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35.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46"/>
  </p:notesMasterIdLst>
  <p:sldIdLst>
    <p:sldId id="256" r:id="rId2"/>
    <p:sldId id="262" r:id="rId3"/>
    <p:sldId id="259" r:id="rId4"/>
    <p:sldId id="276" r:id="rId5"/>
    <p:sldId id="300" r:id="rId6"/>
    <p:sldId id="340" r:id="rId7"/>
    <p:sldId id="341" r:id="rId8"/>
    <p:sldId id="342" r:id="rId9"/>
    <p:sldId id="309" r:id="rId10"/>
    <p:sldId id="305" r:id="rId11"/>
    <p:sldId id="296" r:id="rId12"/>
    <p:sldId id="303" r:id="rId13"/>
    <p:sldId id="304" r:id="rId14"/>
    <p:sldId id="307" r:id="rId15"/>
    <p:sldId id="310" r:id="rId16"/>
    <p:sldId id="297" r:id="rId17"/>
    <p:sldId id="301" r:id="rId18"/>
    <p:sldId id="313" r:id="rId19"/>
    <p:sldId id="311" r:id="rId20"/>
    <p:sldId id="314" r:id="rId21"/>
    <p:sldId id="316" r:id="rId22"/>
    <p:sldId id="317" r:id="rId23"/>
    <p:sldId id="312" r:id="rId24"/>
    <p:sldId id="327" r:id="rId25"/>
    <p:sldId id="325" r:id="rId26"/>
    <p:sldId id="326" r:id="rId27"/>
    <p:sldId id="332" r:id="rId28"/>
    <p:sldId id="333" r:id="rId29"/>
    <p:sldId id="335" r:id="rId30"/>
    <p:sldId id="336" r:id="rId31"/>
    <p:sldId id="337" r:id="rId32"/>
    <p:sldId id="338" r:id="rId33"/>
    <p:sldId id="339" r:id="rId34"/>
    <p:sldId id="299" r:id="rId35"/>
    <p:sldId id="263" r:id="rId36"/>
    <p:sldId id="329" r:id="rId37"/>
    <p:sldId id="343" r:id="rId38"/>
    <p:sldId id="318" r:id="rId39"/>
    <p:sldId id="330" r:id="rId40"/>
    <p:sldId id="331" r:id="rId41"/>
    <p:sldId id="328" r:id="rId42"/>
    <p:sldId id="319" r:id="rId43"/>
    <p:sldId id="344" r:id="rId44"/>
    <p:sldId id="271" r:id="rId45"/>
  </p:sldIdLst>
  <p:sldSz cx="9144000" cy="5143500" type="screen16x9"/>
  <p:notesSz cx="6858000" cy="9144000"/>
  <p:embeddedFontLst>
    <p:embeddedFont>
      <p:font typeface="Assistant Medium" panose="020B0604020202020204" charset="-79"/>
      <p:regular r:id="rId47"/>
      <p:bold r:id="rId48"/>
    </p:embeddedFont>
    <p:embeddedFont>
      <p:font typeface="Bebas Neue" panose="020B0606020202050201" pitchFamily="34" charset="0"/>
      <p:regular r:id="rId49"/>
    </p:embeddedFont>
    <p:embeddedFont>
      <p:font typeface="Cabin" panose="020B0604020202020204" charset="0"/>
      <p:regular r:id="rId50"/>
      <p:bold r:id="rId51"/>
      <p:italic r:id="rId52"/>
      <p:boldItalic r:id="rId53"/>
    </p:embeddedFont>
    <p:embeddedFont>
      <p:font typeface="Helvetica" panose="020B0604020202020204"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BA2F85-BEAA-41B6-8DB1-8003602473AA}">
  <a:tblStyle styleId="{07BA2F85-BEAA-41B6-8DB1-8003602473A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17"/>
    <p:restoredTop sz="94778"/>
  </p:normalViewPr>
  <p:slideViewPr>
    <p:cSldViewPr snapToGrid="0">
      <p:cViewPr varScale="1">
        <p:scale>
          <a:sx n="140" d="100"/>
          <a:sy n="140" d="100"/>
        </p:scale>
        <p:origin x="7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486aca4ad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2486aca4ad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1105afc42a3_1_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1105afc42a3_1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2000" dirty="0">
                <a:solidFill>
                  <a:srgbClr val="000000"/>
                </a:solidFill>
                <a:effectLst/>
                <a:latin typeface="Calibri" panose="020F0502020204030204" pitchFamily="34" charset="0"/>
              </a:rPr>
              <a:t>In patients with BMI ≥30 kg/m the first stage of labor (from 4-cm cervical dilation) was significantly longer (4.7 vs 4.1 hours, P &lt; 0.01), and this increase was predominantly due to slower cervical dilation between 4 and 6 cm (2.2 vs 1.9 hours, P &lt; 0.01) compared with the &lt;30 kg/m2 group.</a:t>
            </a:r>
          </a:p>
        </p:txBody>
      </p:sp>
    </p:spTree>
    <p:extLst>
      <p:ext uri="{BB962C8B-B14F-4D97-AF65-F5344CB8AC3E}">
        <p14:creationId xmlns:p14="http://schemas.microsoft.com/office/powerpoint/2010/main" val="4150461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21258269c9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21258269c9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1221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1105afc42a3_1_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1105afc42a3_1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sz="180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47791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1105afc42a3_1_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1105afc42a3_1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800" dirty="0">
                <a:solidFill>
                  <a:srgbClr val="000000"/>
                </a:solidFill>
                <a:effectLst/>
                <a:latin typeface="Calibri" panose="020F0502020204030204" pitchFamily="34" charset="0"/>
              </a:rPr>
              <a:t>The trend is even recognized starting at 37 weeks</a:t>
            </a:r>
          </a:p>
        </p:txBody>
      </p:sp>
    </p:spTree>
    <p:extLst>
      <p:ext uri="{BB962C8B-B14F-4D97-AF65-F5344CB8AC3E}">
        <p14:creationId xmlns:p14="http://schemas.microsoft.com/office/powerpoint/2010/main" val="4085417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1105afc42a3_1_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1105afc42a3_1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sz="180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737260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1105afc42a3_1_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1105afc42a3_1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sz="180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1880924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21258269c9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21258269c9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1676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1105afc42a3_1_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1105afc42a3_1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800" dirty="0">
                <a:solidFill>
                  <a:srgbClr val="000000"/>
                </a:solidFill>
                <a:effectLst/>
                <a:latin typeface="Calibri" panose="020F0502020204030204" pitchFamily="34" charset="0"/>
              </a:rPr>
              <a:t>Most now treat with phenylephrine bolus versus ephedrine bolus, unless getting above T4</a:t>
            </a:r>
          </a:p>
          <a:p>
            <a:r>
              <a:rPr lang="en-US" sz="1800" dirty="0">
                <a:solidFill>
                  <a:srgbClr val="000000"/>
                </a:solidFill>
                <a:effectLst/>
                <a:latin typeface="Calibri" panose="020F0502020204030204" pitchFamily="34" charset="0"/>
              </a:rPr>
              <a:t>Some are injecting 50 mg of Ephedrine in quadriceps just after spinal placement</a:t>
            </a:r>
          </a:p>
          <a:p>
            <a:r>
              <a:rPr lang="en-US" sz="3200" dirty="0">
                <a:solidFill>
                  <a:srgbClr val="FFC100"/>
                </a:solidFill>
                <a:effectLst/>
                <a:latin typeface="Helvetica" pitchFamily="2" charset="0"/>
              </a:rPr>
              <a:t>Platelet count of 70,000 x 10⁶/L </a:t>
            </a:r>
            <a:r>
              <a:rPr lang="en-US" sz="3200" dirty="0">
                <a:solidFill>
                  <a:srgbClr val="FFFFFF"/>
                </a:solidFill>
                <a:effectLst/>
                <a:latin typeface="Helvetica" pitchFamily="2" charset="0"/>
              </a:rPr>
              <a:t>or higher likely</a:t>
            </a:r>
            <a:r>
              <a:rPr lang="en-US" sz="3200" dirty="0">
                <a:solidFill>
                  <a:srgbClr val="FFC100"/>
                </a:solidFill>
                <a:effectLst/>
                <a:latin typeface="Helvetica" pitchFamily="2" charset="0"/>
              </a:rPr>
              <a:t> low risk </a:t>
            </a:r>
            <a:r>
              <a:rPr lang="en-US" sz="3200" dirty="0">
                <a:solidFill>
                  <a:srgbClr val="FFFFFF"/>
                </a:solidFill>
                <a:effectLst/>
                <a:latin typeface="Helvetica" pitchFamily="2" charset="0"/>
              </a:rPr>
              <a:t>of spinal epidural </a:t>
            </a:r>
            <a:r>
              <a:rPr lang="en-US" sz="3200" dirty="0">
                <a:solidFill>
                  <a:srgbClr val="FFC100"/>
                </a:solidFill>
                <a:effectLst/>
                <a:latin typeface="Helvetica" pitchFamily="2" charset="0"/>
              </a:rPr>
              <a:t>hematoma</a:t>
            </a:r>
          </a:p>
          <a:p>
            <a:r>
              <a:rPr lang="en-US" sz="4800" dirty="0">
                <a:solidFill>
                  <a:srgbClr val="FFFFFF"/>
                </a:solidFill>
                <a:effectLst/>
                <a:latin typeface="Helvetica" pitchFamily="2" charset="0"/>
              </a:rPr>
              <a:t>Platelet count between 50,000 and 70,000 x 10⁶/L, weigh risks and benefits with parturient and obstetric professional based on </a:t>
            </a:r>
            <a:r>
              <a:rPr lang="en-US" sz="4800" dirty="0" err="1">
                <a:solidFill>
                  <a:srgbClr val="FFFFFF"/>
                </a:solidFill>
                <a:effectLst/>
                <a:latin typeface="Helvetica" pitchFamily="2" charset="0"/>
              </a:rPr>
              <a:t>parturient’s</a:t>
            </a:r>
            <a:r>
              <a:rPr lang="en-US" sz="4800" dirty="0">
                <a:solidFill>
                  <a:srgbClr val="FFFFFF"/>
                </a:solidFill>
                <a:effectLst/>
                <a:latin typeface="Helvetica" pitchFamily="2" charset="0"/>
              </a:rPr>
              <a:t> overall clinical condition</a:t>
            </a:r>
          </a:p>
          <a:p>
            <a:endParaRPr lang="en-US" sz="3200" dirty="0">
              <a:solidFill>
                <a:srgbClr val="FFFFFF"/>
              </a:solidFill>
              <a:effectLst/>
              <a:latin typeface="Helvetica" pitchFamily="2" charset="0"/>
            </a:endParaRPr>
          </a:p>
          <a:p>
            <a:endParaRPr lang="en-US" sz="180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851031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1105afc42a3_1_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1105afc42a3_1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sz="180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3519248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1105afc42a3_1_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1105afc42a3_1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sz="180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748313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21258269c9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21258269c9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1105afc42a3_1_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1105afc42a3_1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2000" dirty="0">
                <a:solidFill>
                  <a:srgbClr val="000000"/>
                </a:solidFill>
                <a:effectLst/>
                <a:latin typeface="Calibri" panose="020F0502020204030204" pitchFamily="34" charset="0"/>
              </a:rPr>
              <a:t> Needle lengths range from 50 to 110 mm with a gauge of 18 to 22. Needle tips may be of the Tuohy, </a:t>
            </a:r>
            <a:r>
              <a:rPr lang="en-US" sz="2000" dirty="0" err="1">
                <a:solidFill>
                  <a:srgbClr val="000000"/>
                </a:solidFill>
                <a:effectLst/>
                <a:latin typeface="Calibri" panose="020F0502020204030204" pitchFamily="34" charset="0"/>
              </a:rPr>
              <a:t>Sprotte</a:t>
            </a:r>
            <a:r>
              <a:rPr lang="en-US" sz="2000" dirty="0">
                <a:solidFill>
                  <a:srgbClr val="000000"/>
                </a:solidFill>
                <a:effectLst/>
                <a:latin typeface="Calibri" panose="020F0502020204030204" pitchFamily="34" charset="0"/>
              </a:rPr>
              <a:t> (Teleflex), or facet types. The anesthesia provider can also elect to use a </a:t>
            </a:r>
            <a:r>
              <a:rPr lang="en-US" sz="2000" dirty="0" err="1">
                <a:solidFill>
                  <a:srgbClr val="000000"/>
                </a:solidFill>
                <a:effectLst/>
                <a:latin typeface="Calibri" panose="020F0502020204030204" pitchFamily="34" charset="0"/>
              </a:rPr>
              <a:t>nonstimulating</a:t>
            </a:r>
            <a:r>
              <a:rPr lang="en-US" sz="2000" dirty="0">
                <a:solidFill>
                  <a:srgbClr val="000000"/>
                </a:solidFill>
                <a:effectLst/>
                <a:latin typeface="Calibri" panose="020F0502020204030204" pitchFamily="34" charset="0"/>
              </a:rPr>
              <a:t>, echogenic needle to improve needle visualization during ultrasound imaging.</a:t>
            </a:r>
          </a:p>
          <a:p>
            <a:r>
              <a:rPr lang="en-US" sz="2000" dirty="0">
                <a:solidFill>
                  <a:srgbClr val="000000"/>
                </a:solidFill>
                <a:effectLst/>
                <a:latin typeface="Calibri" panose="020F0502020204030204" pitchFamily="34" charset="0"/>
              </a:rPr>
              <a:t> The addition of dexamethasone and/or epinephrine may prove beneficial to the TAP block. One study showed that adding dexamethasone (8 mg) to the local anesthetic agent prolonged the duration of the block and decreased the incidence of nausea and vomiting.  Another study demonstrated that the addition of epinephrine 5 </a:t>
            </a:r>
            <a:r>
              <a:rPr lang="el-GR" sz="2000" dirty="0">
                <a:solidFill>
                  <a:srgbClr val="000000"/>
                </a:solidFill>
                <a:effectLst/>
                <a:latin typeface="Calibri" panose="020F0502020204030204" pitchFamily="34" charset="0"/>
              </a:rPr>
              <a:t>μ</a:t>
            </a:r>
            <a:r>
              <a:rPr lang="en-US" sz="2000" dirty="0">
                <a:solidFill>
                  <a:srgbClr val="000000"/>
                </a:solidFill>
                <a:effectLst/>
                <a:latin typeface="Calibri" panose="020F0502020204030204" pitchFamily="34" charset="0"/>
              </a:rPr>
              <a:t>g/mL</a:t>
            </a:r>
          </a:p>
          <a:p>
            <a:r>
              <a:rPr lang="en-US" sz="2000" dirty="0">
                <a:solidFill>
                  <a:srgbClr val="000000"/>
                </a:solidFill>
                <a:effectLst/>
                <a:latin typeface="Calibri" panose="020F0502020204030204" pitchFamily="34" charset="0"/>
              </a:rPr>
              <a:t>to the local anesthetic reduced the peak plasma concentration after unilateral TAP blocks, with no remarkable effects on block characteristics or duration.</a:t>
            </a:r>
          </a:p>
          <a:p>
            <a:endParaRPr lang="en-US" sz="200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826691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1105afc42a3_1_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1105afc42a3_1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800" dirty="0">
                <a:solidFill>
                  <a:srgbClr val="000000"/>
                </a:solidFill>
                <a:effectLst/>
                <a:latin typeface="Calibri" panose="020F0502020204030204" pitchFamily="34" charset="0"/>
              </a:rPr>
              <a:t>Mid axillary line as this is where the probe is placed</a:t>
            </a:r>
          </a:p>
        </p:txBody>
      </p:sp>
    </p:spTree>
    <p:extLst>
      <p:ext uri="{BB962C8B-B14F-4D97-AF65-F5344CB8AC3E}">
        <p14:creationId xmlns:p14="http://schemas.microsoft.com/office/powerpoint/2010/main" val="4049002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1105afc42a3_1_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1105afc42a3_1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sz="180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1811826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1105afc42a3_1_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1105afc42a3_1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2000" dirty="0">
                <a:solidFill>
                  <a:srgbClr val="191919"/>
                </a:solidFill>
                <a:effectLst/>
                <a:latin typeface="Helvetica" pitchFamily="2" charset="0"/>
              </a:rPr>
              <a:t>Truncal block efficacy is dependent on proper spread of local anesthetic.</a:t>
            </a:r>
          </a:p>
          <a:p>
            <a:r>
              <a:rPr lang="en-US" sz="2000" dirty="0">
                <a:solidFill>
                  <a:srgbClr val="191919"/>
                </a:solidFill>
                <a:effectLst/>
                <a:latin typeface="Helvetica" pitchFamily="2" charset="0"/>
              </a:rPr>
              <a:t>Fascial planes are compact resulting in greater spread and uptake of local anesthetic, increasing risk of LAST event.</a:t>
            </a:r>
          </a:p>
          <a:p>
            <a:endParaRPr lang="en-US" sz="2000" dirty="0">
              <a:solidFill>
                <a:srgbClr val="191919"/>
              </a:solidFill>
              <a:effectLst/>
              <a:latin typeface="Helvetica" pitchFamily="2" charset="0"/>
            </a:endParaRPr>
          </a:p>
          <a:p>
            <a:endParaRPr lang="en-US" sz="200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3161918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1105afc42a3_1_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1105afc42a3_1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sz="180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1827968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1105afc42a3_1_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1105afc42a3_1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sz="180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810678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1105afc42a3_1_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1105afc42a3_1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3200" b="0" i="0" u="none" strike="noStrike" dirty="0">
                <a:solidFill>
                  <a:srgbClr val="212529"/>
                </a:solidFill>
                <a:effectLst/>
                <a:latin typeface="urw-din"/>
              </a:rPr>
              <a:t>ES, erector spinae; PM, psoas major; QL, quadratus lumborum. </a:t>
            </a:r>
            <a:endParaRPr lang="en-US" sz="180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071265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1105afc42a3_1_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1105afc42a3_1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sz="3200" dirty="0">
              <a:solidFill>
                <a:srgbClr val="191919"/>
              </a:solidFill>
              <a:effectLst/>
              <a:latin typeface="Helvetica" pitchFamily="2" charset="0"/>
            </a:endParaRPr>
          </a:p>
          <a:p>
            <a:endParaRPr lang="en-US" sz="180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14860180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1105afc42a3_1_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1105afc42a3_1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sz="3200" dirty="0">
              <a:solidFill>
                <a:srgbClr val="191919"/>
              </a:solidFill>
              <a:effectLst/>
              <a:latin typeface="Helvetica" pitchFamily="2" charset="0"/>
            </a:endParaRPr>
          </a:p>
          <a:p>
            <a:endParaRPr lang="en-US" sz="180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41021113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21258269c9b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21258269c9b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0075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21258269c9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21258269c9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1105afc42a3_1_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1105afc42a3_1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sz="180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40893512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21258269c9b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21258269c9b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070861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21258269c9b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21258269c9b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6500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1105afc42a3_1_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1105afc42a3_1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sz="3200" dirty="0">
              <a:solidFill>
                <a:srgbClr val="191919"/>
              </a:solidFill>
              <a:effectLst/>
              <a:latin typeface="Helvetica" pitchFamily="2" charset="0"/>
            </a:endParaRPr>
          </a:p>
          <a:p>
            <a:endParaRPr lang="en-US" sz="180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6430299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21258269c9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21258269c9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67885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21258269c9b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21258269c9b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21258269c9b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21258269c9b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500006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10f9e629ec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10f9e629ec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7095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1105afc42a3_1_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1105afc42a3_1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sz="200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2531690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1105afc42a3_1_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1105afc42a3_1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sz="200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1272727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1105afc42a3_1_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1105afc42a3_1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800" dirty="0">
                <a:solidFill>
                  <a:srgbClr val="000000"/>
                </a:solidFill>
                <a:effectLst/>
                <a:latin typeface="Calibri" panose="020F0502020204030204" pitchFamily="34" charset="0"/>
              </a:rPr>
              <a:t>Preeclampsia continues to be one of the leading causes of significant maternal and neonatal morbidity and mortality </a:t>
            </a:r>
          </a:p>
          <a:p>
            <a:pPr marL="0" lvl="0" indent="0" algn="l" rtl="0">
              <a:spcBef>
                <a:spcPts val="0"/>
              </a:spcBef>
              <a:spcAft>
                <a:spcPts val="0"/>
              </a:spcAft>
              <a:buNone/>
            </a:pPr>
            <a:endParaRPr sz="18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1105afc42a3_1_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1105afc42a3_1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sz="200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15946090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1105afc42a3_1_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1105afc42a3_1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2000" dirty="0">
                <a:solidFill>
                  <a:srgbClr val="000000"/>
                </a:solidFill>
                <a:effectLst/>
                <a:latin typeface="Calibri" panose="020F0502020204030204" pitchFamily="34" charset="0"/>
              </a:rPr>
              <a:t>Mortality about 50% in the first hour</a:t>
            </a:r>
          </a:p>
          <a:p>
            <a:r>
              <a:rPr lang="en-US" sz="3600" dirty="0" err="1">
                <a:effectLst/>
                <a:latin typeface="Helvetica" pitchFamily="2" charset="0"/>
              </a:rPr>
              <a:t>Trriggers</a:t>
            </a:r>
            <a:r>
              <a:rPr lang="en-US" sz="3600" dirty="0">
                <a:effectLst/>
                <a:latin typeface="Helvetica" pitchFamily="2" charset="0"/>
              </a:rPr>
              <a:t> Massive cascade of Inflammatory and hemostatic reactions</a:t>
            </a:r>
          </a:p>
        </p:txBody>
      </p:sp>
    </p:spTree>
    <p:extLst>
      <p:ext uri="{BB962C8B-B14F-4D97-AF65-F5344CB8AC3E}">
        <p14:creationId xmlns:p14="http://schemas.microsoft.com/office/powerpoint/2010/main" val="16365304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1105afc42a3_1_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1105afc42a3_1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Treatment: consists of aggressive cardiopulmonary resuscitation, stabilization, and supportive care. When cardiac arrest occurs prior to delivery of the fetus, the efficacy of closed-chest compressions appears to be marginal at best. </a:t>
            </a:r>
          </a:p>
        </p:txBody>
      </p:sp>
    </p:spTree>
    <p:extLst>
      <p:ext uri="{BB962C8B-B14F-4D97-AF65-F5344CB8AC3E}">
        <p14:creationId xmlns:p14="http://schemas.microsoft.com/office/powerpoint/2010/main" val="38376304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11e375b9f55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0" name="Google Shape;890;g11e375b9f55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1105afc42a3_1_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1105afc42a3_1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800" dirty="0">
                <a:solidFill>
                  <a:srgbClr val="000000"/>
                </a:solidFill>
                <a:effectLst/>
                <a:latin typeface="Calibri" panose="020F0502020204030204" pitchFamily="34" charset="0"/>
              </a:rPr>
              <a:t>ADVERSE OUTCOMES IT WAS PREDICTIVE OF INCLUDES PLACENTAL ABRUPTION, ELEVATED LIVER ENZYMES/LOW PLATELETES, AND SGA/ABNORMAL UMBILICAL ARTERY </a:t>
            </a:r>
            <a:br>
              <a:rPr lang="en-US" sz="1800" dirty="0">
                <a:solidFill>
                  <a:srgbClr val="000000"/>
                </a:solidFill>
                <a:effectLst/>
                <a:latin typeface="Calibri" panose="020F0502020204030204" pitchFamily="34" charset="0"/>
              </a:rPr>
            </a:br>
            <a:endParaRPr lang="en-US" sz="1800" dirty="0">
              <a:solidFill>
                <a:srgbClr val="000000"/>
              </a:solidFill>
              <a:effectLst/>
              <a:latin typeface="Calibri" panose="020F0502020204030204" pitchFamily="34" charset="0"/>
            </a:endParaRPr>
          </a:p>
          <a:p>
            <a:r>
              <a:rPr lang="en-US" sz="1800" dirty="0">
                <a:solidFill>
                  <a:srgbClr val="000000"/>
                </a:solidFill>
                <a:effectLst/>
                <a:latin typeface="Calibri" panose="020F0502020204030204" pitchFamily="34" charset="0"/>
              </a:rPr>
              <a:t>At &lt; 34 weeks’ gestation, especially, delivery occurred within 2 weeks after presentation in 86.0% of women with a ratio ≥85 compared with 15.8% of women with a ratio of &lt;85 (P &lt; 0.0001)</a:t>
            </a:r>
          </a:p>
        </p:txBody>
      </p:sp>
    </p:spTree>
    <p:extLst>
      <p:ext uri="{BB962C8B-B14F-4D97-AF65-F5344CB8AC3E}">
        <p14:creationId xmlns:p14="http://schemas.microsoft.com/office/powerpoint/2010/main" val="3242037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1105afc42a3_1_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1105afc42a3_1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dirty="0"/>
          </a:p>
        </p:txBody>
      </p:sp>
    </p:spTree>
    <p:extLst>
      <p:ext uri="{BB962C8B-B14F-4D97-AF65-F5344CB8AC3E}">
        <p14:creationId xmlns:p14="http://schemas.microsoft.com/office/powerpoint/2010/main" val="3452292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1105afc42a3_1_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1105afc42a3_1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dirty="0"/>
          </a:p>
        </p:txBody>
      </p:sp>
    </p:spTree>
    <p:extLst>
      <p:ext uri="{BB962C8B-B14F-4D97-AF65-F5344CB8AC3E}">
        <p14:creationId xmlns:p14="http://schemas.microsoft.com/office/powerpoint/2010/main" val="2324269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1105afc42a3_1_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1105afc42a3_1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800" dirty="0">
                <a:solidFill>
                  <a:srgbClr val="000000"/>
                </a:solidFill>
                <a:effectLst/>
                <a:latin typeface="Calibri" panose="020F0502020204030204" pitchFamily="34" charset="0"/>
              </a:rPr>
              <a:t>ADVERSE OUTCOMES IT WAS PREDICTIVE OF INCLUDES PLACENTAL ABRUPTION, ELEVATED LIVER ENZYMES/LOW PLATELETES, AND SGA/ABNORMAL UMBILICAL ARTERY </a:t>
            </a:r>
            <a:br>
              <a:rPr lang="en-US" sz="1800" dirty="0">
                <a:solidFill>
                  <a:srgbClr val="000000"/>
                </a:solidFill>
                <a:effectLst/>
                <a:latin typeface="Calibri" panose="020F0502020204030204" pitchFamily="34" charset="0"/>
              </a:rPr>
            </a:br>
            <a:endParaRPr lang="en-US" sz="1800" dirty="0">
              <a:solidFill>
                <a:srgbClr val="000000"/>
              </a:solidFill>
              <a:effectLst/>
              <a:latin typeface="Calibri" panose="020F0502020204030204" pitchFamily="34" charset="0"/>
            </a:endParaRPr>
          </a:p>
          <a:p>
            <a:r>
              <a:rPr lang="en-US" sz="1800" dirty="0">
                <a:solidFill>
                  <a:srgbClr val="000000"/>
                </a:solidFill>
                <a:effectLst/>
                <a:latin typeface="Calibri" panose="020F0502020204030204" pitchFamily="34" charset="0"/>
              </a:rPr>
              <a:t>At &lt; 34 weeks’ gestation, especially, delivery occurred within 2 weeks after presentation in 86.0% of women with a ratio ≥85 compared with 15.8% of women with a ratio of &lt;85 (P &lt; 0.0001)</a:t>
            </a:r>
          </a:p>
        </p:txBody>
      </p:sp>
    </p:spTree>
    <p:extLst>
      <p:ext uri="{BB962C8B-B14F-4D97-AF65-F5344CB8AC3E}">
        <p14:creationId xmlns:p14="http://schemas.microsoft.com/office/powerpoint/2010/main" val="2264572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1105afc42a3_1_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1105afc42a3_1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2000" dirty="0">
                <a:solidFill>
                  <a:srgbClr val="000000"/>
                </a:solidFill>
                <a:effectLst/>
                <a:latin typeface="Calibri" panose="020F0502020204030204" pitchFamily="34" charset="0"/>
              </a:rPr>
              <a:t>Women with CHD were more likely to suffer an adverse cardiovascular event (adjusted OR 8.4, 95% CI, 7.0–10.0). Arrhythmia was the most common adverse cardiovascular event, and heart failure (adjusted OR 7.0, 95% CI, 4.6–10.7), cerebrovascular accidents (adjusted OR 41.6, 95% CI, 25.8–67.1), and death (adjusted OR 6.7, 95% CI, 2.9–15.4) were more frequent in women with CHD.</a:t>
            </a:r>
          </a:p>
          <a:p>
            <a:endParaRPr lang="en-US" sz="180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565004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81788" y="1371488"/>
            <a:ext cx="4467000" cy="21804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Clr>
                <a:srgbClr val="191919"/>
              </a:buClr>
              <a:buSzPts val="5200"/>
              <a:buNone/>
              <a:defRPr sz="7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981788" y="3619463"/>
            <a:ext cx="4467000" cy="409500"/>
          </a:xfrm>
          <a:prstGeom prst="rect">
            <a:avLst/>
          </a:prstGeom>
          <a:solidFill>
            <a:schemeClr val="lt2"/>
          </a:solidFill>
        </p:spPr>
        <p:txBody>
          <a:bodyPr spcFirstLastPara="1" wrap="square" lIns="91425" tIns="91425" rIns="91425" bIns="91425" anchor="ctr" anchorCtr="0">
            <a:noAutofit/>
          </a:bodyPr>
          <a:lstStyle>
            <a:lvl1pPr lvl="0" algn="ctr">
              <a:lnSpc>
                <a:spcPct val="100000"/>
              </a:lnSpc>
              <a:spcBef>
                <a:spcPts val="0"/>
              </a:spcBef>
              <a:spcAft>
                <a:spcPts val="0"/>
              </a:spcAft>
              <a:buSzPts val="12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a:spLocks noGrp="1"/>
          </p:cNvSpPr>
          <p:nvPr>
            <p:ph type="pic" idx="2"/>
          </p:nvPr>
        </p:nvSpPr>
        <p:spPr>
          <a:xfrm>
            <a:off x="5968550" y="-287950"/>
            <a:ext cx="4053300" cy="4053300"/>
          </a:xfrm>
          <a:prstGeom prst="ellipse">
            <a:avLst/>
          </a:prstGeom>
          <a:noFill/>
          <a:ln>
            <a:noFill/>
          </a:ln>
        </p:spPr>
      </p:sp>
      <p:sp>
        <p:nvSpPr>
          <p:cNvPr id="12" name="Google Shape;12;p2"/>
          <p:cNvSpPr/>
          <p:nvPr/>
        </p:nvSpPr>
        <p:spPr>
          <a:xfrm>
            <a:off x="431050" y="423725"/>
            <a:ext cx="239350" cy="222550"/>
          </a:xfrm>
          <a:custGeom>
            <a:avLst/>
            <a:gdLst/>
            <a:ahLst/>
            <a:cxnLst/>
            <a:rect l="l" t="t" r="r" b="b"/>
            <a:pathLst>
              <a:path w="9574" h="8902" extrusionOk="0">
                <a:moveTo>
                  <a:pt x="1848" y="1"/>
                </a:moveTo>
                <a:cubicBezTo>
                  <a:pt x="1008" y="1"/>
                  <a:pt x="1" y="1298"/>
                  <a:pt x="845" y="1931"/>
                </a:cubicBezTo>
                <a:cubicBezTo>
                  <a:pt x="960" y="2084"/>
                  <a:pt x="1113" y="2199"/>
                  <a:pt x="1266" y="2352"/>
                </a:cubicBezTo>
                <a:lnTo>
                  <a:pt x="3448" y="4343"/>
                </a:lnTo>
                <a:cubicBezTo>
                  <a:pt x="2491" y="5300"/>
                  <a:pt x="1687" y="6066"/>
                  <a:pt x="883" y="6870"/>
                </a:cubicBezTo>
                <a:cubicBezTo>
                  <a:pt x="424" y="7329"/>
                  <a:pt x="347" y="8095"/>
                  <a:pt x="730" y="8631"/>
                </a:cubicBezTo>
                <a:cubicBezTo>
                  <a:pt x="962" y="8796"/>
                  <a:pt x="1236" y="8876"/>
                  <a:pt x="1514" y="8876"/>
                </a:cubicBezTo>
                <a:cubicBezTo>
                  <a:pt x="1878" y="8876"/>
                  <a:pt x="2247" y="8739"/>
                  <a:pt x="2529" y="8478"/>
                </a:cubicBezTo>
                <a:cubicBezTo>
                  <a:pt x="2682" y="8325"/>
                  <a:pt x="2797" y="8172"/>
                  <a:pt x="2950" y="8018"/>
                </a:cubicBezTo>
                <a:lnTo>
                  <a:pt x="4941" y="5989"/>
                </a:lnTo>
                <a:cubicBezTo>
                  <a:pt x="5822" y="6946"/>
                  <a:pt x="6626" y="7750"/>
                  <a:pt x="7468" y="8554"/>
                </a:cubicBezTo>
                <a:cubicBezTo>
                  <a:pt x="7721" y="8786"/>
                  <a:pt x="8054" y="8902"/>
                  <a:pt x="8393" y="8902"/>
                </a:cubicBezTo>
                <a:cubicBezTo>
                  <a:pt x="8670" y="8902"/>
                  <a:pt x="8949" y="8824"/>
                  <a:pt x="9191" y="8669"/>
                </a:cubicBezTo>
                <a:cubicBezTo>
                  <a:pt x="9497" y="8133"/>
                  <a:pt x="9459" y="7444"/>
                  <a:pt x="9076" y="6985"/>
                </a:cubicBezTo>
                <a:cubicBezTo>
                  <a:pt x="8961" y="6832"/>
                  <a:pt x="8808" y="6678"/>
                  <a:pt x="8655" y="6525"/>
                </a:cubicBezTo>
                <a:lnTo>
                  <a:pt x="6511" y="4458"/>
                </a:lnTo>
                <a:cubicBezTo>
                  <a:pt x="7391" y="3577"/>
                  <a:pt x="8234" y="2812"/>
                  <a:pt x="9038" y="1970"/>
                </a:cubicBezTo>
                <a:cubicBezTo>
                  <a:pt x="9497" y="1587"/>
                  <a:pt x="9574" y="859"/>
                  <a:pt x="9191" y="323"/>
                </a:cubicBezTo>
                <a:cubicBezTo>
                  <a:pt x="9012" y="115"/>
                  <a:pt x="8579" y="92"/>
                  <a:pt x="8179" y="92"/>
                </a:cubicBezTo>
                <a:cubicBezTo>
                  <a:pt x="8064" y="92"/>
                  <a:pt x="7953" y="94"/>
                  <a:pt x="7851" y="94"/>
                </a:cubicBezTo>
                <a:cubicBezTo>
                  <a:pt x="7621" y="94"/>
                  <a:pt x="7430" y="362"/>
                  <a:pt x="7238" y="553"/>
                </a:cubicBezTo>
                <a:cubicBezTo>
                  <a:pt x="6511" y="1280"/>
                  <a:pt x="5783" y="2008"/>
                  <a:pt x="4941" y="2888"/>
                </a:cubicBezTo>
                <a:cubicBezTo>
                  <a:pt x="4061" y="1970"/>
                  <a:pt x="3295" y="1127"/>
                  <a:pt x="2453" y="323"/>
                </a:cubicBezTo>
                <a:cubicBezTo>
                  <a:pt x="2290" y="95"/>
                  <a:pt x="2075" y="1"/>
                  <a:pt x="18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28700" y="4470400"/>
            <a:ext cx="2109000" cy="2109000"/>
          </a:xfrm>
          <a:prstGeom prst="donut">
            <a:avLst>
              <a:gd name="adj" fmla="val 179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32"/>
        <p:cNvGrpSpPr/>
        <p:nvPr/>
      </p:nvGrpSpPr>
      <p:grpSpPr>
        <a:xfrm>
          <a:off x="0" y="0"/>
          <a:ext cx="0" cy="0"/>
          <a:chOff x="0" y="0"/>
          <a:chExt cx="0" cy="0"/>
        </a:xfrm>
      </p:grpSpPr>
      <p:sp>
        <p:nvSpPr>
          <p:cNvPr id="233" name="Google Shape;233;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4" name="Google Shape;234;p18"/>
          <p:cNvSpPr txBox="1">
            <a:spLocks noGrp="1"/>
          </p:cNvSpPr>
          <p:nvPr>
            <p:ph type="subTitle" idx="1"/>
          </p:nvPr>
        </p:nvSpPr>
        <p:spPr>
          <a:xfrm>
            <a:off x="937625" y="2423648"/>
            <a:ext cx="2175300" cy="150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35" name="Google Shape;235;p18"/>
          <p:cNvSpPr txBox="1">
            <a:spLocks noGrp="1"/>
          </p:cNvSpPr>
          <p:nvPr>
            <p:ph type="subTitle" idx="2"/>
          </p:nvPr>
        </p:nvSpPr>
        <p:spPr>
          <a:xfrm>
            <a:off x="3484350" y="2423648"/>
            <a:ext cx="2175300" cy="150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36" name="Google Shape;236;p18"/>
          <p:cNvSpPr txBox="1">
            <a:spLocks noGrp="1"/>
          </p:cNvSpPr>
          <p:nvPr>
            <p:ph type="subTitle" idx="3"/>
          </p:nvPr>
        </p:nvSpPr>
        <p:spPr>
          <a:xfrm>
            <a:off x="6031075" y="2423648"/>
            <a:ext cx="2175300" cy="150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37" name="Google Shape;237;p18"/>
          <p:cNvSpPr txBox="1">
            <a:spLocks noGrp="1"/>
          </p:cNvSpPr>
          <p:nvPr>
            <p:ph type="subTitle" idx="4"/>
          </p:nvPr>
        </p:nvSpPr>
        <p:spPr>
          <a:xfrm>
            <a:off x="937625" y="1800550"/>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latin typeface="Cabin"/>
                <a:ea typeface="Cabin"/>
                <a:cs typeface="Cabin"/>
                <a:sym typeface="Cabin"/>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38" name="Google Shape;238;p18"/>
          <p:cNvSpPr txBox="1">
            <a:spLocks noGrp="1"/>
          </p:cNvSpPr>
          <p:nvPr>
            <p:ph type="subTitle" idx="5"/>
          </p:nvPr>
        </p:nvSpPr>
        <p:spPr>
          <a:xfrm>
            <a:off x="3484350" y="1800550"/>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latin typeface="Cabin"/>
                <a:ea typeface="Cabin"/>
                <a:cs typeface="Cabin"/>
                <a:sym typeface="Cabin"/>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39" name="Google Shape;239;p18"/>
          <p:cNvSpPr txBox="1">
            <a:spLocks noGrp="1"/>
          </p:cNvSpPr>
          <p:nvPr>
            <p:ph type="subTitle" idx="6"/>
          </p:nvPr>
        </p:nvSpPr>
        <p:spPr>
          <a:xfrm>
            <a:off x="6031075" y="1800550"/>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latin typeface="Cabin"/>
                <a:ea typeface="Cabin"/>
                <a:cs typeface="Cabin"/>
                <a:sym typeface="Cabin"/>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40" name="Google Shape;240;p18"/>
          <p:cNvSpPr/>
          <p:nvPr/>
        </p:nvSpPr>
        <p:spPr>
          <a:xfrm>
            <a:off x="7878125" y="-2185500"/>
            <a:ext cx="2953200" cy="2953200"/>
          </a:xfrm>
          <a:prstGeom prst="donut">
            <a:avLst>
              <a:gd name="adj" fmla="val 1192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25"/>
        <p:cNvGrpSpPr/>
        <p:nvPr/>
      </p:nvGrpSpPr>
      <p:grpSpPr>
        <a:xfrm>
          <a:off x="0" y="0"/>
          <a:ext cx="0" cy="0"/>
          <a:chOff x="0" y="0"/>
          <a:chExt cx="0" cy="0"/>
        </a:xfrm>
      </p:grpSpPr>
      <p:grpSp>
        <p:nvGrpSpPr>
          <p:cNvPr id="326" name="Google Shape;326;p22"/>
          <p:cNvGrpSpPr/>
          <p:nvPr/>
        </p:nvGrpSpPr>
        <p:grpSpPr>
          <a:xfrm>
            <a:off x="8424000" y="-359975"/>
            <a:ext cx="1060257" cy="1053335"/>
            <a:chOff x="3319375" y="-61950"/>
            <a:chExt cx="1060257" cy="1053335"/>
          </a:xfrm>
        </p:grpSpPr>
        <p:sp>
          <p:nvSpPr>
            <p:cNvPr id="327" name="Google Shape;327;p22"/>
            <p:cNvSpPr/>
            <p:nvPr/>
          </p:nvSpPr>
          <p:spPr>
            <a:xfrm>
              <a:off x="3452502" y="53664"/>
              <a:ext cx="749390" cy="776834"/>
            </a:xfrm>
            <a:custGeom>
              <a:avLst/>
              <a:gdLst/>
              <a:ahLst/>
              <a:cxnLst/>
              <a:rect l="l" t="t" r="r" b="b"/>
              <a:pathLst>
                <a:path w="41807" h="43338" extrusionOk="0">
                  <a:moveTo>
                    <a:pt x="40582" y="0"/>
                  </a:moveTo>
                  <a:lnTo>
                    <a:pt x="1" y="42151"/>
                  </a:lnTo>
                  <a:lnTo>
                    <a:pt x="1111" y="43337"/>
                  </a:lnTo>
                  <a:lnTo>
                    <a:pt x="41807" y="1034"/>
                  </a:lnTo>
                  <a:lnTo>
                    <a:pt x="405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2"/>
            <p:cNvSpPr/>
            <p:nvPr/>
          </p:nvSpPr>
          <p:spPr>
            <a:xfrm>
              <a:off x="3500541" y="98942"/>
              <a:ext cx="749390" cy="777533"/>
            </a:xfrm>
            <a:custGeom>
              <a:avLst/>
              <a:gdLst/>
              <a:ahLst/>
              <a:cxnLst/>
              <a:rect l="l" t="t" r="r" b="b"/>
              <a:pathLst>
                <a:path w="41807" h="43377" extrusionOk="0">
                  <a:moveTo>
                    <a:pt x="40735" y="1"/>
                  </a:moveTo>
                  <a:lnTo>
                    <a:pt x="1" y="42343"/>
                  </a:lnTo>
                  <a:lnTo>
                    <a:pt x="1226" y="43376"/>
                  </a:lnTo>
                  <a:lnTo>
                    <a:pt x="41807" y="1226"/>
                  </a:lnTo>
                  <a:lnTo>
                    <a:pt x="407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2"/>
            <p:cNvSpPr/>
            <p:nvPr/>
          </p:nvSpPr>
          <p:spPr>
            <a:xfrm>
              <a:off x="3410648" y="13853"/>
              <a:ext cx="737721" cy="763802"/>
            </a:xfrm>
            <a:custGeom>
              <a:avLst/>
              <a:gdLst/>
              <a:ahLst/>
              <a:cxnLst/>
              <a:rect l="l" t="t" r="r" b="b"/>
              <a:pathLst>
                <a:path w="41156" h="42611" extrusionOk="0">
                  <a:moveTo>
                    <a:pt x="39777" y="1"/>
                  </a:moveTo>
                  <a:cubicBezTo>
                    <a:pt x="26531" y="13783"/>
                    <a:pt x="13285" y="27527"/>
                    <a:pt x="1" y="41309"/>
                  </a:cubicBezTo>
                  <a:lnTo>
                    <a:pt x="996" y="42611"/>
                  </a:lnTo>
                  <a:lnTo>
                    <a:pt x="41156" y="881"/>
                  </a:lnTo>
                  <a:lnTo>
                    <a:pt x="397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2"/>
            <p:cNvSpPr/>
            <p:nvPr/>
          </p:nvSpPr>
          <p:spPr>
            <a:xfrm>
              <a:off x="3554763" y="151784"/>
              <a:ext cx="737022" cy="763802"/>
            </a:xfrm>
            <a:custGeom>
              <a:avLst/>
              <a:gdLst/>
              <a:ahLst/>
              <a:cxnLst/>
              <a:rect l="l" t="t" r="r" b="b"/>
              <a:pathLst>
                <a:path w="41117" h="42611" extrusionOk="0">
                  <a:moveTo>
                    <a:pt x="40160" y="1"/>
                  </a:moveTo>
                  <a:lnTo>
                    <a:pt x="0" y="41730"/>
                  </a:lnTo>
                  <a:lnTo>
                    <a:pt x="1378" y="42611"/>
                  </a:lnTo>
                  <a:lnTo>
                    <a:pt x="41117" y="1341"/>
                  </a:lnTo>
                  <a:lnTo>
                    <a:pt x="40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2"/>
            <p:cNvSpPr/>
            <p:nvPr/>
          </p:nvSpPr>
          <p:spPr>
            <a:xfrm>
              <a:off x="3374960" y="-16206"/>
              <a:ext cx="712339" cy="734154"/>
            </a:xfrm>
            <a:custGeom>
              <a:avLst/>
              <a:gdLst/>
              <a:ahLst/>
              <a:cxnLst/>
              <a:rect l="l" t="t" r="r" b="b"/>
              <a:pathLst>
                <a:path w="39740" h="40957" extrusionOk="0">
                  <a:moveTo>
                    <a:pt x="38431" y="0"/>
                  </a:moveTo>
                  <a:cubicBezTo>
                    <a:pt x="38103" y="0"/>
                    <a:pt x="37855" y="267"/>
                    <a:pt x="37328" y="835"/>
                  </a:cubicBezTo>
                  <a:cubicBezTo>
                    <a:pt x="25192" y="13393"/>
                    <a:pt x="13094" y="25988"/>
                    <a:pt x="996" y="38583"/>
                  </a:cubicBezTo>
                  <a:cubicBezTo>
                    <a:pt x="1" y="39579"/>
                    <a:pt x="1" y="39579"/>
                    <a:pt x="767" y="40804"/>
                  </a:cubicBezTo>
                  <a:cubicBezTo>
                    <a:pt x="805" y="40842"/>
                    <a:pt x="843" y="40880"/>
                    <a:pt x="920" y="40957"/>
                  </a:cubicBezTo>
                  <a:lnTo>
                    <a:pt x="39739" y="606"/>
                  </a:lnTo>
                  <a:cubicBezTo>
                    <a:pt x="39074" y="210"/>
                    <a:pt x="38721" y="0"/>
                    <a:pt x="38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2"/>
            <p:cNvSpPr/>
            <p:nvPr/>
          </p:nvSpPr>
          <p:spPr>
            <a:xfrm>
              <a:off x="3615833" y="211491"/>
              <a:ext cx="712322" cy="734728"/>
            </a:xfrm>
            <a:custGeom>
              <a:avLst/>
              <a:gdLst/>
              <a:ahLst/>
              <a:cxnLst/>
              <a:rect l="l" t="t" r="r" b="b"/>
              <a:pathLst>
                <a:path w="39739" h="40989" extrusionOk="0">
                  <a:moveTo>
                    <a:pt x="38820" y="0"/>
                  </a:moveTo>
                  <a:cubicBezTo>
                    <a:pt x="25880" y="13438"/>
                    <a:pt x="12940" y="26876"/>
                    <a:pt x="0" y="40313"/>
                  </a:cubicBezTo>
                  <a:cubicBezTo>
                    <a:pt x="651" y="40759"/>
                    <a:pt x="985" y="40989"/>
                    <a:pt x="1271" y="40989"/>
                  </a:cubicBezTo>
                  <a:cubicBezTo>
                    <a:pt x="1575" y="40989"/>
                    <a:pt x="1823" y="40730"/>
                    <a:pt x="2336" y="40198"/>
                  </a:cubicBezTo>
                  <a:lnTo>
                    <a:pt x="38705" y="2451"/>
                  </a:lnTo>
                  <a:cubicBezTo>
                    <a:pt x="39739" y="1340"/>
                    <a:pt x="39739" y="1340"/>
                    <a:pt x="388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2"/>
            <p:cNvSpPr/>
            <p:nvPr/>
          </p:nvSpPr>
          <p:spPr>
            <a:xfrm>
              <a:off x="3350941" y="-41856"/>
              <a:ext cx="667742" cy="695311"/>
            </a:xfrm>
            <a:custGeom>
              <a:avLst/>
              <a:gdLst/>
              <a:ahLst/>
              <a:cxnLst/>
              <a:rect l="l" t="t" r="r" b="b"/>
              <a:pathLst>
                <a:path w="37252" h="38790" extrusionOk="0">
                  <a:moveTo>
                    <a:pt x="35917" y="0"/>
                  </a:moveTo>
                  <a:cubicBezTo>
                    <a:pt x="35551" y="0"/>
                    <a:pt x="35296" y="275"/>
                    <a:pt x="34724" y="888"/>
                  </a:cubicBezTo>
                  <a:lnTo>
                    <a:pt x="16042" y="20260"/>
                  </a:lnTo>
                  <a:cubicBezTo>
                    <a:pt x="10797" y="25696"/>
                    <a:pt x="5552" y="31132"/>
                    <a:pt x="345" y="36569"/>
                  </a:cubicBezTo>
                  <a:cubicBezTo>
                    <a:pt x="116" y="36798"/>
                    <a:pt x="1" y="37066"/>
                    <a:pt x="1" y="37411"/>
                  </a:cubicBezTo>
                  <a:cubicBezTo>
                    <a:pt x="77" y="37870"/>
                    <a:pt x="231" y="38330"/>
                    <a:pt x="460" y="38789"/>
                  </a:cubicBezTo>
                  <a:lnTo>
                    <a:pt x="37251" y="505"/>
                  </a:lnTo>
                  <a:cubicBezTo>
                    <a:pt x="36583" y="180"/>
                    <a:pt x="36214" y="0"/>
                    <a:pt x="359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2"/>
            <p:cNvSpPr/>
            <p:nvPr/>
          </p:nvSpPr>
          <p:spPr>
            <a:xfrm>
              <a:off x="3683086" y="278045"/>
              <a:ext cx="672528" cy="693948"/>
            </a:xfrm>
            <a:custGeom>
              <a:avLst/>
              <a:gdLst/>
              <a:ahLst/>
              <a:cxnLst/>
              <a:rect l="l" t="t" r="r" b="b"/>
              <a:pathLst>
                <a:path w="37519" h="38714" extrusionOk="0">
                  <a:moveTo>
                    <a:pt x="36791" y="1"/>
                  </a:moveTo>
                  <a:lnTo>
                    <a:pt x="0" y="38208"/>
                  </a:lnTo>
                  <a:cubicBezTo>
                    <a:pt x="702" y="38534"/>
                    <a:pt x="1090" y="38713"/>
                    <a:pt x="1401" y="38713"/>
                  </a:cubicBezTo>
                  <a:cubicBezTo>
                    <a:pt x="1784" y="38713"/>
                    <a:pt x="2049" y="38439"/>
                    <a:pt x="2642" y="37825"/>
                  </a:cubicBezTo>
                  <a:cubicBezTo>
                    <a:pt x="13936" y="26072"/>
                    <a:pt x="25229" y="14319"/>
                    <a:pt x="36561" y="2604"/>
                  </a:cubicBezTo>
                  <a:cubicBezTo>
                    <a:pt x="37250" y="1877"/>
                    <a:pt x="37518" y="1264"/>
                    <a:pt x="36982" y="384"/>
                  </a:cubicBezTo>
                  <a:lnTo>
                    <a:pt x="367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2"/>
            <p:cNvSpPr/>
            <p:nvPr/>
          </p:nvSpPr>
          <p:spPr>
            <a:xfrm>
              <a:off x="3327620" y="-57558"/>
              <a:ext cx="618305" cy="633470"/>
            </a:xfrm>
            <a:custGeom>
              <a:avLst/>
              <a:gdLst/>
              <a:ahLst/>
              <a:cxnLst/>
              <a:rect l="l" t="t" r="r" b="b"/>
              <a:pathLst>
                <a:path w="34494" h="35340" extrusionOk="0">
                  <a:moveTo>
                    <a:pt x="32952" y="1"/>
                  </a:moveTo>
                  <a:cubicBezTo>
                    <a:pt x="32605" y="1"/>
                    <a:pt x="32274" y="101"/>
                    <a:pt x="31929" y="463"/>
                  </a:cubicBezTo>
                  <a:cubicBezTo>
                    <a:pt x="21631" y="11182"/>
                    <a:pt x="11294" y="21940"/>
                    <a:pt x="957" y="32659"/>
                  </a:cubicBezTo>
                  <a:cubicBezTo>
                    <a:pt x="77" y="33578"/>
                    <a:pt x="0" y="33999"/>
                    <a:pt x="613" y="35339"/>
                  </a:cubicBezTo>
                  <a:cubicBezTo>
                    <a:pt x="11868" y="23663"/>
                    <a:pt x="23085" y="11986"/>
                    <a:pt x="34494" y="156"/>
                  </a:cubicBezTo>
                  <a:lnTo>
                    <a:pt x="34494" y="156"/>
                  </a:lnTo>
                  <a:cubicBezTo>
                    <a:pt x="34460" y="158"/>
                    <a:pt x="34426" y="158"/>
                    <a:pt x="34392" y="158"/>
                  </a:cubicBezTo>
                  <a:cubicBezTo>
                    <a:pt x="33847" y="158"/>
                    <a:pt x="33387" y="1"/>
                    <a:pt x="329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2"/>
            <p:cNvSpPr/>
            <p:nvPr/>
          </p:nvSpPr>
          <p:spPr>
            <a:xfrm>
              <a:off x="3757187" y="352845"/>
              <a:ext cx="615580" cy="634527"/>
            </a:xfrm>
            <a:custGeom>
              <a:avLst/>
              <a:gdLst/>
              <a:ahLst/>
              <a:cxnLst/>
              <a:rect l="l" t="t" r="r" b="b"/>
              <a:pathLst>
                <a:path w="34342" h="35399" extrusionOk="0">
                  <a:moveTo>
                    <a:pt x="33882" y="1"/>
                  </a:moveTo>
                  <a:lnTo>
                    <a:pt x="1" y="35184"/>
                  </a:lnTo>
                  <a:cubicBezTo>
                    <a:pt x="568" y="35184"/>
                    <a:pt x="1055" y="35399"/>
                    <a:pt x="1524" y="35399"/>
                  </a:cubicBezTo>
                  <a:cubicBezTo>
                    <a:pt x="1847" y="35399"/>
                    <a:pt x="2162" y="35297"/>
                    <a:pt x="2489" y="34954"/>
                  </a:cubicBezTo>
                  <a:cubicBezTo>
                    <a:pt x="12788" y="24234"/>
                    <a:pt x="23086" y="13553"/>
                    <a:pt x="33423" y="2872"/>
                  </a:cubicBezTo>
                  <a:cubicBezTo>
                    <a:pt x="34341" y="1915"/>
                    <a:pt x="34341" y="1111"/>
                    <a:pt x="33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2"/>
            <p:cNvSpPr/>
            <p:nvPr/>
          </p:nvSpPr>
          <p:spPr>
            <a:xfrm>
              <a:off x="3319375" y="-61950"/>
              <a:ext cx="537356" cy="550011"/>
            </a:xfrm>
            <a:custGeom>
              <a:avLst/>
              <a:gdLst/>
              <a:ahLst/>
              <a:cxnLst/>
              <a:rect l="l" t="t" r="r" b="b"/>
              <a:pathLst>
                <a:path w="29978" h="30684" extrusionOk="0">
                  <a:moveTo>
                    <a:pt x="29132" y="1"/>
                  </a:moveTo>
                  <a:cubicBezTo>
                    <a:pt x="28238" y="1"/>
                    <a:pt x="27508" y="238"/>
                    <a:pt x="26800" y="976"/>
                  </a:cubicBezTo>
                  <a:cubicBezTo>
                    <a:pt x="18186" y="9934"/>
                    <a:pt x="9610" y="18892"/>
                    <a:pt x="996" y="27851"/>
                  </a:cubicBezTo>
                  <a:cubicBezTo>
                    <a:pt x="231" y="28578"/>
                    <a:pt x="1" y="29727"/>
                    <a:pt x="499" y="30684"/>
                  </a:cubicBezTo>
                  <a:cubicBezTo>
                    <a:pt x="10299" y="20500"/>
                    <a:pt x="20100" y="10317"/>
                    <a:pt x="29977" y="57"/>
                  </a:cubicBezTo>
                  <a:cubicBezTo>
                    <a:pt x="29679" y="22"/>
                    <a:pt x="29398" y="1"/>
                    <a:pt x="29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2"/>
            <p:cNvSpPr/>
            <p:nvPr/>
          </p:nvSpPr>
          <p:spPr>
            <a:xfrm>
              <a:off x="3845718" y="439313"/>
              <a:ext cx="533914" cy="552072"/>
            </a:xfrm>
            <a:custGeom>
              <a:avLst/>
              <a:gdLst/>
              <a:ahLst/>
              <a:cxnLst/>
              <a:rect l="l" t="t" r="r" b="b"/>
              <a:pathLst>
                <a:path w="29786" h="30799" extrusionOk="0">
                  <a:moveTo>
                    <a:pt x="29594" y="1"/>
                  </a:moveTo>
                  <a:lnTo>
                    <a:pt x="1" y="30742"/>
                  </a:lnTo>
                  <a:cubicBezTo>
                    <a:pt x="299" y="30778"/>
                    <a:pt x="579" y="30799"/>
                    <a:pt x="846" y="30799"/>
                  </a:cubicBezTo>
                  <a:cubicBezTo>
                    <a:pt x="1741" y="30799"/>
                    <a:pt x="2479" y="30561"/>
                    <a:pt x="3216" y="29824"/>
                  </a:cubicBezTo>
                  <a:cubicBezTo>
                    <a:pt x="11677" y="20904"/>
                    <a:pt x="20176" y="12060"/>
                    <a:pt x="28752" y="3255"/>
                  </a:cubicBezTo>
                  <a:cubicBezTo>
                    <a:pt x="29709" y="2298"/>
                    <a:pt x="29785" y="1341"/>
                    <a:pt x="295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2"/>
            <p:cNvSpPr/>
            <p:nvPr/>
          </p:nvSpPr>
          <p:spPr>
            <a:xfrm>
              <a:off x="3952083" y="544997"/>
              <a:ext cx="417258" cy="433713"/>
            </a:xfrm>
            <a:custGeom>
              <a:avLst/>
              <a:gdLst/>
              <a:ahLst/>
              <a:cxnLst/>
              <a:rect l="l" t="t" r="r" b="b"/>
              <a:pathLst>
                <a:path w="23278" h="24196" extrusionOk="0">
                  <a:moveTo>
                    <a:pt x="23277" y="0"/>
                  </a:moveTo>
                  <a:lnTo>
                    <a:pt x="0" y="24196"/>
                  </a:lnTo>
                  <a:cubicBezTo>
                    <a:pt x="1264" y="24043"/>
                    <a:pt x="2489" y="23966"/>
                    <a:pt x="3484" y="22932"/>
                  </a:cubicBezTo>
                  <a:cubicBezTo>
                    <a:pt x="9610" y="16501"/>
                    <a:pt x="15773" y="10069"/>
                    <a:pt x="22014" y="3714"/>
                  </a:cubicBezTo>
                  <a:cubicBezTo>
                    <a:pt x="23047" y="2642"/>
                    <a:pt x="23124" y="1379"/>
                    <a:pt x="232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2"/>
            <p:cNvSpPr/>
            <p:nvPr/>
          </p:nvSpPr>
          <p:spPr>
            <a:xfrm>
              <a:off x="3333787" y="-49277"/>
              <a:ext cx="417258" cy="433713"/>
            </a:xfrm>
            <a:custGeom>
              <a:avLst/>
              <a:gdLst/>
              <a:ahLst/>
              <a:cxnLst/>
              <a:rect l="l" t="t" r="r" b="b"/>
              <a:pathLst>
                <a:path w="23278" h="24196" extrusionOk="0">
                  <a:moveTo>
                    <a:pt x="23277" y="1"/>
                  </a:moveTo>
                  <a:lnTo>
                    <a:pt x="23277" y="1"/>
                  </a:lnTo>
                  <a:cubicBezTo>
                    <a:pt x="21937" y="154"/>
                    <a:pt x="20712" y="307"/>
                    <a:pt x="19679" y="1379"/>
                  </a:cubicBezTo>
                  <a:cubicBezTo>
                    <a:pt x="13553" y="7810"/>
                    <a:pt x="7390" y="14242"/>
                    <a:pt x="1188" y="20597"/>
                  </a:cubicBezTo>
                  <a:cubicBezTo>
                    <a:pt x="154" y="21631"/>
                    <a:pt x="116" y="22894"/>
                    <a:pt x="1" y="24196"/>
                  </a:cubicBezTo>
                  <a:lnTo>
                    <a:pt x="232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2"/>
            <p:cNvSpPr/>
            <p:nvPr/>
          </p:nvSpPr>
          <p:spPr>
            <a:xfrm>
              <a:off x="4094137" y="691854"/>
              <a:ext cx="231967" cy="237452"/>
            </a:xfrm>
            <a:custGeom>
              <a:avLst/>
              <a:gdLst/>
              <a:ahLst/>
              <a:cxnLst/>
              <a:rect l="l" t="t" r="r" b="b"/>
              <a:pathLst>
                <a:path w="12941" h="13247" extrusionOk="0">
                  <a:moveTo>
                    <a:pt x="12787" y="0"/>
                  </a:moveTo>
                  <a:lnTo>
                    <a:pt x="0" y="13246"/>
                  </a:lnTo>
                  <a:cubicBezTo>
                    <a:pt x="5628" y="10413"/>
                    <a:pt x="10184" y="5819"/>
                    <a:pt x="12940" y="153"/>
                  </a:cubicBezTo>
                  <a:lnTo>
                    <a:pt x="127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2"/>
            <p:cNvSpPr/>
            <p:nvPr/>
          </p:nvSpPr>
          <p:spPr>
            <a:xfrm>
              <a:off x="3377702" y="822"/>
              <a:ext cx="230605" cy="236771"/>
            </a:xfrm>
            <a:custGeom>
              <a:avLst/>
              <a:gdLst/>
              <a:ahLst/>
              <a:cxnLst/>
              <a:rect l="l" t="t" r="r" b="b"/>
              <a:pathLst>
                <a:path w="12865" h="13209" extrusionOk="0">
                  <a:moveTo>
                    <a:pt x="12864" y="0"/>
                  </a:moveTo>
                  <a:lnTo>
                    <a:pt x="12864" y="0"/>
                  </a:lnTo>
                  <a:cubicBezTo>
                    <a:pt x="7237" y="2795"/>
                    <a:pt x="2719" y="7389"/>
                    <a:pt x="1" y="13055"/>
                  </a:cubicBezTo>
                  <a:lnTo>
                    <a:pt x="154" y="13208"/>
                  </a:lnTo>
                  <a:lnTo>
                    <a:pt x="128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 name="Google Shape;343;p22"/>
          <p:cNvGrpSpPr/>
          <p:nvPr/>
        </p:nvGrpSpPr>
        <p:grpSpPr>
          <a:xfrm>
            <a:off x="8604718" y="602762"/>
            <a:ext cx="698815" cy="694253"/>
            <a:chOff x="7992975" y="4081838"/>
            <a:chExt cx="1060257" cy="1053335"/>
          </a:xfrm>
        </p:grpSpPr>
        <p:sp>
          <p:nvSpPr>
            <p:cNvPr id="344" name="Google Shape;344;p22"/>
            <p:cNvSpPr/>
            <p:nvPr/>
          </p:nvSpPr>
          <p:spPr>
            <a:xfrm>
              <a:off x="8126102" y="4197452"/>
              <a:ext cx="749390" cy="776834"/>
            </a:xfrm>
            <a:custGeom>
              <a:avLst/>
              <a:gdLst/>
              <a:ahLst/>
              <a:cxnLst/>
              <a:rect l="l" t="t" r="r" b="b"/>
              <a:pathLst>
                <a:path w="41807" h="43338" extrusionOk="0">
                  <a:moveTo>
                    <a:pt x="40582" y="0"/>
                  </a:moveTo>
                  <a:lnTo>
                    <a:pt x="1" y="42151"/>
                  </a:lnTo>
                  <a:lnTo>
                    <a:pt x="1111" y="43337"/>
                  </a:lnTo>
                  <a:lnTo>
                    <a:pt x="41807" y="1034"/>
                  </a:lnTo>
                  <a:lnTo>
                    <a:pt x="405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2"/>
            <p:cNvSpPr/>
            <p:nvPr/>
          </p:nvSpPr>
          <p:spPr>
            <a:xfrm>
              <a:off x="8174141" y="4242729"/>
              <a:ext cx="749390" cy="777533"/>
            </a:xfrm>
            <a:custGeom>
              <a:avLst/>
              <a:gdLst/>
              <a:ahLst/>
              <a:cxnLst/>
              <a:rect l="l" t="t" r="r" b="b"/>
              <a:pathLst>
                <a:path w="41807" h="43377" extrusionOk="0">
                  <a:moveTo>
                    <a:pt x="40735" y="1"/>
                  </a:moveTo>
                  <a:lnTo>
                    <a:pt x="1" y="42343"/>
                  </a:lnTo>
                  <a:lnTo>
                    <a:pt x="1226" y="43376"/>
                  </a:lnTo>
                  <a:lnTo>
                    <a:pt x="41807" y="1226"/>
                  </a:lnTo>
                  <a:lnTo>
                    <a:pt x="40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2"/>
            <p:cNvSpPr/>
            <p:nvPr/>
          </p:nvSpPr>
          <p:spPr>
            <a:xfrm>
              <a:off x="8084248" y="4157641"/>
              <a:ext cx="737721" cy="763802"/>
            </a:xfrm>
            <a:custGeom>
              <a:avLst/>
              <a:gdLst/>
              <a:ahLst/>
              <a:cxnLst/>
              <a:rect l="l" t="t" r="r" b="b"/>
              <a:pathLst>
                <a:path w="41156" h="42611" extrusionOk="0">
                  <a:moveTo>
                    <a:pt x="39777" y="1"/>
                  </a:moveTo>
                  <a:cubicBezTo>
                    <a:pt x="26531" y="13783"/>
                    <a:pt x="13285" y="27527"/>
                    <a:pt x="1" y="41309"/>
                  </a:cubicBezTo>
                  <a:lnTo>
                    <a:pt x="996" y="42611"/>
                  </a:lnTo>
                  <a:lnTo>
                    <a:pt x="41156" y="881"/>
                  </a:lnTo>
                  <a:lnTo>
                    <a:pt x="397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2"/>
            <p:cNvSpPr/>
            <p:nvPr/>
          </p:nvSpPr>
          <p:spPr>
            <a:xfrm>
              <a:off x="8228363" y="4295571"/>
              <a:ext cx="737022" cy="763802"/>
            </a:xfrm>
            <a:custGeom>
              <a:avLst/>
              <a:gdLst/>
              <a:ahLst/>
              <a:cxnLst/>
              <a:rect l="l" t="t" r="r" b="b"/>
              <a:pathLst>
                <a:path w="41117" h="42611" extrusionOk="0">
                  <a:moveTo>
                    <a:pt x="40160" y="1"/>
                  </a:moveTo>
                  <a:lnTo>
                    <a:pt x="0" y="41730"/>
                  </a:lnTo>
                  <a:lnTo>
                    <a:pt x="1378" y="42611"/>
                  </a:lnTo>
                  <a:lnTo>
                    <a:pt x="41117" y="1341"/>
                  </a:lnTo>
                  <a:lnTo>
                    <a:pt x="401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2"/>
            <p:cNvSpPr/>
            <p:nvPr/>
          </p:nvSpPr>
          <p:spPr>
            <a:xfrm>
              <a:off x="8048560" y="4127581"/>
              <a:ext cx="712340" cy="734154"/>
            </a:xfrm>
            <a:custGeom>
              <a:avLst/>
              <a:gdLst/>
              <a:ahLst/>
              <a:cxnLst/>
              <a:rect l="l" t="t" r="r" b="b"/>
              <a:pathLst>
                <a:path w="39740" h="40957" extrusionOk="0">
                  <a:moveTo>
                    <a:pt x="38431" y="0"/>
                  </a:moveTo>
                  <a:cubicBezTo>
                    <a:pt x="38103" y="0"/>
                    <a:pt x="37855" y="267"/>
                    <a:pt x="37328" y="835"/>
                  </a:cubicBezTo>
                  <a:cubicBezTo>
                    <a:pt x="25192" y="13393"/>
                    <a:pt x="13094" y="25988"/>
                    <a:pt x="996" y="38583"/>
                  </a:cubicBezTo>
                  <a:cubicBezTo>
                    <a:pt x="1" y="39579"/>
                    <a:pt x="1" y="39579"/>
                    <a:pt x="767" y="40804"/>
                  </a:cubicBezTo>
                  <a:cubicBezTo>
                    <a:pt x="805" y="40842"/>
                    <a:pt x="843" y="40880"/>
                    <a:pt x="920" y="40957"/>
                  </a:cubicBezTo>
                  <a:lnTo>
                    <a:pt x="39739" y="606"/>
                  </a:lnTo>
                  <a:cubicBezTo>
                    <a:pt x="39074" y="210"/>
                    <a:pt x="38721" y="0"/>
                    <a:pt x="38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2"/>
            <p:cNvSpPr/>
            <p:nvPr/>
          </p:nvSpPr>
          <p:spPr>
            <a:xfrm>
              <a:off x="8289433" y="4355278"/>
              <a:ext cx="712322" cy="734728"/>
            </a:xfrm>
            <a:custGeom>
              <a:avLst/>
              <a:gdLst/>
              <a:ahLst/>
              <a:cxnLst/>
              <a:rect l="l" t="t" r="r" b="b"/>
              <a:pathLst>
                <a:path w="39739" h="40989" extrusionOk="0">
                  <a:moveTo>
                    <a:pt x="38820" y="0"/>
                  </a:moveTo>
                  <a:cubicBezTo>
                    <a:pt x="25880" y="13438"/>
                    <a:pt x="12940" y="26876"/>
                    <a:pt x="0" y="40313"/>
                  </a:cubicBezTo>
                  <a:cubicBezTo>
                    <a:pt x="651" y="40759"/>
                    <a:pt x="985" y="40989"/>
                    <a:pt x="1271" y="40989"/>
                  </a:cubicBezTo>
                  <a:cubicBezTo>
                    <a:pt x="1575" y="40989"/>
                    <a:pt x="1823" y="40730"/>
                    <a:pt x="2336" y="40198"/>
                  </a:cubicBezTo>
                  <a:lnTo>
                    <a:pt x="38705" y="2451"/>
                  </a:lnTo>
                  <a:cubicBezTo>
                    <a:pt x="39739" y="1340"/>
                    <a:pt x="39739" y="1340"/>
                    <a:pt x="38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2"/>
            <p:cNvSpPr/>
            <p:nvPr/>
          </p:nvSpPr>
          <p:spPr>
            <a:xfrm>
              <a:off x="8024541" y="4101931"/>
              <a:ext cx="667742" cy="695311"/>
            </a:xfrm>
            <a:custGeom>
              <a:avLst/>
              <a:gdLst/>
              <a:ahLst/>
              <a:cxnLst/>
              <a:rect l="l" t="t" r="r" b="b"/>
              <a:pathLst>
                <a:path w="37252" h="38790" extrusionOk="0">
                  <a:moveTo>
                    <a:pt x="35917" y="0"/>
                  </a:moveTo>
                  <a:cubicBezTo>
                    <a:pt x="35551" y="0"/>
                    <a:pt x="35296" y="275"/>
                    <a:pt x="34724" y="888"/>
                  </a:cubicBezTo>
                  <a:lnTo>
                    <a:pt x="16042" y="20260"/>
                  </a:lnTo>
                  <a:cubicBezTo>
                    <a:pt x="10797" y="25696"/>
                    <a:pt x="5552" y="31132"/>
                    <a:pt x="345" y="36569"/>
                  </a:cubicBezTo>
                  <a:cubicBezTo>
                    <a:pt x="116" y="36798"/>
                    <a:pt x="1" y="37066"/>
                    <a:pt x="1" y="37411"/>
                  </a:cubicBezTo>
                  <a:cubicBezTo>
                    <a:pt x="77" y="37870"/>
                    <a:pt x="231" y="38330"/>
                    <a:pt x="460" y="38789"/>
                  </a:cubicBezTo>
                  <a:lnTo>
                    <a:pt x="37251" y="505"/>
                  </a:lnTo>
                  <a:cubicBezTo>
                    <a:pt x="36583" y="180"/>
                    <a:pt x="36214" y="0"/>
                    <a:pt x="35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2"/>
            <p:cNvSpPr/>
            <p:nvPr/>
          </p:nvSpPr>
          <p:spPr>
            <a:xfrm>
              <a:off x="8356686" y="4421833"/>
              <a:ext cx="672528" cy="693948"/>
            </a:xfrm>
            <a:custGeom>
              <a:avLst/>
              <a:gdLst/>
              <a:ahLst/>
              <a:cxnLst/>
              <a:rect l="l" t="t" r="r" b="b"/>
              <a:pathLst>
                <a:path w="37519" h="38714" extrusionOk="0">
                  <a:moveTo>
                    <a:pt x="36791" y="1"/>
                  </a:moveTo>
                  <a:lnTo>
                    <a:pt x="0" y="38208"/>
                  </a:lnTo>
                  <a:cubicBezTo>
                    <a:pt x="702" y="38534"/>
                    <a:pt x="1090" y="38713"/>
                    <a:pt x="1401" y="38713"/>
                  </a:cubicBezTo>
                  <a:cubicBezTo>
                    <a:pt x="1784" y="38713"/>
                    <a:pt x="2049" y="38439"/>
                    <a:pt x="2642" y="37825"/>
                  </a:cubicBezTo>
                  <a:cubicBezTo>
                    <a:pt x="13936" y="26072"/>
                    <a:pt x="25229" y="14319"/>
                    <a:pt x="36561" y="2604"/>
                  </a:cubicBezTo>
                  <a:cubicBezTo>
                    <a:pt x="37250" y="1877"/>
                    <a:pt x="37518" y="1264"/>
                    <a:pt x="36982" y="384"/>
                  </a:cubicBezTo>
                  <a:lnTo>
                    <a:pt x="36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2"/>
            <p:cNvSpPr/>
            <p:nvPr/>
          </p:nvSpPr>
          <p:spPr>
            <a:xfrm>
              <a:off x="8001220" y="4086229"/>
              <a:ext cx="618305" cy="633470"/>
            </a:xfrm>
            <a:custGeom>
              <a:avLst/>
              <a:gdLst/>
              <a:ahLst/>
              <a:cxnLst/>
              <a:rect l="l" t="t" r="r" b="b"/>
              <a:pathLst>
                <a:path w="34494" h="35340" extrusionOk="0">
                  <a:moveTo>
                    <a:pt x="32952" y="1"/>
                  </a:moveTo>
                  <a:cubicBezTo>
                    <a:pt x="32605" y="1"/>
                    <a:pt x="32274" y="101"/>
                    <a:pt x="31929" y="463"/>
                  </a:cubicBezTo>
                  <a:cubicBezTo>
                    <a:pt x="21631" y="11182"/>
                    <a:pt x="11294" y="21940"/>
                    <a:pt x="957" y="32659"/>
                  </a:cubicBezTo>
                  <a:cubicBezTo>
                    <a:pt x="77" y="33578"/>
                    <a:pt x="0" y="33999"/>
                    <a:pt x="613" y="35339"/>
                  </a:cubicBezTo>
                  <a:cubicBezTo>
                    <a:pt x="11868" y="23663"/>
                    <a:pt x="23085" y="11986"/>
                    <a:pt x="34494" y="156"/>
                  </a:cubicBezTo>
                  <a:lnTo>
                    <a:pt x="34494" y="156"/>
                  </a:lnTo>
                  <a:cubicBezTo>
                    <a:pt x="34460" y="158"/>
                    <a:pt x="34426" y="158"/>
                    <a:pt x="34392" y="158"/>
                  </a:cubicBezTo>
                  <a:cubicBezTo>
                    <a:pt x="33847" y="158"/>
                    <a:pt x="33387" y="1"/>
                    <a:pt x="32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2"/>
            <p:cNvSpPr/>
            <p:nvPr/>
          </p:nvSpPr>
          <p:spPr>
            <a:xfrm>
              <a:off x="8430787" y="4496632"/>
              <a:ext cx="615580" cy="634527"/>
            </a:xfrm>
            <a:custGeom>
              <a:avLst/>
              <a:gdLst/>
              <a:ahLst/>
              <a:cxnLst/>
              <a:rect l="l" t="t" r="r" b="b"/>
              <a:pathLst>
                <a:path w="34342" h="35399" extrusionOk="0">
                  <a:moveTo>
                    <a:pt x="33882" y="1"/>
                  </a:moveTo>
                  <a:lnTo>
                    <a:pt x="1" y="35184"/>
                  </a:lnTo>
                  <a:cubicBezTo>
                    <a:pt x="568" y="35184"/>
                    <a:pt x="1055" y="35399"/>
                    <a:pt x="1524" y="35399"/>
                  </a:cubicBezTo>
                  <a:cubicBezTo>
                    <a:pt x="1847" y="35399"/>
                    <a:pt x="2162" y="35297"/>
                    <a:pt x="2489" y="34954"/>
                  </a:cubicBezTo>
                  <a:cubicBezTo>
                    <a:pt x="12788" y="24234"/>
                    <a:pt x="23086" y="13553"/>
                    <a:pt x="33423" y="2872"/>
                  </a:cubicBezTo>
                  <a:cubicBezTo>
                    <a:pt x="34341" y="1915"/>
                    <a:pt x="34341" y="1111"/>
                    <a:pt x="33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2"/>
            <p:cNvSpPr/>
            <p:nvPr/>
          </p:nvSpPr>
          <p:spPr>
            <a:xfrm>
              <a:off x="7992975" y="4081838"/>
              <a:ext cx="537356" cy="550011"/>
            </a:xfrm>
            <a:custGeom>
              <a:avLst/>
              <a:gdLst/>
              <a:ahLst/>
              <a:cxnLst/>
              <a:rect l="l" t="t" r="r" b="b"/>
              <a:pathLst>
                <a:path w="29978" h="30684" extrusionOk="0">
                  <a:moveTo>
                    <a:pt x="29132" y="1"/>
                  </a:moveTo>
                  <a:cubicBezTo>
                    <a:pt x="28238" y="1"/>
                    <a:pt x="27508" y="238"/>
                    <a:pt x="26800" y="976"/>
                  </a:cubicBezTo>
                  <a:cubicBezTo>
                    <a:pt x="18186" y="9934"/>
                    <a:pt x="9610" y="18892"/>
                    <a:pt x="996" y="27851"/>
                  </a:cubicBezTo>
                  <a:cubicBezTo>
                    <a:pt x="231" y="28578"/>
                    <a:pt x="1" y="29727"/>
                    <a:pt x="499" y="30684"/>
                  </a:cubicBezTo>
                  <a:cubicBezTo>
                    <a:pt x="10299" y="20500"/>
                    <a:pt x="20100" y="10317"/>
                    <a:pt x="29977" y="57"/>
                  </a:cubicBezTo>
                  <a:cubicBezTo>
                    <a:pt x="29679" y="22"/>
                    <a:pt x="29398" y="1"/>
                    <a:pt x="29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2"/>
            <p:cNvSpPr/>
            <p:nvPr/>
          </p:nvSpPr>
          <p:spPr>
            <a:xfrm>
              <a:off x="8519318" y="4583101"/>
              <a:ext cx="533914" cy="552072"/>
            </a:xfrm>
            <a:custGeom>
              <a:avLst/>
              <a:gdLst/>
              <a:ahLst/>
              <a:cxnLst/>
              <a:rect l="l" t="t" r="r" b="b"/>
              <a:pathLst>
                <a:path w="29786" h="30799" extrusionOk="0">
                  <a:moveTo>
                    <a:pt x="29594" y="1"/>
                  </a:moveTo>
                  <a:lnTo>
                    <a:pt x="1" y="30742"/>
                  </a:lnTo>
                  <a:cubicBezTo>
                    <a:pt x="299" y="30778"/>
                    <a:pt x="579" y="30799"/>
                    <a:pt x="846" y="30799"/>
                  </a:cubicBezTo>
                  <a:cubicBezTo>
                    <a:pt x="1741" y="30799"/>
                    <a:pt x="2479" y="30561"/>
                    <a:pt x="3216" y="29824"/>
                  </a:cubicBezTo>
                  <a:cubicBezTo>
                    <a:pt x="11677" y="20904"/>
                    <a:pt x="20176" y="12060"/>
                    <a:pt x="28752" y="3255"/>
                  </a:cubicBezTo>
                  <a:cubicBezTo>
                    <a:pt x="29709" y="2298"/>
                    <a:pt x="29785" y="1341"/>
                    <a:pt x="29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2"/>
            <p:cNvSpPr/>
            <p:nvPr/>
          </p:nvSpPr>
          <p:spPr>
            <a:xfrm>
              <a:off x="8625683" y="4688785"/>
              <a:ext cx="417258" cy="433713"/>
            </a:xfrm>
            <a:custGeom>
              <a:avLst/>
              <a:gdLst/>
              <a:ahLst/>
              <a:cxnLst/>
              <a:rect l="l" t="t" r="r" b="b"/>
              <a:pathLst>
                <a:path w="23278" h="24196" extrusionOk="0">
                  <a:moveTo>
                    <a:pt x="23277" y="0"/>
                  </a:moveTo>
                  <a:lnTo>
                    <a:pt x="0" y="24196"/>
                  </a:lnTo>
                  <a:cubicBezTo>
                    <a:pt x="1264" y="24043"/>
                    <a:pt x="2489" y="23966"/>
                    <a:pt x="3484" y="22932"/>
                  </a:cubicBezTo>
                  <a:cubicBezTo>
                    <a:pt x="9610" y="16501"/>
                    <a:pt x="15773" y="10069"/>
                    <a:pt x="22014" y="3714"/>
                  </a:cubicBezTo>
                  <a:cubicBezTo>
                    <a:pt x="23047" y="2642"/>
                    <a:pt x="23124" y="1379"/>
                    <a:pt x="23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2"/>
            <p:cNvSpPr/>
            <p:nvPr/>
          </p:nvSpPr>
          <p:spPr>
            <a:xfrm>
              <a:off x="8007387" y="4094510"/>
              <a:ext cx="417258" cy="433713"/>
            </a:xfrm>
            <a:custGeom>
              <a:avLst/>
              <a:gdLst/>
              <a:ahLst/>
              <a:cxnLst/>
              <a:rect l="l" t="t" r="r" b="b"/>
              <a:pathLst>
                <a:path w="23278" h="24196" extrusionOk="0">
                  <a:moveTo>
                    <a:pt x="23277" y="1"/>
                  </a:moveTo>
                  <a:lnTo>
                    <a:pt x="23277" y="1"/>
                  </a:lnTo>
                  <a:cubicBezTo>
                    <a:pt x="21937" y="154"/>
                    <a:pt x="20712" y="307"/>
                    <a:pt x="19679" y="1379"/>
                  </a:cubicBezTo>
                  <a:cubicBezTo>
                    <a:pt x="13553" y="7810"/>
                    <a:pt x="7390" y="14242"/>
                    <a:pt x="1188" y="20597"/>
                  </a:cubicBezTo>
                  <a:cubicBezTo>
                    <a:pt x="154" y="21631"/>
                    <a:pt x="116" y="22894"/>
                    <a:pt x="1" y="24196"/>
                  </a:cubicBezTo>
                  <a:lnTo>
                    <a:pt x="232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2"/>
            <p:cNvSpPr/>
            <p:nvPr/>
          </p:nvSpPr>
          <p:spPr>
            <a:xfrm>
              <a:off x="8767737" y="4835641"/>
              <a:ext cx="231967" cy="237452"/>
            </a:xfrm>
            <a:custGeom>
              <a:avLst/>
              <a:gdLst/>
              <a:ahLst/>
              <a:cxnLst/>
              <a:rect l="l" t="t" r="r" b="b"/>
              <a:pathLst>
                <a:path w="12941" h="13247" extrusionOk="0">
                  <a:moveTo>
                    <a:pt x="12787" y="0"/>
                  </a:moveTo>
                  <a:lnTo>
                    <a:pt x="0" y="13246"/>
                  </a:lnTo>
                  <a:cubicBezTo>
                    <a:pt x="5628" y="10413"/>
                    <a:pt x="10184" y="5819"/>
                    <a:pt x="12940" y="153"/>
                  </a:cubicBezTo>
                  <a:lnTo>
                    <a:pt x="127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2"/>
            <p:cNvSpPr/>
            <p:nvPr/>
          </p:nvSpPr>
          <p:spPr>
            <a:xfrm>
              <a:off x="8051302" y="4144610"/>
              <a:ext cx="230605" cy="236771"/>
            </a:xfrm>
            <a:custGeom>
              <a:avLst/>
              <a:gdLst/>
              <a:ahLst/>
              <a:cxnLst/>
              <a:rect l="l" t="t" r="r" b="b"/>
              <a:pathLst>
                <a:path w="12865" h="13209" extrusionOk="0">
                  <a:moveTo>
                    <a:pt x="12864" y="0"/>
                  </a:moveTo>
                  <a:lnTo>
                    <a:pt x="12864" y="0"/>
                  </a:lnTo>
                  <a:cubicBezTo>
                    <a:pt x="7237" y="2795"/>
                    <a:pt x="2719" y="7389"/>
                    <a:pt x="1" y="13055"/>
                  </a:cubicBezTo>
                  <a:lnTo>
                    <a:pt x="154" y="13208"/>
                  </a:lnTo>
                  <a:lnTo>
                    <a:pt x="128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0" name="Google Shape;360;p22"/>
          <p:cNvSpPr/>
          <p:nvPr/>
        </p:nvSpPr>
        <p:spPr>
          <a:xfrm>
            <a:off x="-845250" y="4162388"/>
            <a:ext cx="1407600" cy="1407600"/>
          </a:xfrm>
          <a:prstGeom prst="donut">
            <a:avLst>
              <a:gd name="adj" fmla="val 179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2"/>
          <p:cNvSpPr/>
          <p:nvPr/>
        </p:nvSpPr>
        <p:spPr>
          <a:xfrm>
            <a:off x="7368400" y="4789550"/>
            <a:ext cx="1060500" cy="153275"/>
          </a:xfrm>
          <a:custGeom>
            <a:avLst/>
            <a:gdLst/>
            <a:ahLst/>
            <a:cxnLst/>
            <a:rect l="l" t="t" r="r" b="b"/>
            <a:pathLst>
              <a:path w="42420" h="6131" extrusionOk="0">
                <a:moveTo>
                  <a:pt x="993" y="0"/>
                </a:moveTo>
                <a:cubicBezTo>
                  <a:pt x="931" y="0"/>
                  <a:pt x="869" y="2"/>
                  <a:pt x="805" y="5"/>
                </a:cubicBezTo>
                <a:cubicBezTo>
                  <a:pt x="269" y="43"/>
                  <a:pt x="1" y="273"/>
                  <a:pt x="1" y="809"/>
                </a:cubicBezTo>
                <a:cubicBezTo>
                  <a:pt x="1" y="1306"/>
                  <a:pt x="78" y="1727"/>
                  <a:pt x="728" y="1727"/>
                </a:cubicBezTo>
                <a:cubicBezTo>
                  <a:pt x="1417" y="1766"/>
                  <a:pt x="2068" y="2149"/>
                  <a:pt x="2413" y="2723"/>
                </a:cubicBezTo>
                <a:cubicBezTo>
                  <a:pt x="2834" y="3259"/>
                  <a:pt x="3140" y="3833"/>
                  <a:pt x="3561" y="4407"/>
                </a:cubicBezTo>
                <a:cubicBezTo>
                  <a:pt x="4258" y="5499"/>
                  <a:pt x="5434" y="6083"/>
                  <a:pt x="6628" y="6083"/>
                </a:cubicBezTo>
                <a:cubicBezTo>
                  <a:pt x="7401" y="6083"/>
                  <a:pt x="8182" y="5838"/>
                  <a:pt x="8845" y="5326"/>
                </a:cubicBezTo>
                <a:cubicBezTo>
                  <a:pt x="9610" y="4675"/>
                  <a:pt x="10108" y="3718"/>
                  <a:pt x="10759" y="2914"/>
                </a:cubicBezTo>
                <a:cubicBezTo>
                  <a:pt x="11386" y="2134"/>
                  <a:pt x="11929" y="1751"/>
                  <a:pt x="12471" y="1751"/>
                </a:cubicBezTo>
                <a:cubicBezTo>
                  <a:pt x="13020" y="1751"/>
                  <a:pt x="13569" y="2144"/>
                  <a:pt x="14204" y="2914"/>
                </a:cubicBezTo>
                <a:cubicBezTo>
                  <a:pt x="14625" y="3412"/>
                  <a:pt x="14970" y="3910"/>
                  <a:pt x="15314" y="4446"/>
                </a:cubicBezTo>
                <a:cubicBezTo>
                  <a:pt x="16023" y="5518"/>
                  <a:pt x="17171" y="6054"/>
                  <a:pt x="18320" y="6054"/>
                </a:cubicBezTo>
                <a:cubicBezTo>
                  <a:pt x="19468" y="6054"/>
                  <a:pt x="20617" y="5518"/>
                  <a:pt x="21325" y="4446"/>
                </a:cubicBezTo>
                <a:cubicBezTo>
                  <a:pt x="21823" y="3680"/>
                  <a:pt x="22359" y="2953"/>
                  <a:pt x="22971" y="2302"/>
                </a:cubicBezTo>
                <a:cubicBezTo>
                  <a:pt x="23270" y="1909"/>
                  <a:pt x="23706" y="1718"/>
                  <a:pt x="24141" y="1718"/>
                </a:cubicBezTo>
                <a:cubicBezTo>
                  <a:pt x="24596" y="1718"/>
                  <a:pt x="25051" y="1928"/>
                  <a:pt x="25345" y="2340"/>
                </a:cubicBezTo>
                <a:cubicBezTo>
                  <a:pt x="25881" y="2991"/>
                  <a:pt x="26417" y="3680"/>
                  <a:pt x="26876" y="4369"/>
                </a:cubicBezTo>
                <a:cubicBezTo>
                  <a:pt x="27565" y="5479"/>
                  <a:pt x="28752" y="6130"/>
                  <a:pt x="30015" y="6130"/>
                </a:cubicBezTo>
                <a:cubicBezTo>
                  <a:pt x="30513" y="6092"/>
                  <a:pt x="30973" y="5939"/>
                  <a:pt x="31432" y="5747"/>
                </a:cubicBezTo>
                <a:cubicBezTo>
                  <a:pt x="32121" y="5211"/>
                  <a:pt x="32772" y="4599"/>
                  <a:pt x="33384" y="3910"/>
                </a:cubicBezTo>
                <a:cubicBezTo>
                  <a:pt x="33844" y="3412"/>
                  <a:pt x="34150" y="2799"/>
                  <a:pt x="34609" y="2302"/>
                </a:cubicBezTo>
                <a:cubicBezTo>
                  <a:pt x="34912" y="1924"/>
                  <a:pt x="35355" y="1732"/>
                  <a:pt x="35794" y="1732"/>
                </a:cubicBezTo>
                <a:cubicBezTo>
                  <a:pt x="36245" y="1732"/>
                  <a:pt x="36692" y="1933"/>
                  <a:pt x="36983" y="2340"/>
                </a:cubicBezTo>
                <a:cubicBezTo>
                  <a:pt x="37442" y="2876"/>
                  <a:pt x="37864" y="3412"/>
                  <a:pt x="38246" y="4024"/>
                </a:cubicBezTo>
                <a:cubicBezTo>
                  <a:pt x="39005" y="5180"/>
                  <a:pt x="39934" y="6063"/>
                  <a:pt x="41386" y="6063"/>
                </a:cubicBezTo>
                <a:cubicBezTo>
                  <a:pt x="41473" y="6063"/>
                  <a:pt x="41563" y="6060"/>
                  <a:pt x="41654" y="6054"/>
                </a:cubicBezTo>
                <a:cubicBezTo>
                  <a:pt x="42228" y="5977"/>
                  <a:pt x="42419" y="5709"/>
                  <a:pt x="42419" y="5211"/>
                </a:cubicBezTo>
                <a:cubicBezTo>
                  <a:pt x="42419" y="4714"/>
                  <a:pt x="42305" y="4331"/>
                  <a:pt x="41730" y="4331"/>
                </a:cubicBezTo>
                <a:cubicBezTo>
                  <a:pt x="41041" y="4292"/>
                  <a:pt x="40390" y="3948"/>
                  <a:pt x="40008" y="3374"/>
                </a:cubicBezTo>
                <a:cubicBezTo>
                  <a:pt x="39586" y="2838"/>
                  <a:pt x="39242" y="2263"/>
                  <a:pt x="38859" y="1689"/>
                </a:cubicBezTo>
                <a:cubicBezTo>
                  <a:pt x="38093" y="541"/>
                  <a:pt x="36887" y="5"/>
                  <a:pt x="35720" y="5"/>
                </a:cubicBezTo>
                <a:cubicBezTo>
                  <a:pt x="34552" y="5"/>
                  <a:pt x="33423" y="541"/>
                  <a:pt x="32810" y="1536"/>
                </a:cubicBezTo>
                <a:cubicBezTo>
                  <a:pt x="32389" y="2263"/>
                  <a:pt x="31853" y="2953"/>
                  <a:pt x="31279" y="3565"/>
                </a:cubicBezTo>
                <a:cubicBezTo>
                  <a:pt x="30811" y="4069"/>
                  <a:pt x="30326" y="4319"/>
                  <a:pt x="29855" y="4319"/>
                </a:cubicBezTo>
                <a:cubicBezTo>
                  <a:pt x="29326" y="4319"/>
                  <a:pt x="28815" y="4002"/>
                  <a:pt x="28369" y="3374"/>
                </a:cubicBezTo>
                <a:cubicBezTo>
                  <a:pt x="27986" y="2838"/>
                  <a:pt x="27604" y="2263"/>
                  <a:pt x="27259" y="1689"/>
                </a:cubicBezTo>
                <a:cubicBezTo>
                  <a:pt x="26525" y="569"/>
                  <a:pt x="25334" y="5"/>
                  <a:pt x="24142" y="5"/>
                </a:cubicBezTo>
                <a:cubicBezTo>
                  <a:pt x="22970" y="5"/>
                  <a:pt x="21797" y="550"/>
                  <a:pt x="21057" y="1651"/>
                </a:cubicBezTo>
                <a:cubicBezTo>
                  <a:pt x="20598" y="2417"/>
                  <a:pt x="20062" y="3144"/>
                  <a:pt x="19411" y="3795"/>
                </a:cubicBezTo>
                <a:cubicBezTo>
                  <a:pt x="19131" y="4168"/>
                  <a:pt x="18714" y="4350"/>
                  <a:pt x="18295" y="4350"/>
                </a:cubicBezTo>
                <a:cubicBezTo>
                  <a:pt x="17853" y="4350"/>
                  <a:pt x="17408" y="4149"/>
                  <a:pt x="17114" y="3757"/>
                </a:cubicBezTo>
                <a:cubicBezTo>
                  <a:pt x="16693" y="3259"/>
                  <a:pt x="16310" y="2761"/>
                  <a:pt x="15927" y="2187"/>
                </a:cubicBezTo>
                <a:cubicBezTo>
                  <a:pt x="15353" y="1383"/>
                  <a:pt x="14740" y="502"/>
                  <a:pt x="13745" y="234"/>
                </a:cubicBezTo>
                <a:cubicBezTo>
                  <a:pt x="13194" y="83"/>
                  <a:pt x="12705" y="2"/>
                  <a:pt x="12257" y="2"/>
                </a:cubicBezTo>
                <a:cubicBezTo>
                  <a:pt x="11117" y="2"/>
                  <a:pt x="10249" y="529"/>
                  <a:pt x="9342" y="1766"/>
                </a:cubicBezTo>
                <a:cubicBezTo>
                  <a:pt x="8845" y="2378"/>
                  <a:pt x="8423" y="3067"/>
                  <a:pt x="7887" y="3680"/>
                </a:cubicBezTo>
                <a:cubicBezTo>
                  <a:pt x="7597" y="4106"/>
                  <a:pt x="7131" y="4326"/>
                  <a:pt x="6661" y="4326"/>
                </a:cubicBezTo>
                <a:cubicBezTo>
                  <a:pt x="6202" y="4326"/>
                  <a:pt x="5740" y="4115"/>
                  <a:pt x="5437" y="3680"/>
                </a:cubicBezTo>
                <a:cubicBezTo>
                  <a:pt x="4978" y="3182"/>
                  <a:pt x="4557" y="2608"/>
                  <a:pt x="4174" y="2034"/>
                </a:cubicBezTo>
                <a:cubicBezTo>
                  <a:pt x="3366" y="858"/>
                  <a:pt x="2452" y="0"/>
                  <a:pt x="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62"/>
        <p:cNvGrpSpPr/>
        <p:nvPr/>
      </p:nvGrpSpPr>
      <p:grpSpPr>
        <a:xfrm>
          <a:off x="0" y="0"/>
          <a:ext cx="0" cy="0"/>
          <a:chOff x="0" y="0"/>
          <a:chExt cx="0" cy="0"/>
        </a:xfrm>
      </p:grpSpPr>
      <p:grpSp>
        <p:nvGrpSpPr>
          <p:cNvPr id="363" name="Google Shape;363;p23"/>
          <p:cNvGrpSpPr/>
          <p:nvPr/>
        </p:nvGrpSpPr>
        <p:grpSpPr>
          <a:xfrm>
            <a:off x="8593959" y="238130"/>
            <a:ext cx="968545" cy="962222"/>
            <a:chOff x="7992975" y="4081838"/>
            <a:chExt cx="1060257" cy="1053335"/>
          </a:xfrm>
        </p:grpSpPr>
        <p:sp>
          <p:nvSpPr>
            <p:cNvPr id="364" name="Google Shape;364;p23"/>
            <p:cNvSpPr/>
            <p:nvPr/>
          </p:nvSpPr>
          <p:spPr>
            <a:xfrm>
              <a:off x="8126102" y="4197452"/>
              <a:ext cx="749390" cy="776834"/>
            </a:xfrm>
            <a:custGeom>
              <a:avLst/>
              <a:gdLst/>
              <a:ahLst/>
              <a:cxnLst/>
              <a:rect l="l" t="t" r="r" b="b"/>
              <a:pathLst>
                <a:path w="41807" h="43338" extrusionOk="0">
                  <a:moveTo>
                    <a:pt x="40582" y="0"/>
                  </a:moveTo>
                  <a:lnTo>
                    <a:pt x="1" y="42151"/>
                  </a:lnTo>
                  <a:lnTo>
                    <a:pt x="1111" y="43337"/>
                  </a:lnTo>
                  <a:lnTo>
                    <a:pt x="41807" y="1034"/>
                  </a:lnTo>
                  <a:lnTo>
                    <a:pt x="405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3"/>
            <p:cNvSpPr/>
            <p:nvPr/>
          </p:nvSpPr>
          <p:spPr>
            <a:xfrm>
              <a:off x="8174141" y="4242729"/>
              <a:ext cx="749390" cy="777533"/>
            </a:xfrm>
            <a:custGeom>
              <a:avLst/>
              <a:gdLst/>
              <a:ahLst/>
              <a:cxnLst/>
              <a:rect l="l" t="t" r="r" b="b"/>
              <a:pathLst>
                <a:path w="41807" h="43377" extrusionOk="0">
                  <a:moveTo>
                    <a:pt x="40735" y="1"/>
                  </a:moveTo>
                  <a:lnTo>
                    <a:pt x="1" y="42343"/>
                  </a:lnTo>
                  <a:lnTo>
                    <a:pt x="1226" y="43376"/>
                  </a:lnTo>
                  <a:lnTo>
                    <a:pt x="41807" y="1226"/>
                  </a:lnTo>
                  <a:lnTo>
                    <a:pt x="40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3"/>
            <p:cNvSpPr/>
            <p:nvPr/>
          </p:nvSpPr>
          <p:spPr>
            <a:xfrm>
              <a:off x="8084248" y="4157641"/>
              <a:ext cx="737721" cy="763802"/>
            </a:xfrm>
            <a:custGeom>
              <a:avLst/>
              <a:gdLst/>
              <a:ahLst/>
              <a:cxnLst/>
              <a:rect l="l" t="t" r="r" b="b"/>
              <a:pathLst>
                <a:path w="41156" h="42611" extrusionOk="0">
                  <a:moveTo>
                    <a:pt x="39777" y="1"/>
                  </a:moveTo>
                  <a:cubicBezTo>
                    <a:pt x="26531" y="13783"/>
                    <a:pt x="13285" y="27527"/>
                    <a:pt x="1" y="41309"/>
                  </a:cubicBezTo>
                  <a:lnTo>
                    <a:pt x="996" y="42611"/>
                  </a:lnTo>
                  <a:lnTo>
                    <a:pt x="41156" y="881"/>
                  </a:lnTo>
                  <a:lnTo>
                    <a:pt x="397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3"/>
            <p:cNvSpPr/>
            <p:nvPr/>
          </p:nvSpPr>
          <p:spPr>
            <a:xfrm>
              <a:off x="8228363" y="4295571"/>
              <a:ext cx="737022" cy="763802"/>
            </a:xfrm>
            <a:custGeom>
              <a:avLst/>
              <a:gdLst/>
              <a:ahLst/>
              <a:cxnLst/>
              <a:rect l="l" t="t" r="r" b="b"/>
              <a:pathLst>
                <a:path w="41117" h="42611" extrusionOk="0">
                  <a:moveTo>
                    <a:pt x="40160" y="1"/>
                  </a:moveTo>
                  <a:lnTo>
                    <a:pt x="0" y="41730"/>
                  </a:lnTo>
                  <a:lnTo>
                    <a:pt x="1378" y="42611"/>
                  </a:lnTo>
                  <a:lnTo>
                    <a:pt x="41117" y="1341"/>
                  </a:lnTo>
                  <a:lnTo>
                    <a:pt x="401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3"/>
            <p:cNvSpPr/>
            <p:nvPr/>
          </p:nvSpPr>
          <p:spPr>
            <a:xfrm>
              <a:off x="8048560" y="4127581"/>
              <a:ext cx="712340" cy="734154"/>
            </a:xfrm>
            <a:custGeom>
              <a:avLst/>
              <a:gdLst/>
              <a:ahLst/>
              <a:cxnLst/>
              <a:rect l="l" t="t" r="r" b="b"/>
              <a:pathLst>
                <a:path w="39740" h="40957" extrusionOk="0">
                  <a:moveTo>
                    <a:pt x="38431" y="0"/>
                  </a:moveTo>
                  <a:cubicBezTo>
                    <a:pt x="38103" y="0"/>
                    <a:pt x="37855" y="267"/>
                    <a:pt x="37328" y="835"/>
                  </a:cubicBezTo>
                  <a:cubicBezTo>
                    <a:pt x="25192" y="13393"/>
                    <a:pt x="13094" y="25988"/>
                    <a:pt x="996" y="38583"/>
                  </a:cubicBezTo>
                  <a:cubicBezTo>
                    <a:pt x="1" y="39579"/>
                    <a:pt x="1" y="39579"/>
                    <a:pt x="767" y="40804"/>
                  </a:cubicBezTo>
                  <a:cubicBezTo>
                    <a:pt x="805" y="40842"/>
                    <a:pt x="843" y="40880"/>
                    <a:pt x="920" y="40957"/>
                  </a:cubicBezTo>
                  <a:lnTo>
                    <a:pt x="39739" y="606"/>
                  </a:lnTo>
                  <a:cubicBezTo>
                    <a:pt x="39074" y="210"/>
                    <a:pt x="38721" y="0"/>
                    <a:pt x="38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3"/>
            <p:cNvSpPr/>
            <p:nvPr/>
          </p:nvSpPr>
          <p:spPr>
            <a:xfrm>
              <a:off x="8289433" y="4355278"/>
              <a:ext cx="712322" cy="734728"/>
            </a:xfrm>
            <a:custGeom>
              <a:avLst/>
              <a:gdLst/>
              <a:ahLst/>
              <a:cxnLst/>
              <a:rect l="l" t="t" r="r" b="b"/>
              <a:pathLst>
                <a:path w="39739" h="40989" extrusionOk="0">
                  <a:moveTo>
                    <a:pt x="38820" y="0"/>
                  </a:moveTo>
                  <a:cubicBezTo>
                    <a:pt x="25880" y="13438"/>
                    <a:pt x="12940" y="26876"/>
                    <a:pt x="0" y="40313"/>
                  </a:cubicBezTo>
                  <a:cubicBezTo>
                    <a:pt x="651" y="40759"/>
                    <a:pt x="985" y="40989"/>
                    <a:pt x="1271" y="40989"/>
                  </a:cubicBezTo>
                  <a:cubicBezTo>
                    <a:pt x="1575" y="40989"/>
                    <a:pt x="1823" y="40730"/>
                    <a:pt x="2336" y="40198"/>
                  </a:cubicBezTo>
                  <a:lnTo>
                    <a:pt x="38705" y="2451"/>
                  </a:lnTo>
                  <a:cubicBezTo>
                    <a:pt x="39739" y="1340"/>
                    <a:pt x="39739" y="1340"/>
                    <a:pt x="38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3"/>
            <p:cNvSpPr/>
            <p:nvPr/>
          </p:nvSpPr>
          <p:spPr>
            <a:xfrm>
              <a:off x="8024541" y="4101931"/>
              <a:ext cx="667742" cy="695311"/>
            </a:xfrm>
            <a:custGeom>
              <a:avLst/>
              <a:gdLst/>
              <a:ahLst/>
              <a:cxnLst/>
              <a:rect l="l" t="t" r="r" b="b"/>
              <a:pathLst>
                <a:path w="37252" h="38790" extrusionOk="0">
                  <a:moveTo>
                    <a:pt x="35917" y="0"/>
                  </a:moveTo>
                  <a:cubicBezTo>
                    <a:pt x="35551" y="0"/>
                    <a:pt x="35296" y="275"/>
                    <a:pt x="34724" y="888"/>
                  </a:cubicBezTo>
                  <a:lnTo>
                    <a:pt x="16042" y="20260"/>
                  </a:lnTo>
                  <a:cubicBezTo>
                    <a:pt x="10797" y="25696"/>
                    <a:pt x="5552" y="31132"/>
                    <a:pt x="345" y="36569"/>
                  </a:cubicBezTo>
                  <a:cubicBezTo>
                    <a:pt x="116" y="36798"/>
                    <a:pt x="1" y="37066"/>
                    <a:pt x="1" y="37411"/>
                  </a:cubicBezTo>
                  <a:cubicBezTo>
                    <a:pt x="77" y="37870"/>
                    <a:pt x="231" y="38330"/>
                    <a:pt x="460" y="38789"/>
                  </a:cubicBezTo>
                  <a:lnTo>
                    <a:pt x="37251" y="505"/>
                  </a:lnTo>
                  <a:cubicBezTo>
                    <a:pt x="36583" y="180"/>
                    <a:pt x="36214" y="0"/>
                    <a:pt x="35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3"/>
            <p:cNvSpPr/>
            <p:nvPr/>
          </p:nvSpPr>
          <p:spPr>
            <a:xfrm>
              <a:off x="8356686" y="4421833"/>
              <a:ext cx="672528" cy="693948"/>
            </a:xfrm>
            <a:custGeom>
              <a:avLst/>
              <a:gdLst/>
              <a:ahLst/>
              <a:cxnLst/>
              <a:rect l="l" t="t" r="r" b="b"/>
              <a:pathLst>
                <a:path w="37519" h="38714" extrusionOk="0">
                  <a:moveTo>
                    <a:pt x="36791" y="1"/>
                  </a:moveTo>
                  <a:lnTo>
                    <a:pt x="0" y="38208"/>
                  </a:lnTo>
                  <a:cubicBezTo>
                    <a:pt x="702" y="38534"/>
                    <a:pt x="1090" y="38713"/>
                    <a:pt x="1401" y="38713"/>
                  </a:cubicBezTo>
                  <a:cubicBezTo>
                    <a:pt x="1784" y="38713"/>
                    <a:pt x="2049" y="38439"/>
                    <a:pt x="2642" y="37825"/>
                  </a:cubicBezTo>
                  <a:cubicBezTo>
                    <a:pt x="13936" y="26072"/>
                    <a:pt x="25229" y="14319"/>
                    <a:pt x="36561" y="2604"/>
                  </a:cubicBezTo>
                  <a:cubicBezTo>
                    <a:pt x="37250" y="1877"/>
                    <a:pt x="37518" y="1264"/>
                    <a:pt x="36982" y="384"/>
                  </a:cubicBezTo>
                  <a:lnTo>
                    <a:pt x="36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3"/>
            <p:cNvSpPr/>
            <p:nvPr/>
          </p:nvSpPr>
          <p:spPr>
            <a:xfrm>
              <a:off x="8001220" y="4086229"/>
              <a:ext cx="618305" cy="633470"/>
            </a:xfrm>
            <a:custGeom>
              <a:avLst/>
              <a:gdLst/>
              <a:ahLst/>
              <a:cxnLst/>
              <a:rect l="l" t="t" r="r" b="b"/>
              <a:pathLst>
                <a:path w="34494" h="35340" extrusionOk="0">
                  <a:moveTo>
                    <a:pt x="32952" y="1"/>
                  </a:moveTo>
                  <a:cubicBezTo>
                    <a:pt x="32605" y="1"/>
                    <a:pt x="32274" y="101"/>
                    <a:pt x="31929" y="463"/>
                  </a:cubicBezTo>
                  <a:cubicBezTo>
                    <a:pt x="21631" y="11182"/>
                    <a:pt x="11294" y="21940"/>
                    <a:pt x="957" y="32659"/>
                  </a:cubicBezTo>
                  <a:cubicBezTo>
                    <a:pt x="77" y="33578"/>
                    <a:pt x="0" y="33999"/>
                    <a:pt x="613" y="35339"/>
                  </a:cubicBezTo>
                  <a:cubicBezTo>
                    <a:pt x="11868" y="23663"/>
                    <a:pt x="23085" y="11986"/>
                    <a:pt x="34494" y="156"/>
                  </a:cubicBezTo>
                  <a:lnTo>
                    <a:pt x="34494" y="156"/>
                  </a:lnTo>
                  <a:cubicBezTo>
                    <a:pt x="34460" y="158"/>
                    <a:pt x="34426" y="158"/>
                    <a:pt x="34392" y="158"/>
                  </a:cubicBezTo>
                  <a:cubicBezTo>
                    <a:pt x="33847" y="158"/>
                    <a:pt x="33387" y="1"/>
                    <a:pt x="32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3"/>
            <p:cNvSpPr/>
            <p:nvPr/>
          </p:nvSpPr>
          <p:spPr>
            <a:xfrm>
              <a:off x="8430787" y="4496632"/>
              <a:ext cx="615580" cy="634527"/>
            </a:xfrm>
            <a:custGeom>
              <a:avLst/>
              <a:gdLst/>
              <a:ahLst/>
              <a:cxnLst/>
              <a:rect l="l" t="t" r="r" b="b"/>
              <a:pathLst>
                <a:path w="34342" h="35399" extrusionOk="0">
                  <a:moveTo>
                    <a:pt x="33882" y="1"/>
                  </a:moveTo>
                  <a:lnTo>
                    <a:pt x="1" y="35184"/>
                  </a:lnTo>
                  <a:cubicBezTo>
                    <a:pt x="568" y="35184"/>
                    <a:pt x="1055" y="35399"/>
                    <a:pt x="1524" y="35399"/>
                  </a:cubicBezTo>
                  <a:cubicBezTo>
                    <a:pt x="1847" y="35399"/>
                    <a:pt x="2162" y="35297"/>
                    <a:pt x="2489" y="34954"/>
                  </a:cubicBezTo>
                  <a:cubicBezTo>
                    <a:pt x="12788" y="24234"/>
                    <a:pt x="23086" y="13553"/>
                    <a:pt x="33423" y="2872"/>
                  </a:cubicBezTo>
                  <a:cubicBezTo>
                    <a:pt x="34341" y="1915"/>
                    <a:pt x="34341" y="1111"/>
                    <a:pt x="33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3"/>
            <p:cNvSpPr/>
            <p:nvPr/>
          </p:nvSpPr>
          <p:spPr>
            <a:xfrm>
              <a:off x="7992975" y="4081838"/>
              <a:ext cx="537356" cy="550011"/>
            </a:xfrm>
            <a:custGeom>
              <a:avLst/>
              <a:gdLst/>
              <a:ahLst/>
              <a:cxnLst/>
              <a:rect l="l" t="t" r="r" b="b"/>
              <a:pathLst>
                <a:path w="29978" h="30684" extrusionOk="0">
                  <a:moveTo>
                    <a:pt x="29132" y="1"/>
                  </a:moveTo>
                  <a:cubicBezTo>
                    <a:pt x="28238" y="1"/>
                    <a:pt x="27508" y="238"/>
                    <a:pt x="26800" y="976"/>
                  </a:cubicBezTo>
                  <a:cubicBezTo>
                    <a:pt x="18186" y="9934"/>
                    <a:pt x="9610" y="18892"/>
                    <a:pt x="996" y="27851"/>
                  </a:cubicBezTo>
                  <a:cubicBezTo>
                    <a:pt x="231" y="28578"/>
                    <a:pt x="1" y="29727"/>
                    <a:pt x="499" y="30684"/>
                  </a:cubicBezTo>
                  <a:cubicBezTo>
                    <a:pt x="10299" y="20500"/>
                    <a:pt x="20100" y="10317"/>
                    <a:pt x="29977" y="57"/>
                  </a:cubicBezTo>
                  <a:cubicBezTo>
                    <a:pt x="29679" y="22"/>
                    <a:pt x="29398" y="1"/>
                    <a:pt x="29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3"/>
            <p:cNvSpPr/>
            <p:nvPr/>
          </p:nvSpPr>
          <p:spPr>
            <a:xfrm>
              <a:off x="8519318" y="4583101"/>
              <a:ext cx="533914" cy="552072"/>
            </a:xfrm>
            <a:custGeom>
              <a:avLst/>
              <a:gdLst/>
              <a:ahLst/>
              <a:cxnLst/>
              <a:rect l="l" t="t" r="r" b="b"/>
              <a:pathLst>
                <a:path w="29786" h="30799" extrusionOk="0">
                  <a:moveTo>
                    <a:pt x="29594" y="1"/>
                  </a:moveTo>
                  <a:lnTo>
                    <a:pt x="1" y="30742"/>
                  </a:lnTo>
                  <a:cubicBezTo>
                    <a:pt x="299" y="30778"/>
                    <a:pt x="579" y="30799"/>
                    <a:pt x="846" y="30799"/>
                  </a:cubicBezTo>
                  <a:cubicBezTo>
                    <a:pt x="1741" y="30799"/>
                    <a:pt x="2479" y="30561"/>
                    <a:pt x="3216" y="29824"/>
                  </a:cubicBezTo>
                  <a:cubicBezTo>
                    <a:pt x="11677" y="20904"/>
                    <a:pt x="20176" y="12060"/>
                    <a:pt x="28752" y="3255"/>
                  </a:cubicBezTo>
                  <a:cubicBezTo>
                    <a:pt x="29709" y="2298"/>
                    <a:pt x="29785" y="1341"/>
                    <a:pt x="29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3"/>
            <p:cNvSpPr/>
            <p:nvPr/>
          </p:nvSpPr>
          <p:spPr>
            <a:xfrm>
              <a:off x="8625683" y="4688785"/>
              <a:ext cx="417258" cy="433713"/>
            </a:xfrm>
            <a:custGeom>
              <a:avLst/>
              <a:gdLst/>
              <a:ahLst/>
              <a:cxnLst/>
              <a:rect l="l" t="t" r="r" b="b"/>
              <a:pathLst>
                <a:path w="23278" h="24196" extrusionOk="0">
                  <a:moveTo>
                    <a:pt x="23277" y="0"/>
                  </a:moveTo>
                  <a:lnTo>
                    <a:pt x="0" y="24196"/>
                  </a:lnTo>
                  <a:cubicBezTo>
                    <a:pt x="1264" y="24043"/>
                    <a:pt x="2489" y="23966"/>
                    <a:pt x="3484" y="22932"/>
                  </a:cubicBezTo>
                  <a:cubicBezTo>
                    <a:pt x="9610" y="16501"/>
                    <a:pt x="15773" y="10069"/>
                    <a:pt x="22014" y="3714"/>
                  </a:cubicBezTo>
                  <a:cubicBezTo>
                    <a:pt x="23047" y="2642"/>
                    <a:pt x="23124" y="1379"/>
                    <a:pt x="23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3"/>
            <p:cNvSpPr/>
            <p:nvPr/>
          </p:nvSpPr>
          <p:spPr>
            <a:xfrm>
              <a:off x="8007387" y="4094510"/>
              <a:ext cx="417258" cy="433713"/>
            </a:xfrm>
            <a:custGeom>
              <a:avLst/>
              <a:gdLst/>
              <a:ahLst/>
              <a:cxnLst/>
              <a:rect l="l" t="t" r="r" b="b"/>
              <a:pathLst>
                <a:path w="23278" h="24196" extrusionOk="0">
                  <a:moveTo>
                    <a:pt x="23277" y="1"/>
                  </a:moveTo>
                  <a:lnTo>
                    <a:pt x="23277" y="1"/>
                  </a:lnTo>
                  <a:cubicBezTo>
                    <a:pt x="21937" y="154"/>
                    <a:pt x="20712" y="307"/>
                    <a:pt x="19679" y="1379"/>
                  </a:cubicBezTo>
                  <a:cubicBezTo>
                    <a:pt x="13553" y="7810"/>
                    <a:pt x="7390" y="14242"/>
                    <a:pt x="1188" y="20597"/>
                  </a:cubicBezTo>
                  <a:cubicBezTo>
                    <a:pt x="154" y="21631"/>
                    <a:pt x="116" y="22894"/>
                    <a:pt x="1" y="24196"/>
                  </a:cubicBezTo>
                  <a:lnTo>
                    <a:pt x="232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3"/>
            <p:cNvSpPr/>
            <p:nvPr/>
          </p:nvSpPr>
          <p:spPr>
            <a:xfrm>
              <a:off x="8767737" y="4835641"/>
              <a:ext cx="231967" cy="237452"/>
            </a:xfrm>
            <a:custGeom>
              <a:avLst/>
              <a:gdLst/>
              <a:ahLst/>
              <a:cxnLst/>
              <a:rect l="l" t="t" r="r" b="b"/>
              <a:pathLst>
                <a:path w="12941" h="13247" extrusionOk="0">
                  <a:moveTo>
                    <a:pt x="12787" y="0"/>
                  </a:moveTo>
                  <a:lnTo>
                    <a:pt x="0" y="13246"/>
                  </a:lnTo>
                  <a:cubicBezTo>
                    <a:pt x="5628" y="10413"/>
                    <a:pt x="10184" y="5819"/>
                    <a:pt x="12940" y="153"/>
                  </a:cubicBezTo>
                  <a:lnTo>
                    <a:pt x="127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3"/>
            <p:cNvSpPr/>
            <p:nvPr/>
          </p:nvSpPr>
          <p:spPr>
            <a:xfrm>
              <a:off x="8051302" y="4144610"/>
              <a:ext cx="230605" cy="236771"/>
            </a:xfrm>
            <a:custGeom>
              <a:avLst/>
              <a:gdLst/>
              <a:ahLst/>
              <a:cxnLst/>
              <a:rect l="l" t="t" r="r" b="b"/>
              <a:pathLst>
                <a:path w="12865" h="13209" extrusionOk="0">
                  <a:moveTo>
                    <a:pt x="12864" y="0"/>
                  </a:moveTo>
                  <a:lnTo>
                    <a:pt x="12864" y="0"/>
                  </a:lnTo>
                  <a:cubicBezTo>
                    <a:pt x="7237" y="2795"/>
                    <a:pt x="2719" y="7389"/>
                    <a:pt x="1" y="13055"/>
                  </a:cubicBezTo>
                  <a:lnTo>
                    <a:pt x="154" y="13208"/>
                  </a:lnTo>
                  <a:lnTo>
                    <a:pt x="128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 name="Google Shape;380;p23"/>
          <p:cNvSpPr/>
          <p:nvPr/>
        </p:nvSpPr>
        <p:spPr>
          <a:xfrm>
            <a:off x="7414825" y="238125"/>
            <a:ext cx="1060500" cy="153275"/>
          </a:xfrm>
          <a:custGeom>
            <a:avLst/>
            <a:gdLst/>
            <a:ahLst/>
            <a:cxnLst/>
            <a:rect l="l" t="t" r="r" b="b"/>
            <a:pathLst>
              <a:path w="42420" h="6131" extrusionOk="0">
                <a:moveTo>
                  <a:pt x="993" y="0"/>
                </a:moveTo>
                <a:cubicBezTo>
                  <a:pt x="931" y="0"/>
                  <a:pt x="869" y="2"/>
                  <a:pt x="805" y="5"/>
                </a:cubicBezTo>
                <a:cubicBezTo>
                  <a:pt x="269" y="43"/>
                  <a:pt x="1" y="273"/>
                  <a:pt x="1" y="809"/>
                </a:cubicBezTo>
                <a:cubicBezTo>
                  <a:pt x="1" y="1306"/>
                  <a:pt x="78" y="1727"/>
                  <a:pt x="728" y="1727"/>
                </a:cubicBezTo>
                <a:cubicBezTo>
                  <a:pt x="1417" y="1766"/>
                  <a:pt x="2068" y="2149"/>
                  <a:pt x="2413" y="2723"/>
                </a:cubicBezTo>
                <a:cubicBezTo>
                  <a:pt x="2834" y="3259"/>
                  <a:pt x="3140" y="3833"/>
                  <a:pt x="3561" y="4407"/>
                </a:cubicBezTo>
                <a:cubicBezTo>
                  <a:pt x="4258" y="5499"/>
                  <a:pt x="5434" y="6083"/>
                  <a:pt x="6628" y="6083"/>
                </a:cubicBezTo>
                <a:cubicBezTo>
                  <a:pt x="7401" y="6083"/>
                  <a:pt x="8182" y="5838"/>
                  <a:pt x="8845" y="5326"/>
                </a:cubicBezTo>
                <a:cubicBezTo>
                  <a:pt x="9610" y="4675"/>
                  <a:pt x="10108" y="3718"/>
                  <a:pt x="10759" y="2914"/>
                </a:cubicBezTo>
                <a:cubicBezTo>
                  <a:pt x="11386" y="2134"/>
                  <a:pt x="11929" y="1751"/>
                  <a:pt x="12471" y="1751"/>
                </a:cubicBezTo>
                <a:cubicBezTo>
                  <a:pt x="13020" y="1751"/>
                  <a:pt x="13569" y="2144"/>
                  <a:pt x="14204" y="2914"/>
                </a:cubicBezTo>
                <a:cubicBezTo>
                  <a:pt x="14625" y="3412"/>
                  <a:pt x="14970" y="3910"/>
                  <a:pt x="15314" y="4446"/>
                </a:cubicBezTo>
                <a:cubicBezTo>
                  <a:pt x="16023" y="5518"/>
                  <a:pt x="17171" y="6054"/>
                  <a:pt x="18320" y="6054"/>
                </a:cubicBezTo>
                <a:cubicBezTo>
                  <a:pt x="19468" y="6054"/>
                  <a:pt x="20617" y="5518"/>
                  <a:pt x="21325" y="4446"/>
                </a:cubicBezTo>
                <a:cubicBezTo>
                  <a:pt x="21823" y="3680"/>
                  <a:pt x="22359" y="2953"/>
                  <a:pt x="22971" y="2302"/>
                </a:cubicBezTo>
                <a:cubicBezTo>
                  <a:pt x="23270" y="1909"/>
                  <a:pt x="23706" y="1718"/>
                  <a:pt x="24141" y="1718"/>
                </a:cubicBezTo>
                <a:cubicBezTo>
                  <a:pt x="24596" y="1718"/>
                  <a:pt x="25051" y="1928"/>
                  <a:pt x="25345" y="2340"/>
                </a:cubicBezTo>
                <a:cubicBezTo>
                  <a:pt x="25881" y="2991"/>
                  <a:pt x="26417" y="3680"/>
                  <a:pt x="26876" y="4369"/>
                </a:cubicBezTo>
                <a:cubicBezTo>
                  <a:pt x="27565" y="5479"/>
                  <a:pt x="28752" y="6130"/>
                  <a:pt x="30015" y="6130"/>
                </a:cubicBezTo>
                <a:cubicBezTo>
                  <a:pt x="30513" y="6092"/>
                  <a:pt x="30973" y="5939"/>
                  <a:pt x="31432" y="5747"/>
                </a:cubicBezTo>
                <a:cubicBezTo>
                  <a:pt x="32121" y="5211"/>
                  <a:pt x="32772" y="4599"/>
                  <a:pt x="33384" y="3910"/>
                </a:cubicBezTo>
                <a:cubicBezTo>
                  <a:pt x="33844" y="3412"/>
                  <a:pt x="34150" y="2799"/>
                  <a:pt x="34609" y="2302"/>
                </a:cubicBezTo>
                <a:cubicBezTo>
                  <a:pt x="34912" y="1924"/>
                  <a:pt x="35355" y="1732"/>
                  <a:pt x="35794" y="1732"/>
                </a:cubicBezTo>
                <a:cubicBezTo>
                  <a:pt x="36245" y="1732"/>
                  <a:pt x="36692" y="1933"/>
                  <a:pt x="36983" y="2340"/>
                </a:cubicBezTo>
                <a:cubicBezTo>
                  <a:pt x="37442" y="2876"/>
                  <a:pt x="37864" y="3412"/>
                  <a:pt x="38246" y="4024"/>
                </a:cubicBezTo>
                <a:cubicBezTo>
                  <a:pt x="39005" y="5180"/>
                  <a:pt x="39934" y="6063"/>
                  <a:pt x="41386" y="6063"/>
                </a:cubicBezTo>
                <a:cubicBezTo>
                  <a:pt x="41473" y="6063"/>
                  <a:pt x="41563" y="6060"/>
                  <a:pt x="41654" y="6054"/>
                </a:cubicBezTo>
                <a:cubicBezTo>
                  <a:pt x="42228" y="5977"/>
                  <a:pt x="42419" y="5709"/>
                  <a:pt x="42419" y="5211"/>
                </a:cubicBezTo>
                <a:cubicBezTo>
                  <a:pt x="42419" y="4714"/>
                  <a:pt x="42305" y="4331"/>
                  <a:pt x="41730" y="4331"/>
                </a:cubicBezTo>
                <a:cubicBezTo>
                  <a:pt x="41041" y="4292"/>
                  <a:pt x="40390" y="3948"/>
                  <a:pt x="40008" y="3374"/>
                </a:cubicBezTo>
                <a:cubicBezTo>
                  <a:pt x="39586" y="2838"/>
                  <a:pt x="39242" y="2263"/>
                  <a:pt x="38859" y="1689"/>
                </a:cubicBezTo>
                <a:cubicBezTo>
                  <a:pt x="38093" y="541"/>
                  <a:pt x="36887" y="5"/>
                  <a:pt x="35720" y="5"/>
                </a:cubicBezTo>
                <a:cubicBezTo>
                  <a:pt x="34552" y="5"/>
                  <a:pt x="33423" y="541"/>
                  <a:pt x="32810" y="1536"/>
                </a:cubicBezTo>
                <a:cubicBezTo>
                  <a:pt x="32389" y="2263"/>
                  <a:pt x="31853" y="2953"/>
                  <a:pt x="31279" y="3565"/>
                </a:cubicBezTo>
                <a:cubicBezTo>
                  <a:pt x="30811" y="4069"/>
                  <a:pt x="30326" y="4319"/>
                  <a:pt x="29855" y="4319"/>
                </a:cubicBezTo>
                <a:cubicBezTo>
                  <a:pt x="29326" y="4319"/>
                  <a:pt x="28815" y="4002"/>
                  <a:pt x="28369" y="3374"/>
                </a:cubicBezTo>
                <a:cubicBezTo>
                  <a:pt x="27986" y="2838"/>
                  <a:pt x="27604" y="2263"/>
                  <a:pt x="27259" y="1689"/>
                </a:cubicBezTo>
                <a:cubicBezTo>
                  <a:pt x="26525" y="569"/>
                  <a:pt x="25334" y="5"/>
                  <a:pt x="24142" y="5"/>
                </a:cubicBezTo>
                <a:cubicBezTo>
                  <a:pt x="22970" y="5"/>
                  <a:pt x="21797" y="550"/>
                  <a:pt x="21057" y="1651"/>
                </a:cubicBezTo>
                <a:cubicBezTo>
                  <a:pt x="20598" y="2417"/>
                  <a:pt x="20062" y="3144"/>
                  <a:pt x="19411" y="3795"/>
                </a:cubicBezTo>
                <a:cubicBezTo>
                  <a:pt x="19131" y="4168"/>
                  <a:pt x="18714" y="4350"/>
                  <a:pt x="18295" y="4350"/>
                </a:cubicBezTo>
                <a:cubicBezTo>
                  <a:pt x="17853" y="4350"/>
                  <a:pt x="17408" y="4149"/>
                  <a:pt x="17114" y="3757"/>
                </a:cubicBezTo>
                <a:cubicBezTo>
                  <a:pt x="16693" y="3259"/>
                  <a:pt x="16310" y="2761"/>
                  <a:pt x="15927" y="2187"/>
                </a:cubicBezTo>
                <a:cubicBezTo>
                  <a:pt x="15353" y="1383"/>
                  <a:pt x="14740" y="502"/>
                  <a:pt x="13745" y="234"/>
                </a:cubicBezTo>
                <a:cubicBezTo>
                  <a:pt x="13194" y="83"/>
                  <a:pt x="12705" y="2"/>
                  <a:pt x="12257" y="2"/>
                </a:cubicBezTo>
                <a:cubicBezTo>
                  <a:pt x="11117" y="2"/>
                  <a:pt x="10249" y="529"/>
                  <a:pt x="9342" y="1766"/>
                </a:cubicBezTo>
                <a:cubicBezTo>
                  <a:pt x="8845" y="2378"/>
                  <a:pt x="8423" y="3067"/>
                  <a:pt x="7887" y="3680"/>
                </a:cubicBezTo>
                <a:cubicBezTo>
                  <a:pt x="7597" y="4106"/>
                  <a:pt x="7131" y="4326"/>
                  <a:pt x="6661" y="4326"/>
                </a:cubicBezTo>
                <a:cubicBezTo>
                  <a:pt x="6202" y="4326"/>
                  <a:pt x="5740" y="4115"/>
                  <a:pt x="5437" y="3680"/>
                </a:cubicBezTo>
                <a:cubicBezTo>
                  <a:pt x="4978" y="3182"/>
                  <a:pt x="4557" y="2608"/>
                  <a:pt x="4174" y="2034"/>
                </a:cubicBezTo>
                <a:cubicBezTo>
                  <a:pt x="3366" y="858"/>
                  <a:pt x="2452" y="0"/>
                  <a:pt x="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3"/>
          <p:cNvSpPr/>
          <p:nvPr/>
        </p:nvSpPr>
        <p:spPr>
          <a:xfrm>
            <a:off x="-1393900" y="362300"/>
            <a:ext cx="2109000" cy="2109000"/>
          </a:xfrm>
          <a:prstGeom prst="donut">
            <a:avLst>
              <a:gd name="adj" fmla="val 179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2" name="Google Shape;382;p23"/>
          <p:cNvGrpSpPr/>
          <p:nvPr/>
        </p:nvGrpSpPr>
        <p:grpSpPr>
          <a:xfrm>
            <a:off x="-446600" y="3941100"/>
            <a:ext cx="1060257" cy="1053335"/>
            <a:chOff x="3319375" y="-61950"/>
            <a:chExt cx="1060257" cy="1053335"/>
          </a:xfrm>
        </p:grpSpPr>
        <p:sp>
          <p:nvSpPr>
            <p:cNvPr id="383" name="Google Shape;383;p23"/>
            <p:cNvSpPr/>
            <p:nvPr/>
          </p:nvSpPr>
          <p:spPr>
            <a:xfrm>
              <a:off x="3452502" y="53664"/>
              <a:ext cx="749390" cy="776834"/>
            </a:xfrm>
            <a:custGeom>
              <a:avLst/>
              <a:gdLst/>
              <a:ahLst/>
              <a:cxnLst/>
              <a:rect l="l" t="t" r="r" b="b"/>
              <a:pathLst>
                <a:path w="41807" h="43338" extrusionOk="0">
                  <a:moveTo>
                    <a:pt x="40582" y="0"/>
                  </a:moveTo>
                  <a:lnTo>
                    <a:pt x="1" y="42151"/>
                  </a:lnTo>
                  <a:lnTo>
                    <a:pt x="1111" y="43337"/>
                  </a:lnTo>
                  <a:lnTo>
                    <a:pt x="41807" y="1034"/>
                  </a:lnTo>
                  <a:lnTo>
                    <a:pt x="405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3"/>
            <p:cNvSpPr/>
            <p:nvPr/>
          </p:nvSpPr>
          <p:spPr>
            <a:xfrm>
              <a:off x="3500541" y="98942"/>
              <a:ext cx="749390" cy="777533"/>
            </a:xfrm>
            <a:custGeom>
              <a:avLst/>
              <a:gdLst/>
              <a:ahLst/>
              <a:cxnLst/>
              <a:rect l="l" t="t" r="r" b="b"/>
              <a:pathLst>
                <a:path w="41807" h="43377" extrusionOk="0">
                  <a:moveTo>
                    <a:pt x="40735" y="1"/>
                  </a:moveTo>
                  <a:lnTo>
                    <a:pt x="1" y="42343"/>
                  </a:lnTo>
                  <a:lnTo>
                    <a:pt x="1226" y="43376"/>
                  </a:lnTo>
                  <a:lnTo>
                    <a:pt x="41807" y="1226"/>
                  </a:lnTo>
                  <a:lnTo>
                    <a:pt x="407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3"/>
            <p:cNvSpPr/>
            <p:nvPr/>
          </p:nvSpPr>
          <p:spPr>
            <a:xfrm>
              <a:off x="3410648" y="13853"/>
              <a:ext cx="737721" cy="763802"/>
            </a:xfrm>
            <a:custGeom>
              <a:avLst/>
              <a:gdLst/>
              <a:ahLst/>
              <a:cxnLst/>
              <a:rect l="l" t="t" r="r" b="b"/>
              <a:pathLst>
                <a:path w="41156" h="42611" extrusionOk="0">
                  <a:moveTo>
                    <a:pt x="39777" y="1"/>
                  </a:moveTo>
                  <a:cubicBezTo>
                    <a:pt x="26531" y="13783"/>
                    <a:pt x="13285" y="27527"/>
                    <a:pt x="1" y="41309"/>
                  </a:cubicBezTo>
                  <a:lnTo>
                    <a:pt x="996" y="42611"/>
                  </a:lnTo>
                  <a:lnTo>
                    <a:pt x="41156" y="881"/>
                  </a:lnTo>
                  <a:lnTo>
                    <a:pt x="397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3"/>
            <p:cNvSpPr/>
            <p:nvPr/>
          </p:nvSpPr>
          <p:spPr>
            <a:xfrm>
              <a:off x="3554763" y="151784"/>
              <a:ext cx="737022" cy="763802"/>
            </a:xfrm>
            <a:custGeom>
              <a:avLst/>
              <a:gdLst/>
              <a:ahLst/>
              <a:cxnLst/>
              <a:rect l="l" t="t" r="r" b="b"/>
              <a:pathLst>
                <a:path w="41117" h="42611" extrusionOk="0">
                  <a:moveTo>
                    <a:pt x="40160" y="1"/>
                  </a:moveTo>
                  <a:lnTo>
                    <a:pt x="0" y="41730"/>
                  </a:lnTo>
                  <a:lnTo>
                    <a:pt x="1378" y="42611"/>
                  </a:lnTo>
                  <a:lnTo>
                    <a:pt x="41117" y="1341"/>
                  </a:lnTo>
                  <a:lnTo>
                    <a:pt x="40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3"/>
            <p:cNvSpPr/>
            <p:nvPr/>
          </p:nvSpPr>
          <p:spPr>
            <a:xfrm>
              <a:off x="3374960" y="-16206"/>
              <a:ext cx="712339" cy="734154"/>
            </a:xfrm>
            <a:custGeom>
              <a:avLst/>
              <a:gdLst/>
              <a:ahLst/>
              <a:cxnLst/>
              <a:rect l="l" t="t" r="r" b="b"/>
              <a:pathLst>
                <a:path w="39740" h="40957" extrusionOk="0">
                  <a:moveTo>
                    <a:pt x="38431" y="0"/>
                  </a:moveTo>
                  <a:cubicBezTo>
                    <a:pt x="38103" y="0"/>
                    <a:pt x="37855" y="267"/>
                    <a:pt x="37328" y="835"/>
                  </a:cubicBezTo>
                  <a:cubicBezTo>
                    <a:pt x="25192" y="13393"/>
                    <a:pt x="13094" y="25988"/>
                    <a:pt x="996" y="38583"/>
                  </a:cubicBezTo>
                  <a:cubicBezTo>
                    <a:pt x="1" y="39579"/>
                    <a:pt x="1" y="39579"/>
                    <a:pt x="767" y="40804"/>
                  </a:cubicBezTo>
                  <a:cubicBezTo>
                    <a:pt x="805" y="40842"/>
                    <a:pt x="843" y="40880"/>
                    <a:pt x="920" y="40957"/>
                  </a:cubicBezTo>
                  <a:lnTo>
                    <a:pt x="39739" y="606"/>
                  </a:lnTo>
                  <a:cubicBezTo>
                    <a:pt x="39074" y="210"/>
                    <a:pt x="38721" y="0"/>
                    <a:pt x="38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3"/>
            <p:cNvSpPr/>
            <p:nvPr/>
          </p:nvSpPr>
          <p:spPr>
            <a:xfrm>
              <a:off x="3615833" y="211491"/>
              <a:ext cx="712322" cy="734728"/>
            </a:xfrm>
            <a:custGeom>
              <a:avLst/>
              <a:gdLst/>
              <a:ahLst/>
              <a:cxnLst/>
              <a:rect l="l" t="t" r="r" b="b"/>
              <a:pathLst>
                <a:path w="39739" h="40989" extrusionOk="0">
                  <a:moveTo>
                    <a:pt x="38820" y="0"/>
                  </a:moveTo>
                  <a:cubicBezTo>
                    <a:pt x="25880" y="13438"/>
                    <a:pt x="12940" y="26876"/>
                    <a:pt x="0" y="40313"/>
                  </a:cubicBezTo>
                  <a:cubicBezTo>
                    <a:pt x="651" y="40759"/>
                    <a:pt x="985" y="40989"/>
                    <a:pt x="1271" y="40989"/>
                  </a:cubicBezTo>
                  <a:cubicBezTo>
                    <a:pt x="1575" y="40989"/>
                    <a:pt x="1823" y="40730"/>
                    <a:pt x="2336" y="40198"/>
                  </a:cubicBezTo>
                  <a:lnTo>
                    <a:pt x="38705" y="2451"/>
                  </a:lnTo>
                  <a:cubicBezTo>
                    <a:pt x="39739" y="1340"/>
                    <a:pt x="39739" y="1340"/>
                    <a:pt x="388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3"/>
            <p:cNvSpPr/>
            <p:nvPr/>
          </p:nvSpPr>
          <p:spPr>
            <a:xfrm>
              <a:off x="3350941" y="-41856"/>
              <a:ext cx="667742" cy="695311"/>
            </a:xfrm>
            <a:custGeom>
              <a:avLst/>
              <a:gdLst/>
              <a:ahLst/>
              <a:cxnLst/>
              <a:rect l="l" t="t" r="r" b="b"/>
              <a:pathLst>
                <a:path w="37252" h="38790" extrusionOk="0">
                  <a:moveTo>
                    <a:pt x="35917" y="0"/>
                  </a:moveTo>
                  <a:cubicBezTo>
                    <a:pt x="35551" y="0"/>
                    <a:pt x="35296" y="275"/>
                    <a:pt x="34724" y="888"/>
                  </a:cubicBezTo>
                  <a:lnTo>
                    <a:pt x="16042" y="20260"/>
                  </a:lnTo>
                  <a:cubicBezTo>
                    <a:pt x="10797" y="25696"/>
                    <a:pt x="5552" y="31132"/>
                    <a:pt x="345" y="36569"/>
                  </a:cubicBezTo>
                  <a:cubicBezTo>
                    <a:pt x="116" y="36798"/>
                    <a:pt x="1" y="37066"/>
                    <a:pt x="1" y="37411"/>
                  </a:cubicBezTo>
                  <a:cubicBezTo>
                    <a:pt x="77" y="37870"/>
                    <a:pt x="231" y="38330"/>
                    <a:pt x="460" y="38789"/>
                  </a:cubicBezTo>
                  <a:lnTo>
                    <a:pt x="37251" y="505"/>
                  </a:lnTo>
                  <a:cubicBezTo>
                    <a:pt x="36583" y="180"/>
                    <a:pt x="36214" y="0"/>
                    <a:pt x="359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3"/>
            <p:cNvSpPr/>
            <p:nvPr/>
          </p:nvSpPr>
          <p:spPr>
            <a:xfrm>
              <a:off x="3683086" y="278045"/>
              <a:ext cx="672528" cy="693948"/>
            </a:xfrm>
            <a:custGeom>
              <a:avLst/>
              <a:gdLst/>
              <a:ahLst/>
              <a:cxnLst/>
              <a:rect l="l" t="t" r="r" b="b"/>
              <a:pathLst>
                <a:path w="37519" h="38714" extrusionOk="0">
                  <a:moveTo>
                    <a:pt x="36791" y="1"/>
                  </a:moveTo>
                  <a:lnTo>
                    <a:pt x="0" y="38208"/>
                  </a:lnTo>
                  <a:cubicBezTo>
                    <a:pt x="702" y="38534"/>
                    <a:pt x="1090" y="38713"/>
                    <a:pt x="1401" y="38713"/>
                  </a:cubicBezTo>
                  <a:cubicBezTo>
                    <a:pt x="1784" y="38713"/>
                    <a:pt x="2049" y="38439"/>
                    <a:pt x="2642" y="37825"/>
                  </a:cubicBezTo>
                  <a:cubicBezTo>
                    <a:pt x="13936" y="26072"/>
                    <a:pt x="25229" y="14319"/>
                    <a:pt x="36561" y="2604"/>
                  </a:cubicBezTo>
                  <a:cubicBezTo>
                    <a:pt x="37250" y="1877"/>
                    <a:pt x="37518" y="1264"/>
                    <a:pt x="36982" y="384"/>
                  </a:cubicBezTo>
                  <a:lnTo>
                    <a:pt x="367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3"/>
            <p:cNvSpPr/>
            <p:nvPr/>
          </p:nvSpPr>
          <p:spPr>
            <a:xfrm>
              <a:off x="3327620" y="-57558"/>
              <a:ext cx="618305" cy="633470"/>
            </a:xfrm>
            <a:custGeom>
              <a:avLst/>
              <a:gdLst/>
              <a:ahLst/>
              <a:cxnLst/>
              <a:rect l="l" t="t" r="r" b="b"/>
              <a:pathLst>
                <a:path w="34494" h="35340" extrusionOk="0">
                  <a:moveTo>
                    <a:pt x="32952" y="1"/>
                  </a:moveTo>
                  <a:cubicBezTo>
                    <a:pt x="32605" y="1"/>
                    <a:pt x="32274" y="101"/>
                    <a:pt x="31929" y="463"/>
                  </a:cubicBezTo>
                  <a:cubicBezTo>
                    <a:pt x="21631" y="11182"/>
                    <a:pt x="11294" y="21940"/>
                    <a:pt x="957" y="32659"/>
                  </a:cubicBezTo>
                  <a:cubicBezTo>
                    <a:pt x="77" y="33578"/>
                    <a:pt x="0" y="33999"/>
                    <a:pt x="613" y="35339"/>
                  </a:cubicBezTo>
                  <a:cubicBezTo>
                    <a:pt x="11868" y="23663"/>
                    <a:pt x="23085" y="11986"/>
                    <a:pt x="34494" y="156"/>
                  </a:cubicBezTo>
                  <a:lnTo>
                    <a:pt x="34494" y="156"/>
                  </a:lnTo>
                  <a:cubicBezTo>
                    <a:pt x="34460" y="158"/>
                    <a:pt x="34426" y="158"/>
                    <a:pt x="34392" y="158"/>
                  </a:cubicBezTo>
                  <a:cubicBezTo>
                    <a:pt x="33847" y="158"/>
                    <a:pt x="33387" y="1"/>
                    <a:pt x="329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3"/>
            <p:cNvSpPr/>
            <p:nvPr/>
          </p:nvSpPr>
          <p:spPr>
            <a:xfrm>
              <a:off x="3757187" y="352845"/>
              <a:ext cx="615580" cy="634527"/>
            </a:xfrm>
            <a:custGeom>
              <a:avLst/>
              <a:gdLst/>
              <a:ahLst/>
              <a:cxnLst/>
              <a:rect l="l" t="t" r="r" b="b"/>
              <a:pathLst>
                <a:path w="34342" h="35399" extrusionOk="0">
                  <a:moveTo>
                    <a:pt x="33882" y="1"/>
                  </a:moveTo>
                  <a:lnTo>
                    <a:pt x="1" y="35184"/>
                  </a:lnTo>
                  <a:cubicBezTo>
                    <a:pt x="568" y="35184"/>
                    <a:pt x="1055" y="35399"/>
                    <a:pt x="1524" y="35399"/>
                  </a:cubicBezTo>
                  <a:cubicBezTo>
                    <a:pt x="1847" y="35399"/>
                    <a:pt x="2162" y="35297"/>
                    <a:pt x="2489" y="34954"/>
                  </a:cubicBezTo>
                  <a:cubicBezTo>
                    <a:pt x="12788" y="24234"/>
                    <a:pt x="23086" y="13553"/>
                    <a:pt x="33423" y="2872"/>
                  </a:cubicBezTo>
                  <a:cubicBezTo>
                    <a:pt x="34341" y="1915"/>
                    <a:pt x="34341" y="1111"/>
                    <a:pt x="33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3"/>
            <p:cNvSpPr/>
            <p:nvPr/>
          </p:nvSpPr>
          <p:spPr>
            <a:xfrm>
              <a:off x="3319375" y="-61950"/>
              <a:ext cx="537356" cy="550011"/>
            </a:xfrm>
            <a:custGeom>
              <a:avLst/>
              <a:gdLst/>
              <a:ahLst/>
              <a:cxnLst/>
              <a:rect l="l" t="t" r="r" b="b"/>
              <a:pathLst>
                <a:path w="29978" h="30684" extrusionOk="0">
                  <a:moveTo>
                    <a:pt x="29132" y="1"/>
                  </a:moveTo>
                  <a:cubicBezTo>
                    <a:pt x="28238" y="1"/>
                    <a:pt x="27508" y="238"/>
                    <a:pt x="26800" y="976"/>
                  </a:cubicBezTo>
                  <a:cubicBezTo>
                    <a:pt x="18186" y="9934"/>
                    <a:pt x="9610" y="18892"/>
                    <a:pt x="996" y="27851"/>
                  </a:cubicBezTo>
                  <a:cubicBezTo>
                    <a:pt x="231" y="28578"/>
                    <a:pt x="1" y="29727"/>
                    <a:pt x="499" y="30684"/>
                  </a:cubicBezTo>
                  <a:cubicBezTo>
                    <a:pt x="10299" y="20500"/>
                    <a:pt x="20100" y="10317"/>
                    <a:pt x="29977" y="57"/>
                  </a:cubicBezTo>
                  <a:cubicBezTo>
                    <a:pt x="29679" y="22"/>
                    <a:pt x="29398" y="1"/>
                    <a:pt x="29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3"/>
            <p:cNvSpPr/>
            <p:nvPr/>
          </p:nvSpPr>
          <p:spPr>
            <a:xfrm>
              <a:off x="3845718" y="439313"/>
              <a:ext cx="533914" cy="552072"/>
            </a:xfrm>
            <a:custGeom>
              <a:avLst/>
              <a:gdLst/>
              <a:ahLst/>
              <a:cxnLst/>
              <a:rect l="l" t="t" r="r" b="b"/>
              <a:pathLst>
                <a:path w="29786" h="30799" extrusionOk="0">
                  <a:moveTo>
                    <a:pt x="29594" y="1"/>
                  </a:moveTo>
                  <a:lnTo>
                    <a:pt x="1" y="30742"/>
                  </a:lnTo>
                  <a:cubicBezTo>
                    <a:pt x="299" y="30778"/>
                    <a:pt x="579" y="30799"/>
                    <a:pt x="846" y="30799"/>
                  </a:cubicBezTo>
                  <a:cubicBezTo>
                    <a:pt x="1741" y="30799"/>
                    <a:pt x="2479" y="30561"/>
                    <a:pt x="3216" y="29824"/>
                  </a:cubicBezTo>
                  <a:cubicBezTo>
                    <a:pt x="11677" y="20904"/>
                    <a:pt x="20176" y="12060"/>
                    <a:pt x="28752" y="3255"/>
                  </a:cubicBezTo>
                  <a:cubicBezTo>
                    <a:pt x="29709" y="2298"/>
                    <a:pt x="29785" y="1341"/>
                    <a:pt x="295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3"/>
            <p:cNvSpPr/>
            <p:nvPr/>
          </p:nvSpPr>
          <p:spPr>
            <a:xfrm>
              <a:off x="3952083" y="544997"/>
              <a:ext cx="417258" cy="433713"/>
            </a:xfrm>
            <a:custGeom>
              <a:avLst/>
              <a:gdLst/>
              <a:ahLst/>
              <a:cxnLst/>
              <a:rect l="l" t="t" r="r" b="b"/>
              <a:pathLst>
                <a:path w="23278" h="24196" extrusionOk="0">
                  <a:moveTo>
                    <a:pt x="23277" y="0"/>
                  </a:moveTo>
                  <a:lnTo>
                    <a:pt x="0" y="24196"/>
                  </a:lnTo>
                  <a:cubicBezTo>
                    <a:pt x="1264" y="24043"/>
                    <a:pt x="2489" y="23966"/>
                    <a:pt x="3484" y="22932"/>
                  </a:cubicBezTo>
                  <a:cubicBezTo>
                    <a:pt x="9610" y="16501"/>
                    <a:pt x="15773" y="10069"/>
                    <a:pt x="22014" y="3714"/>
                  </a:cubicBezTo>
                  <a:cubicBezTo>
                    <a:pt x="23047" y="2642"/>
                    <a:pt x="23124" y="1379"/>
                    <a:pt x="232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3"/>
            <p:cNvSpPr/>
            <p:nvPr/>
          </p:nvSpPr>
          <p:spPr>
            <a:xfrm>
              <a:off x="3333787" y="-49277"/>
              <a:ext cx="417258" cy="433713"/>
            </a:xfrm>
            <a:custGeom>
              <a:avLst/>
              <a:gdLst/>
              <a:ahLst/>
              <a:cxnLst/>
              <a:rect l="l" t="t" r="r" b="b"/>
              <a:pathLst>
                <a:path w="23278" h="24196" extrusionOk="0">
                  <a:moveTo>
                    <a:pt x="23277" y="1"/>
                  </a:moveTo>
                  <a:lnTo>
                    <a:pt x="23277" y="1"/>
                  </a:lnTo>
                  <a:cubicBezTo>
                    <a:pt x="21937" y="154"/>
                    <a:pt x="20712" y="307"/>
                    <a:pt x="19679" y="1379"/>
                  </a:cubicBezTo>
                  <a:cubicBezTo>
                    <a:pt x="13553" y="7810"/>
                    <a:pt x="7390" y="14242"/>
                    <a:pt x="1188" y="20597"/>
                  </a:cubicBezTo>
                  <a:cubicBezTo>
                    <a:pt x="154" y="21631"/>
                    <a:pt x="116" y="22894"/>
                    <a:pt x="1" y="24196"/>
                  </a:cubicBezTo>
                  <a:lnTo>
                    <a:pt x="232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3"/>
            <p:cNvSpPr/>
            <p:nvPr/>
          </p:nvSpPr>
          <p:spPr>
            <a:xfrm>
              <a:off x="4094137" y="691854"/>
              <a:ext cx="231967" cy="237452"/>
            </a:xfrm>
            <a:custGeom>
              <a:avLst/>
              <a:gdLst/>
              <a:ahLst/>
              <a:cxnLst/>
              <a:rect l="l" t="t" r="r" b="b"/>
              <a:pathLst>
                <a:path w="12941" h="13247" extrusionOk="0">
                  <a:moveTo>
                    <a:pt x="12787" y="0"/>
                  </a:moveTo>
                  <a:lnTo>
                    <a:pt x="0" y="13246"/>
                  </a:lnTo>
                  <a:cubicBezTo>
                    <a:pt x="5628" y="10413"/>
                    <a:pt x="10184" y="5819"/>
                    <a:pt x="12940" y="153"/>
                  </a:cubicBezTo>
                  <a:lnTo>
                    <a:pt x="127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3"/>
            <p:cNvSpPr/>
            <p:nvPr/>
          </p:nvSpPr>
          <p:spPr>
            <a:xfrm>
              <a:off x="3377702" y="822"/>
              <a:ext cx="230605" cy="236771"/>
            </a:xfrm>
            <a:custGeom>
              <a:avLst/>
              <a:gdLst/>
              <a:ahLst/>
              <a:cxnLst/>
              <a:rect l="l" t="t" r="r" b="b"/>
              <a:pathLst>
                <a:path w="12865" h="13209" extrusionOk="0">
                  <a:moveTo>
                    <a:pt x="12864" y="0"/>
                  </a:moveTo>
                  <a:lnTo>
                    <a:pt x="12864" y="0"/>
                  </a:lnTo>
                  <a:cubicBezTo>
                    <a:pt x="7237" y="2795"/>
                    <a:pt x="2719" y="7389"/>
                    <a:pt x="1" y="13055"/>
                  </a:cubicBezTo>
                  <a:lnTo>
                    <a:pt x="154" y="13208"/>
                  </a:lnTo>
                  <a:lnTo>
                    <a:pt x="128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504375" y="2346400"/>
            <a:ext cx="3943500" cy="1776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 name="Google Shape;16;p3"/>
          <p:cNvSpPr txBox="1">
            <a:spLocks noGrp="1"/>
          </p:cNvSpPr>
          <p:nvPr>
            <p:ph type="title" idx="2" hasCustomPrompt="1"/>
          </p:nvPr>
        </p:nvSpPr>
        <p:spPr>
          <a:xfrm>
            <a:off x="4504375" y="1071150"/>
            <a:ext cx="1117500" cy="8418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7" name="Google Shape;17;p3"/>
          <p:cNvSpPr>
            <a:spLocks noGrp="1"/>
          </p:cNvSpPr>
          <p:nvPr>
            <p:ph type="pic" idx="3"/>
          </p:nvPr>
        </p:nvSpPr>
        <p:spPr>
          <a:xfrm>
            <a:off x="0" y="535200"/>
            <a:ext cx="4125000" cy="4073400"/>
          </a:xfrm>
          <a:prstGeom prst="ellipse">
            <a:avLst/>
          </a:prstGeom>
          <a:noFill/>
          <a:ln>
            <a:noFill/>
          </a:ln>
        </p:spPr>
      </p:sp>
      <p:sp>
        <p:nvSpPr>
          <p:cNvPr id="18" name="Google Shape;18;p3"/>
          <p:cNvSpPr/>
          <p:nvPr/>
        </p:nvSpPr>
        <p:spPr>
          <a:xfrm>
            <a:off x="431050" y="423725"/>
            <a:ext cx="239350" cy="222550"/>
          </a:xfrm>
          <a:custGeom>
            <a:avLst/>
            <a:gdLst/>
            <a:ahLst/>
            <a:cxnLst/>
            <a:rect l="l" t="t" r="r" b="b"/>
            <a:pathLst>
              <a:path w="9574" h="8902" extrusionOk="0">
                <a:moveTo>
                  <a:pt x="1848" y="1"/>
                </a:moveTo>
                <a:cubicBezTo>
                  <a:pt x="1008" y="1"/>
                  <a:pt x="1" y="1298"/>
                  <a:pt x="845" y="1931"/>
                </a:cubicBezTo>
                <a:cubicBezTo>
                  <a:pt x="960" y="2084"/>
                  <a:pt x="1113" y="2199"/>
                  <a:pt x="1266" y="2352"/>
                </a:cubicBezTo>
                <a:lnTo>
                  <a:pt x="3448" y="4343"/>
                </a:lnTo>
                <a:cubicBezTo>
                  <a:pt x="2491" y="5300"/>
                  <a:pt x="1687" y="6066"/>
                  <a:pt x="883" y="6870"/>
                </a:cubicBezTo>
                <a:cubicBezTo>
                  <a:pt x="424" y="7329"/>
                  <a:pt x="347" y="8095"/>
                  <a:pt x="730" y="8631"/>
                </a:cubicBezTo>
                <a:cubicBezTo>
                  <a:pt x="962" y="8796"/>
                  <a:pt x="1236" y="8876"/>
                  <a:pt x="1514" y="8876"/>
                </a:cubicBezTo>
                <a:cubicBezTo>
                  <a:pt x="1878" y="8876"/>
                  <a:pt x="2247" y="8739"/>
                  <a:pt x="2529" y="8478"/>
                </a:cubicBezTo>
                <a:cubicBezTo>
                  <a:pt x="2682" y="8325"/>
                  <a:pt x="2797" y="8172"/>
                  <a:pt x="2950" y="8018"/>
                </a:cubicBezTo>
                <a:lnTo>
                  <a:pt x="4941" y="5989"/>
                </a:lnTo>
                <a:cubicBezTo>
                  <a:pt x="5822" y="6946"/>
                  <a:pt x="6626" y="7750"/>
                  <a:pt x="7468" y="8554"/>
                </a:cubicBezTo>
                <a:cubicBezTo>
                  <a:pt x="7721" y="8786"/>
                  <a:pt x="8054" y="8902"/>
                  <a:pt x="8393" y="8902"/>
                </a:cubicBezTo>
                <a:cubicBezTo>
                  <a:pt x="8670" y="8902"/>
                  <a:pt x="8949" y="8824"/>
                  <a:pt x="9191" y="8669"/>
                </a:cubicBezTo>
                <a:cubicBezTo>
                  <a:pt x="9497" y="8133"/>
                  <a:pt x="9459" y="7444"/>
                  <a:pt x="9076" y="6985"/>
                </a:cubicBezTo>
                <a:cubicBezTo>
                  <a:pt x="8961" y="6832"/>
                  <a:pt x="8808" y="6678"/>
                  <a:pt x="8655" y="6525"/>
                </a:cubicBezTo>
                <a:lnTo>
                  <a:pt x="6511" y="4458"/>
                </a:lnTo>
                <a:cubicBezTo>
                  <a:pt x="7391" y="3577"/>
                  <a:pt x="8234" y="2812"/>
                  <a:pt x="9038" y="1970"/>
                </a:cubicBezTo>
                <a:cubicBezTo>
                  <a:pt x="9497" y="1587"/>
                  <a:pt x="9574" y="859"/>
                  <a:pt x="9191" y="323"/>
                </a:cubicBezTo>
                <a:cubicBezTo>
                  <a:pt x="9012" y="115"/>
                  <a:pt x="8579" y="92"/>
                  <a:pt x="8179" y="92"/>
                </a:cubicBezTo>
                <a:cubicBezTo>
                  <a:pt x="8064" y="92"/>
                  <a:pt x="7953" y="94"/>
                  <a:pt x="7851" y="94"/>
                </a:cubicBezTo>
                <a:cubicBezTo>
                  <a:pt x="7621" y="94"/>
                  <a:pt x="7430" y="362"/>
                  <a:pt x="7238" y="553"/>
                </a:cubicBezTo>
                <a:cubicBezTo>
                  <a:pt x="6511" y="1280"/>
                  <a:pt x="5783" y="2008"/>
                  <a:pt x="4941" y="2888"/>
                </a:cubicBezTo>
                <a:cubicBezTo>
                  <a:pt x="4061" y="1970"/>
                  <a:pt x="3295" y="1127"/>
                  <a:pt x="2453" y="323"/>
                </a:cubicBezTo>
                <a:cubicBezTo>
                  <a:pt x="2290" y="95"/>
                  <a:pt x="2075" y="1"/>
                  <a:pt x="18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3" name="Google Shape;43;p5"/>
          <p:cNvSpPr txBox="1">
            <a:spLocks noGrp="1"/>
          </p:cNvSpPr>
          <p:nvPr>
            <p:ph type="subTitle" idx="1"/>
          </p:nvPr>
        </p:nvSpPr>
        <p:spPr>
          <a:xfrm>
            <a:off x="4923249" y="2421749"/>
            <a:ext cx="2505600" cy="17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4" name="Google Shape;44;p5"/>
          <p:cNvSpPr txBox="1">
            <a:spLocks noGrp="1"/>
          </p:cNvSpPr>
          <p:nvPr>
            <p:ph type="subTitle" idx="2"/>
          </p:nvPr>
        </p:nvSpPr>
        <p:spPr>
          <a:xfrm>
            <a:off x="1715375" y="2421749"/>
            <a:ext cx="2505600" cy="17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5" name="Google Shape;45;p5"/>
          <p:cNvSpPr txBox="1">
            <a:spLocks noGrp="1"/>
          </p:cNvSpPr>
          <p:nvPr>
            <p:ph type="subTitle" idx="3"/>
          </p:nvPr>
        </p:nvSpPr>
        <p:spPr>
          <a:xfrm>
            <a:off x="1715375" y="1771890"/>
            <a:ext cx="25056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latin typeface="Cabin"/>
                <a:ea typeface="Cabin"/>
                <a:cs typeface="Cabin"/>
                <a:sym typeface="Cabin"/>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6" name="Google Shape;46;p5"/>
          <p:cNvSpPr txBox="1">
            <a:spLocks noGrp="1"/>
          </p:cNvSpPr>
          <p:nvPr>
            <p:ph type="subTitle" idx="4"/>
          </p:nvPr>
        </p:nvSpPr>
        <p:spPr>
          <a:xfrm>
            <a:off x="4923250" y="1771890"/>
            <a:ext cx="25056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latin typeface="Cabin"/>
                <a:ea typeface="Cabin"/>
                <a:cs typeface="Cabin"/>
                <a:sym typeface="Cabin"/>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2"/>
        <p:cNvGrpSpPr/>
        <p:nvPr/>
      </p:nvGrpSpPr>
      <p:grpSpPr>
        <a:xfrm>
          <a:off x="0" y="0"/>
          <a:ext cx="0" cy="0"/>
          <a:chOff x="0" y="0"/>
          <a:chExt cx="0" cy="0"/>
        </a:xfrm>
      </p:grpSpPr>
      <p:sp>
        <p:nvSpPr>
          <p:cNvPr id="73" name="Google Shape;73;p8"/>
          <p:cNvSpPr txBox="1">
            <a:spLocks noGrp="1"/>
          </p:cNvSpPr>
          <p:nvPr>
            <p:ph type="title"/>
          </p:nvPr>
        </p:nvSpPr>
        <p:spPr>
          <a:xfrm>
            <a:off x="2724150" y="1307100"/>
            <a:ext cx="36957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74" name="Google Shape;74;p8"/>
          <p:cNvSpPr/>
          <p:nvPr/>
        </p:nvSpPr>
        <p:spPr>
          <a:xfrm>
            <a:off x="431050" y="423725"/>
            <a:ext cx="239350" cy="222550"/>
          </a:xfrm>
          <a:custGeom>
            <a:avLst/>
            <a:gdLst/>
            <a:ahLst/>
            <a:cxnLst/>
            <a:rect l="l" t="t" r="r" b="b"/>
            <a:pathLst>
              <a:path w="9574" h="8902" extrusionOk="0">
                <a:moveTo>
                  <a:pt x="1848" y="1"/>
                </a:moveTo>
                <a:cubicBezTo>
                  <a:pt x="1008" y="1"/>
                  <a:pt x="1" y="1298"/>
                  <a:pt x="845" y="1931"/>
                </a:cubicBezTo>
                <a:cubicBezTo>
                  <a:pt x="960" y="2084"/>
                  <a:pt x="1113" y="2199"/>
                  <a:pt x="1266" y="2352"/>
                </a:cubicBezTo>
                <a:lnTo>
                  <a:pt x="3448" y="4343"/>
                </a:lnTo>
                <a:cubicBezTo>
                  <a:pt x="2491" y="5300"/>
                  <a:pt x="1687" y="6066"/>
                  <a:pt x="883" y="6870"/>
                </a:cubicBezTo>
                <a:cubicBezTo>
                  <a:pt x="424" y="7329"/>
                  <a:pt x="347" y="8095"/>
                  <a:pt x="730" y="8631"/>
                </a:cubicBezTo>
                <a:cubicBezTo>
                  <a:pt x="962" y="8796"/>
                  <a:pt x="1236" y="8876"/>
                  <a:pt x="1514" y="8876"/>
                </a:cubicBezTo>
                <a:cubicBezTo>
                  <a:pt x="1878" y="8876"/>
                  <a:pt x="2247" y="8739"/>
                  <a:pt x="2529" y="8478"/>
                </a:cubicBezTo>
                <a:cubicBezTo>
                  <a:pt x="2682" y="8325"/>
                  <a:pt x="2797" y="8172"/>
                  <a:pt x="2950" y="8018"/>
                </a:cubicBezTo>
                <a:lnTo>
                  <a:pt x="4941" y="5989"/>
                </a:lnTo>
                <a:cubicBezTo>
                  <a:pt x="5822" y="6946"/>
                  <a:pt x="6626" y="7750"/>
                  <a:pt x="7468" y="8554"/>
                </a:cubicBezTo>
                <a:cubicBezTo>
                  <a:pt x="7721" y="8786"/>
                  <a:pt x="8054" y="8902"/>
                  <a:pt x="8393" y="8902"/>
                </a:cubicBezTo>
                <a:cubicBezTo>
                  <a:pt x="8670" y="8902"/>
                  <a:pt x="8949" y="8824"/>
                  <a:pt x="9191" y="8669"/>
                </a:cubicBezTo>
                <a:cubicBezTo>
                  <a:pt x="9497" y="8133"/>
                  <a:pt x="9459" y="7444"/>
                  <a:pt x="9076" y="6985"/>
                </a:cubicBezTo>
                <a:cubicBezTo>
                  <a:pt x="8961" y="6832"/>
                  <a:pt x="8808" y="6678"/>
                  <a:pt x="8655" y="6525"/>
                </a:cubicBezTo>
                <a:lnTo>
                  <a:pt x="6511" y="4458"/>
                </a:lnTo>
                <a:cubicBezTo>
                  <a:pt x="7391" y="3577"/>
                  <a:pt x="8234" y="2812"/>
                  <a:pt x="9038" y="1970"/>
                </a:cubicBezTo>
                <a:cubicBezTo>
                  <a:pt x="9497" y="1587"/>
                  <a:pt x="9574" y="859"/>
                  <a:pt x="9191" y="323"/>
                </a:cubicBezTo>
                <a:cubicBezTo>
                  <a:pt x="9012" y="115"/>
                  <a:pt x="8579" y="92"/>
                  <a:pt x="8179" y="92"/>
                </a:cubicBezTo>
                <a:cubicBezTo>
                  <a:pt x="8064" y="92"/>
                  <a:pt x="7953" y="94"/>
                  <a:pt x="7851" y="94"/>
                </a:cubicBezTo>
                <a:cubicBezTo>
                  <a:pt x="7621" y="94"/>
                  <a:pt x="7430" y="362"/>
                  <a:pt x="7238" y="553"/>
                </a:cubicBezTo>
                <a:cubicBezTo>
                  <a:pt x="6511" y="1280"/>
                  <a:pt x="5783" y="2008"/>
                  <a:pt x="4941" y="2888"/>
                </a:cubicBezTo>
                <a:cubicBezTo>
                  <a:pt x="4061" y="1970"/>
                  <a:pt x="3295" y="1127"/>
                  <a:pt x="2453" y="323"/>
                </a:cubicBezTo>
                <a:cubicBezTo>
                  <a:pt x="2290" y="95"/>
                  <a:pt x="2075" y="1"/>
                  <a:pt x="18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a:off x="128700" y="4470400"/>
            <a:ext cx="2109000" cy="2109000"/>
          </a:xfrm>
          <a:prstGeom prst="donut">
            <a:avLst>
              <a:gd name="adj" fmla="val 179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6"/>
        <p:cNvGrpSpPr/>
        <p:nvPr/>
      </p:nvGrpSpPr>
      <p:grpSpPr>
        <a:xfrm>
          <a:off x="0" y="0"/>
          <a:ext cx="0" cy="0"/>
          <a:chOff x="0" y="0"/>
          <a:chExt cx="0" cy="0"/>
        </a:xfrm>
      </p:grpSpPr>
      <p:sp>
        <p:nvSpPr>
          <p:cNvPr id="77" name="Google Shape;77;p9"/>
          <p:cNvSpPr txBox="1">
            <a:spLocks noGrp="1"/>
          </p:cNvSpPr>
          <p:nvPr>
            <p:ph type="title"/>
          </p:nvPr>
        </p:nvSpPr>
        <p:spPr>
          <a:xfrm>
            <a:off x="2201850" y="1584874"/>
            <a:ext cx="47403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8" name="Google Shape;78;p9"/>
          <p:cNvSpPr txBox="1">
            <a:spLocks noGrp="1"/>
          </p:cNvSpPr>
          <p:nvPr>
            <p:ph type="subTitle" idx="1"/>
          </p:nvPr>
        </p:nvSpPr>
        <p:spPr>
          <a:xfrm>
            <a:off x="2201925" y="2427926"/>
            <a:ext cx="4740300" cy="113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9" name="Google Shape;79;p9"/>
          <p:cNvSpPr/>
          <p:nvPr/>
        </p:nvSpPr>
        <p:spPr>
          <a:xfrm>
            <a:off x="228225" y="170225"/>
            <a:ext cx="239350" cy="222550"/>
          </a:xfrm>
          <a:custGeom>
            <a:avLst/>
            <a:gdLst/>
            <a:ahLst/>
            <a:cxnLst/>
            <a:rect l="l" t="t" r="r" b="b"/>
            <a:pathLst>
              <a:path w="9574" h="8902" extrusionOk="0">
                <a:moveTo>
                  <a:pt x="1848" y="1"/>
                </a:moveTo>
                <a:cubicBezTo>
                  <a:pt x="1008" y="1"/>
                  <a:pt x="1" y="1298"/>
                  <a:pt x="845" y="1931"/>
                </a:cubicBezTo>
                <a:cubicBezTo>
                  <a:pt x="960" y="2084"/>
                  <a:pt x="1113" y="2199"/>
                  <a:pt x="1266" y="2352"/>
                </a:cubicBezTo>
                <a:lnTo>
                  <a:pt x="3448" y="4343"/>
                </a:lnTo>
                <a:cubicBezTo>
                  <a:pt x="2491" y="5300"/>
                  <a:pt x="1687" y="6066"/>
                  <a:pt x="883" y="6870"/>
                </a:cubicBezTo>
                <a:cubicBezTo>
                  <a:pt x="424" y="7329"/>
                  <a:pt x="347" y="8095"/>
                  <a:pt x="730" y="8631"/>
                </a:cubicBezTo>
                <a:cubicBezTo>
                  <a:pt x="962" y="8796"/>
                  <a:pt x="1236" y="8876"/>
                  <a:pt x="1514" y="8876"/>
                </a:cubicBezTo>
                <a:cubicBezTo>
                  <a:pt x="1878" y="8876"/>
                  <a:pt x="2247" y="8739"/>
                  <a:pt x="2529" y="8478"/>
                </a:cubicBezTo>
                <a:cubicBezTo>
                  <a:pt x="2682" y="8325"/>
                  <a:pt x="2797" y="8172"/>
                  <a:pt x="2950" y="8018"/>
                </a:cubicBezTo>
                <a:lnTo>
                  <a:pt x="4941" y="5989"/>
                </a:lnTo>
                <a:cubicBezTo>
                  <a:pt x="5822" y="6946"/>
                  <a:pt x="6626" y="7750"/>
                  <a:pt x="7468" y="8554"/>
                </a:cubicBezTo>
                <a:cubicBezTo>
                  <a:pt x="7721" y="8786"/>
                  <a:pt x="8054" y="8902"/>
                  <a:pt x="8393" y="8902"/>
                </a:cubicBezTo>
                <a:cubicBezTo>
                  <a:pt x="8670" y="8902"/>
                  <a:pt x="8949" y="8824"/>
                  <a:pt x="9191" y="8669"/>
                </a:cubicBezTo>
                <a:cubicBezTo>
                  <a:pt x="9497" y="8133"/>
                  <a:pt x="9459" y="7444"/>
                  <a:pt x="9076" y="6985"/>
                </a:cubicBezTo>
                <a:cubicBezTo>
                  <a:pt x="8961" y="6832"/>
                  <a:pt x="8808" y="6678"/>
                  <a:pt x="8655" y="6525"/>
                </a:cubicBezTo>
                <a:lnTo>
                  <a:pt x="6511" y="4458"/>
                </a:lnTo>
                <a:cubicBezTo>
                  <a:pt x="7391" y="3577"/>
                  <a:pt x="8234" y="2812"/>
                  <a:pt x="9038" y="1970"/>
                </a:cubicBezTo>
                <a:cubicBezTo>
                  <a:pt x="9497" y="1587"/>
                  <a:pt x="9574" y="859"/>
                  <a:pt x="9191" y="323"/>
                </a:cubicBezTo>
                <a:cubicBezTo>
                  <a:pt x="9012" y="115"/>
                  <a:pt x="8579" y="92"/>
                  <a:pt x="8179" y="92"/>
                </a:cubicBezTo>
                <a:cubicBezTo>
                  <a:pt x="8064" y="92"/>
                  <a:pt x="7953" y="94"/>
                  <a:pt x="7851" y="94"/>
                </a:cubicBezTo>
                <a:cubicBezTo>
                  <a:pt x="7621" y="94"/>
                  <a:pt x="7430" y="362"/>
                  <a:pt x="7238" y="553"/>
                </a:cubicBezTo>
                <a:cubicBezTo>
                  <a:pt x="6511" y="1280"/>
                  <a:pt x="5783" y="2008"/>
                  <a:pt x="4941" y="2888"/>
                </a:cubicBezTo>
                <a:cubicBezTo>
                  <a:pt x="4061" y="1970"/>
                  <a:pt x="3295" y="1127"/>
                  <a:pt x="2453" y="323"/>
                </a:cubicBezTo>
                <a:cubicBezTo>
                  <a:pt x="2290" y="95"/>
                  <a:pt x="2075" y="1"/>
                  <a:pt x="18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9"/>
          <p:cNvSpPr/>
          <p:nvPr/>
        </p:nvSpPr>
        <p:spPr>
          <a:xfrm>
            <a:off x="7374400" y="4335200"/>
            <a:ext cx="2109000" cy="2109000"/>
          </a:xfrm>
          <a:prstGeom prst="donut">
            <a:avLst>
              <a:gd name="adj" fmla="val 179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solidFill>
        <a:effectLst/>
      </p:bgPr>
    </p:bg>
    <p:spTree>
      <p:nvGrpSpPr>
        <p:cNvPr id="1" name="Shape 10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07"/>
        <p:cNvGrpSpPr/>
        <p:nvPr/>
      </p:nvGrpSpPr>
      <p:grpSpPr>
        <a:xfrm>
          <a:off x="0" y="0"/>
          <a:ext cx="0" cy="0"/>
          <a:chOff x="0" y="0"/>
          <a:chExt cx="0" cy="0"/>
        </a:xfrm>
      </p:grpSpPr>
      <p:sp>
        <p:nvSpPr>
          <p:cNvPr id="108" name="Google Shape;108;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9" name="Google Shape;109;p13"/>
          <p:cNvSpPr/>
          <p:nvPr/>
        </p:nvSpPr>
        <p:spPr>
          <a:xfrm>
            <a:off x="7103600" y="4608500"/>
            <a:ext cx="2109000" cy="2109000"/>
          </a:xfrm>
          <a:prstGeom prst="donut">
            <a:avLst>
              <a:gd name="adj" fmla="val 179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 name="Google Shape;110;p13"/>
          <p:cNvGrpSpPr/>
          <p:nvPr/>
        </p:nvGrpSpPr>
        <p:grpSpPr>
          <a:xfrm>
            <a:off x="-601375" y="-288287"/>
            <a:ext cx="1060257" cy="1053335"/>
            <a:chOff x="3319375" y="-61950"/>
            <a:chExt cx="1060257" cy="1053335"/>
          </a:xfrm>
        </p:grpSpPr>
        <p:sp>
          <p:nvSpPr>
            <p:cNvPr id="111" name="Google Shape;111;p13"/>
            <p:cNvSpPr/>
            <p:nvPr/>
          </p:nvSpPr>
          <p:spPr>
            <a:xfrm>
              <a:off x="3452502" y="53664"/>
              <a:ext cx="749390" cy="776834"/>
            </a:xfrm>
            <a:custGeom>
              <a:avLst/>
              <a:gdLst/>
              <a:ahLst/>
              <a:cxnLst/>
              <a:rect l="l" t="t" r="r" b="b"/>
              <a:pathLst>
                <a:path w="41807" h="43338" extrusionOk="0">
                  <a:moveTo>
                    <a:pt x="40582" y="0"/>
                  </a:moveTo>
                  <a:lnTo>
                    <a:pt x="1" y="42151"/>
                  </a:lnTo>
                  <a:lnTo>
                    <a:pt x="1111" y="43337"/>
                  </a:lnTo>
                  <a:lnTo>
                    <a:pt x="41807" y="1034"/>
                  </a:lnTo>
                  <a:lnTo>
                    <a:pt x="405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3500541" y="98942"/>
              <a:ext cx="749390" cy="777533"/>
            </a:xfrm>
            <a:custGeom>
              <a:avLst/>
              <a:gdLst/>
              <a:ahLst/>
              <a:cxnLst/>
              <a:rect l="l" t="t" r="r" b="b"/>
              <a:pathLst>
                <a:path w="41807" h="43377" extrusionOk="0">
                  <a:moveTo>
                    <a:pt x="40735" y="1"/>
                  </a:moveTo>
                  <a:lnTo>
                    <a:pt x="1" y="42343"/>
                  </a:lnTo>
                  <a:lnTo>
                    <a:pt x="1226" y="43376"/>
                  </a:lnTo>
                  <a:lnTo>
                    <a:pt x="41807" y="1226"/>
                  </a:lnTo>
                  <a:lnTo>
                    <a:pt x="40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3410648" y="13853"/>
              <a:ext cx="737721" cy="763802"/>
            </a:xfrm>
            <a:custGeom>
              <a:avLst/>
              <a:gdLst/>
              <a:ahLst/>
              <a:cxnLst/>
              <a:rect l="l" t="t" r="r" b="b"/>
              <a:pathLst>
                <a:path w="41156" h="42611" extrusionOk="0">
                  <a:moveTo>
                    <a:pt x="39777" y="1"/>
                  </a:moveTo>
                  <a:cubicBezTo>
                    <a:pt x="26531" y="13783"/>
                    <a:pt x="13285" y="27527"/>
                    <a:pt x="1" y="41309"/>
                  </a:cubicBezTo>
                  <a:lnTo>
                    <a:pt x="996" y="42611"/>
                  </a:lnTo>
                  <a:lnTo>
                    <a:pt x="41156" y="881"/>
                  </a:lnTo>
                  <a:lnTo>
                    <a:pt x="397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3554763" y="151784"/>
              <a:ext cx="737022" cy="763802"/>
            </a:xfrm>
            <a:custGeom>
              <a:avLst/>
              <a:gdLst/>
              <a:ahLst/>
              <a:cxnLst/>
              <a:rect l="l" t="t" r="r" b="b"/>
              <a:pathLst>
                <a:path w="41117" h="42611" extrusionOk="0">
                  <a:moveTo>
                    <a:pt x="40160" y="1"/>
                  </a:moveTo>
                  <a:lnTo>
                    <a:pt x="0" y="41730"/>
                  </a:lnTo>
                  <a:lnTo>
                    <a:pt x="1378" y="42611"/>
                  </a:lnTo>
                  <a:lnTo>
                    <a:pt x="41117" y="1341"/>
                  </a:lnTo>
                  <a:lnTo>
                    <a:pt x="401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374960" y="-16206"/>
              <a:ext cx="712339" cy="734154"/>
            </a:xfrm>
            <a:custGeom>
              <a:avLst/>
              <a:gdLst/>
              <a:ahLst/>
              <a:cxnLst/>
              <a:rect l="l" t="t" r="r" b="b"/>
              <a:pathLst>
                <a:path w="39740" h="40957" extrusionOk="0">
                  <a:moveTo>
                    <a:pt x="38431" y="0"/>
                  </a:moveTo>
                  <a:cubicBezTo>
                    <a:pt x="38103" y="0"/>
                    <a:pt x="37855" y="267"/>
                    <a:pt x="37328" y="835"/>
                  </a:cubicBezTo>
                  <a:cubicBezTo>
                    <a:pt x="25192" y="13393"/>
                    <a:pt x="13094" y="25988"/>
                    <a:pt x="996" y="38583"/>
                  </a:cubicBezTo>
                  <a:cubicBezTo>
                    <a:pt x="1" y="39579"/>
                    <a:pt x="1" y="39579"/>
                    <a:pt x="767" y="40804"/>
                  </a:cubicBezTo>
                  <a:cubicBezTo>
                    <a:pt x="805" y="40842"/>
                    <a:pt x="843" y="40880"/>
                    <a:pt x="920" y="40957"/>
                  </a:cubicBezTo>
                  <a:lnTo>
                    <a:pt x="39739" y="606"/>
                  </a:lnTo>
                  <a:cubicBezTo>
                    <a:pt x="39074" y="210"/>
                    <a:pt x="38721" y="0"/>
                    <a:pt x="38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3615833" y="211491"/>
              <a:ext cx="712322" cy="734728"/>
            </a:xfrm>
            <a:custGeom>
              <a:avLst/>
              <a:gdLst/>
              <a:ahLst/>
              <a:cxnLst/>
              <a:rect l="l" t="t" r="r" b="b"/>
              <a:pathLst>
                <a:path w="39739" h="40989" extrusionOk="0">
                  <a:moveTo>
                    <a:pt x="38820" y="0"/>
                  </a:moveTo>
                  <a:cubicBezTo>
                    <a:pt x="25880" y="13438"/>
                    <a:pt x="12940" y="26876"/>
                    <a:pt x="0" y="40313"/>
                  </a:cubicBezTo>
                  <a:cubicBezTo>
                    <a:pt x="651" y="40759"/>
                    <a:pt x="985" y="40989"/>
                    <a:pt x="1271" y="40989"/>
                  </a:cubicBezTo>
                  <a:cubicBezTo>
                    <a:pt x="1575" y="40989"/>
                    <a:pt x="1823" y="40730"/>
                    <a:pt x="2336" y="40198"/>
                  </a:cubicBezTo>
                  <a:lnTo>
                    <a:pt x="38705" y="2451"/>
                  </a:lnTo>
                  <a:cubicBezTo>
                    <a:pt x="39739" y="1340"/>
                    <a:pt x="39739" y="1340"/>
                    <a:pt x="38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3350941" y="-41856"/>
              <a:ext cx="667742" cy="695311"/>
            </a:xfrm>
            <a:custGeom>
              <a:avLst/>
              <a:gdLst/>
              <a:ahLst/>
              <a:cxnLst/>
              <a:rect l="l" t="t" r="r" b="b"/>
              <a:pathLst>
                <a:path w="37252" h="38790" extrusionOk="0">
                  <a:moveTo>
                    <a:pt x="35917" y="0"/>
                  </a:moveTo>
                  <a:cubicBezTo>
                    <a:pt x="35551" y="0"/>
                    <a:pt x="35296" y="275"/>
                    <a:pt x="34724" y="888"/>
                  </a:cubicBezTo>
                  <a:lnTo>
                    <a:pt x="16042" y="20260"/>
                  </a:lnTo>
                  <a:cubicBezTo>
                    <a:pt x="10797" y="25696"/>
                    <a:pt x="5552" y="31132"/>
                    <a:pt x="345" y="36569"/>
                  </a:cubicBezTo>
                  <a:cubicBezTo>
                    <a:pt x="116" y="36798"/>
                    <a:pt x="1" y="37066"/>
                    <a:pt x="1" y="37411"/>
                  </a:cubicBezTo>
                  <a:cubicBezTo>
                    <a:pt x="77" y="37870"/>
                    <a:pt x="231" y="38330"/>
                    <a:pt x="460" y="38789"/>
                  </a:cubicBezTo>
                  <a:lnTo>
                    <a:pt x="37251" y="505"/>
                  </a:lnTo>
                  <a:cubicBezTo>
                    <a:pt x="36583" y="180"/>
                    <a:pt x="36214" y="0"/>
                    <a:pt x="35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3683086" y="278045"/>
              <a:ext cx="672528" cy="693948"/>
            </a:xfrm>
            <a:custGeom>
              <a:avLst/>
              <a:gdLst/>
              <a:ahLst/>
              <a:cxnLst/>
              <a:rect l="l" t="t" r="r" b="b"/>
              <a:pathLst>
                <a:path w="37519" h="38714" extrusionOk="0">
                  <a:moveTo>
                    <a:pt x="36791" y="1"/>
                  </a:moveTo>
                  <a:lnTo>
                    <a:pt x="0" y="38208"/>
                  </a:lnTo>
                  <a:cubicBezTo>
                    <a:pt x="702" y="38534"/>
                    <a:pt x="1090" y="38713"/>
                    <a:pt x="1401" y="38713"/>
                  </a:cubicBezTo>
                  <a:cubicBezTo>
                    <a:pt x="1784" y="38713"/>
                    <a:pt x="2049" y="38439"/>
                    <a:pt x="2642" y="37825"/>
                  </a:cubicBezTo>
                  <a:cubicBezTo>
                    <a:pt x="13936" y="26072"/>
                    <a:pt x="25229" y="14319"/>
                    <a:pt x="36561" y="2604"/>
                  </a:cubicBezTo>
                  <a:cubicBezTo>
                    <a:pt x="37250" y="1877"/>
                    <a:pt x="37518" y="1264"/>
                    <a:pt x="36982" y="384"/>
                  </a:cubicBezTo>
                  <a:lnTo>
                    <a:pt x="36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3327620" y="-57558"/>
              <a:ext cx="618305" cy="633470"/>
            </a:xfrm>
            <a:custGeom>
              <a:avLst/>
              <a:gdLst/>
              <a:ahLst/>
              <a:cxnLst/>
              <a:rect l="l" t="t" r="r" b="b"/>
              <a:pathLst>
                <a:path w="34494" h="35340" extrusionOk="0">
                  <a:moveTo>
                    <a:pt x="32952" y="1"/>
                  </a:moveTo>
                  <a:cubicBezTo>
                    <a:pt x="32605" y="1"/>
                    <a:pt x="32274" y="101"/>
                    <a:pt x="31929" y="463"/>
                  </a:cubicBezTo>
                  <a:cubicBezTo>
                    <a:pt x="21631" y="11182"/>
                    <a:pt x="11294" y="21940"/>
                    <a:pt x="957" y="32659"/>
                  </a:cubicBezTo>
                  <a:cubicBezTo>
                    <a:pt x="77" y="33578"/>
                    <a:pt x="0" y="33999"/>
                    <a:pt x="613" y="35339"/>
                  </a:cubicBezTo>
                  <a:cubicBezTo>
                    <a:pt x="11868" y="23663"/>
                    <a:pt x="23085" y="11986"/>
                    <a:pt x="34494" y="156"/>
                  </a:cubicBezTo>
                  <a:lnTo>
                    <a:pt x="34494" y="156"/>
                  </a:lnTo>
                  <a:cubicBezTo>
                    <a:pt x="34460" y="158"/>
                    <a:pt x="34426" y="158"/>
                    <a:pt x="34392" y="158"/>
                  </a:cubicBezTo>
                  <a:cubicBezTo>
                    <a:pt x="33847" y="158"/>
                    <a:pt x="33387" y="1"/>
                    <a:pt x="32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3757187" y="352845"/>
              <a:ext cx="615580" cy="634527"/>
            </a:xfrm>
            <a:custGeom>
              <a:avLst/>
              <a:gdLst/>
              <a:ahLst/>
              <a:cxnLst/>
              <a:rect l="l" t="t" r="r" b="b"/>
              <a:pathLst>
                <a:path w="34342" h="35399" extrusionOk="0">
                  <a:moveTo>
                    <a:pt x="33882" y="1"/>
                  </a:moveTo>
                  <a:lnTo>
                    <a:pt x="1" y="35184"/>
                  </a:lnTo>
                  <a:cubicBezTo>
                    <a:pt x="568" y="35184"/>
                    <a:pt x="1055" y="35399"/>
                    <a:pt x="1524" y="35399"/>
                  </a:cubicBezTo>
                  <a:cubicBezTo>
                    <a:pt x="1847" y="35399"/>
                    <a:pt x="2162" y="35297"/>
                    <a:pt x="2489" y="34954"/>
                  </a:cubicBezTo>
                  <a:cubicBezTo>
                    <a:pt x="12788" y="24234"/>
                    <a:pt x="23086" y="13553"/>
                    <a:pt x="33423" y="2872"/>
                  </a:cubicBezTo>
                  <a:cubicBezTo>
                    <a:pt x="34341" y="1915"/>
                    <a:pt x="34341" y="1111"/>
                    <a:pt x="33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3319375" y="-61950"/>
              <a:ext cx="537356" cy="550011"/>
            </a:xfrm>
            <a:custGeom>
              <a:avLst/>
              <a:gdLst/>
              <a:ahLst/>
              <a:cxnLst/>
              <a:rect l="l" t="t" r="r" b="b"/>
              <a:pathLst>
                <a:path w="29978" h="30684" extrusionOk="0">
                  <a:moveTo>
                    <a:pt x="29132" y="1"/>
                  </a:moveTo>
                  <a:cubicBezTo>
                    <a:pt x="28238" y="1"/>
                    <a:pt x="27508" y="238"/>
                    <a:pt x="26800" y="976"/>
                  </a:cubicBezTo>
                  <a:cubicBezTo>
                    <a:pt x="18186" y="9934"/>
                    <a:pt x="9610" y="18892"/>
                    <a:pt x="996" y="27851"/>
                  </a:cubicBezTo>
                  <a:cubicBezTo>
                    <a:pt x="231" y="28578"/>
                    <a:pt x="1" y="29727"/>
                    <a:pt x="499" y="30684"/>
                  </a:cubicBezTo>
                  <a:cubicBezTo>
                    <a:pt x="10299" y="20500"/>
                    <a:pt x="20100" y="10317"/>
                    <a:pt x="29977" y="57"/>
                  </a:cubicBezTo>
                  <a:cubicBezTo>
                    <a:pt x="29679" y="22"/>
                    <a:pt x="29398" y="1"/>
                    <a:pt x="29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3845718" y="439313"/>
              <a:ext cx="533914" cy="552072"/>
            </a:xfrm>
            <a:custGeom>
              <a:avLst/>
              <a:gdLst/>
              <a:ahLst/>
              <a:cxnLst/>
              <a:rect l="l" t="t" r="r" b="b"/>
              <a:pathLst>
                <a:path w="29786" h="30799" extrusionOk="0">
                  <a:moveTo>
                    <a:pt x="29594" y="1"/>
                  </a:moveTo>
                  <a:lnTo>
                    <a:pt x="1" y="30742"/>
                  </a:lnTo>
                  <a:cubicBezTo>
                    <a:pt x="299" y="30778"/>
                    <a:pt x="579" y="30799"/>
                    <a:pt x="846" y="30799"/>
                  </a:cubicBezTo>
                  <a:cubicBezTo>
                    <a:pt x="1741" y="30799"/>
                    <a:pt x="2479" y="30561"/>
                    <a:pt x="3216" y="29824"/>
                  </a:cubicBezTo>
                  <a:cubicBezTo>
                    <a:pt x="11677" y="20904"/>
                    <a:pt x="20176" y="12060"/>
                    <a:pt x="28752" y="3255"/>
                  </a:cubicBezTo>
                  <a:cubicBezTo>
                    <a:pt x="29709" y="2298"/>
                    <a:pt x="29785" y="1341"/>
                    <a:pt x="29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3952083" y="544997"/>
              <a:ext cx="417258" cy="433713"/>
            </a:xfrm>
            <a:custGeom>
              <a:avLst/>
              <a:gdLst/>
              <a:ahLst/>
              <a:cxnLst/>
              <a:rect l="l" t="t" r="r" b="b"/>
              <a:pathLst>
                <a:path w="23278" h="24196" extrusionOk="0">
                  <a:moveTo>
                    <a:pt x="23277" y="0"/>
                  </a:moveTo>
                  <a:lnTo>
                    <a:pt x="0" y="24196"/>
                  </a:lnTo>
                  <a:cubicBezTo>
                    <a:pt x="1264" y="24043"/>
                    <a:pt x="2489" y="23966"/>
                    <a:pt x="3484" y="22932"/>
                  </a:cubicBezTo>
                  <a:cubicBezTo>
                    <a:pt x="9610" y="16501"/>
                    <a:pt x="15773" y="10069"/>
                    <a:pt x="22014" y="3714"/>
                  </a:cubicBezTo>
                  <a:cubicBezTo>
                    <a:pt x="23047" y="2642"/>
                    <a:pt x="23124" y="1379"/>
                    <a:pt x="23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3333787" y="-49277"/>
              <a:ext cx="417258" cy="433713"/>
            </a:xfrm>
            <a:custGeom>
              <a:avLst/>
              <a:gdLst/>
              <a:ahLst/>
              <a:cxnLst/>
              <a:rect l="l" t="t" r="r" b="b"/>
              <a:pathLst>
                <a:path w="23278" h="24196" extrusionOk="0">
                  <a:moveTo>
                    <a:pt x="23277" y="1"/>
                  </a:moveTo>
                  <a:lnTo>
                    <a:pt x="23277" y="1"/>
                  </a:lnTo>
                  <a:cubicBezTo>
                    <a:pt x="21937" y="154"/>
                    <a:pt x="20712" y="307"/>
                    <a:pt x="19679" y="1379"/>
                  </a:cubicBezTo>
                  <a:cubicBezTo>
                    <a:pt x="13553" y="7810"/>
                    <a:pt x="7390" y="14242"/>
                    <a:pt x="1188" y="20597"/>
                  </a:cubicBezTo>
                  <a:cubicBezTo>
                    <a:pt x="154" y="21631"/>
                    <a:pt x="116" y="22894"/>
                    <a:pt x="1" y="24196"/>
                  </a:cubicBezTo>
                  <a:lnTo>
                    <a:pt x="232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4094137" y="691854"/>
              <a:ext cx="231967" cy="237452"/>
            </a:xfrm>
            <a:custGeom>
              <a:avLst/>
              <a:gdLst/>
              <a:ahLst/>
              <a:cxnLst/>
              <a:rect l="l" t="t" r="r" b="b"/>
              <a:pathLst>
                <a:path w="12941" h="13247" extrusionOk="0">
                  <a:moveTo>
                    <a:pt x="12787" y="0"/>
                  </a:moveTo>
                  <a:lnTo>
                    <a:pt x="0" y="13246"/>
                  </a:lnTo>
                  <a:cubicBezTo>
                    <a:pt x="5628" y="10413"/>
                    <a:pt x="10184" y="5819"/>
                    <a:pt x="12940" y="153"/>
                  </a:cubicBezTo>
                  <a:lnTo>
                    <a:pt x="127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3377702" y="822"/>
              <a:ext cx="230605" cy="236771"/>
            </a:xfrm>
            <a:custGeom>
              <a:avLst/>
              <a:gdLst/>
              <a:ahLst/>
              <a:cxnLst/>
              <a:rect l="l" t="t" r="r" b="b"/>
              <a:pathLst>
                <a:path w="12865" h="13209" extrusionOk="0">
                  <a:moveTo>
                    <a:pt x="12864" y="0"/>
                  </a:moveTo>
                  <a:lnTo>
                    <a:pt x="12864" y="0"/>
                  </a:lnTo>
                  <a:cubicBezTo>
                    <a:pt x="7237" y="2795"/>
                    <a:pt x="2719" y="7389"/>
                    <a:pt x="1" y="13055"/>
                  </a:cubicBezTo>
                  <a:lnTo>
                    <a:pt x="154" y="13208"/>
                  </a:lnTo>
                  <a:lnTo>
                    <a:pt x="128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13"/>
          <p:cNvSpPr/>
          <p:nvPr/>
        </p:nvSpPr>
        <p:spPr>
          <a:xfrm>
            <a:off x="8745325" y="4343450"/>
            <a:ext cx="239350" cy="222550"/>
          </a:xfrm>
          <a:custGeom>
            <a:avLst/>
            <a:gdLst/>
            <a:ahLst/>
            <a:cxnLst/>
            <a:rect l="l" t="t" r="r" b="b"/>
            <a:pathLst>
              <a:path w="9574" h="8902" extrusionOk="0">
                <a:moveTo>
                  <a:pt x="1848" y="1"/>
                </a:moveTo>
                <a:cubicBezTo>
                  <a:pt x="1008" y="1"/>
                  <a:pt x="1" y="1298"/>
                  <a:pt x="845" y="1931"/>
                </a:cubicBezTo>
                <a:cubicBezTo>
                  <a:pt x="960" y="2084"/>
                  <a:pt x="1113" y="2199"/>
                  <a:pt x="1266" y="2352"/>
                </a:cubicBezTo>
                <a:lnTo>
                  <a:pt x="3448" y="4343"/>
                </a:lnTo>
                <a:cubicBezTo>
                  <a:pt x="2491" y="5300"/>
                  <a:pt x="1687" y="6066"/>
                  <a:pt x="883" y="6870"/>
                </a:cubicBezTo>
                <a:cubicBezTo>
                  <a:pt x="424" y="7329"/>
                  <a:pt x="347" y="8095"/>
                  <a:pt x="730" y="8631"/>
                </a:cubicBezTo>
                <a:cubicBezTo>
                  <a:pt x="962" y="8796"/>
                  <a:pt x="1236" y="8876"/>
                  <a:pt x="1514" y="8876"/>
                </a:cubicBezTo>
                <a:cubicBezTo>
                  <a:pt x="1878" y="8876"/>
                  <a:pt x="2247" y="8739"/>
                  <a:pt x="2529" y="8478"/>
                </a:cubicBezTo>
                <a:cubicBezTo>
                  <a:pt x="2682" y="8325"/>
                  <a:pt x="2797" y="8172"/>
                  <a:pt x="2950" y="8018"/>
                </a:cubicBezTo>
                <a:lnTo>
                  <a:pt x="4941" y="5989"/>
                </a:lnTo>
                <a:cubicBezTo>
                  <a:pt x="5822" y="6946"/>
                  <a:pt x="6626" y="7750"/>
                  <a:pt x="7468" y="8554"/>
                </a:cubicBezTo>
                <a:cubicBezTo>
                  <a:pt x="7721" y="8786"/>
                  <a:pt x="8054" y="8902"/>
                  <a:pt x="8393" y="8902"/>
                </a:cubicBezTo>
                <a:cubicBezTo>
                  <a:pt x="8670" y="8902"/>
                  <a:pt x="8949" y="8824"/>
                  <a:pt x="9191" y="8669"/>
                </a:cubicBezTo>
                <a:cubicBezTo>
                  <a:pt x="9497" y="8133"/>
                  <a:pt x="9459" y="7444"/>
                  <a:pt x="9076" y="6985"/>
                </a:cubicBezTo>
                <a:cubicBezTo>
                  <a:pt x="8961" y="6832"/>
                  <a:pt x="8808" y="6678"/>
                  <a:pt x="8655" y="6525"/>
                </a:cubicBezTo>
                <a:lnTo>
                  <a:pt x="6511" y="4458"/>
                </a:lnTo>
                <a:cubicBezTo>
                  <a:pt x="7391" y="3577"/>
                  <a:pt x="8234" y="2812"/>
                  <a:pt x="9038" y="1970"/>
                </a:cubicBezTo>
                <a:cubicBezTo>
                  <a:pt x="9497" y="1587"/>
                  <a:pt x="9574" y="859"/>
                  <a:pt x="9191" y="323"/>
                </a:cubicBezTo>
                <a:cubicBezTo>
                  <a:pt x="9012" y="115"/>
                  <a:pt x="8579" y="92"/>
                  <a:pt x="8179" y="92"/>
                </a:cubicBezTo>
                <a:cubicBezTo>
                  <a:pt x="8064" y="92"/>
                  <a:pt x="7953" y="94"/>
                  <a:pt x="7851" y="94"/>
                </a:cubicBezTo>
                <a:cubicBezTo>
                  <a:pt x="7621" y="94"/>
                  <a:pt x="7430" y="362"/>
                  <a:pt x="7238" y="553"/>
                </a:cubicBezTo>
                <a:cubicBezTo>
                  <a:pt x="6511" y="1280"/>
                  <a:pt x="5783" y="2008"/>
                  <a:pt x="4941" y="2888"/>
                </a:cubicBezTo>
                <a:cubicBezTo>
                  <a:pt x="4061" y="1970"/>
                  <a:pt x="3295" y="1127"/>
                  <a:pt x="2453" y="323"/>
                </a:cubicBezTo>
                <a:cubicBezTo>
                  <a:pt x="2290" y="95"/>
                  <a:pt x="2075" y="1"/>
                  <a:pt x="18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128;p13"/>
          <p:cNvGrpSpPr/>
          <p:nvPr/>
        </p:nvGrpSpPr>
        <p:grpSpPr>
          <a:xfrm>
            <a:off x="8540626" y="-204225"/>
            <a:ext cx="744088" cy="739231"/>
            <a:chOff x="7992975" y="4081838"/>
            <a:chExt cx="1060257" cy="1053335"/>
          </a:xfrm>
        </p:grpSpPr>
        <p:sp>
          <p:nvSpPr>
            <p:cNvPr id="129" name="Google Shape;129;p13"/>
            <p:cNvSpPr/>
            <p:nvPr/>
          </p:nvSpPr>
          <p:spPr>
            <a:xfrm>
              <a:off x="8126102" y="4197452"/>
              <a:ext cx="749390" cy="776834"/>
            </a:xfrm>
            <a:custGeom>
              <a:avLst/>
              <a:gdLst/>
              <a:ahLst/>
              <a:cxnLst/>
              <a:rect l="l" t="t" r="r" b="b"/>
              <a:pathLst>
                <a:path w="41807" h="43338" extrusionOk="0">
                  <a:moveTo>
                    <a:pt x="40582" y="0"/>
                  </a:moveTo>
                  <a:lnTo>
                    <a:pt x="1" y="42151"/>
                  </a:lnTo>
                  <a:lnTo>
                    <a:pt x="1111" y="43337"/>
                  </a:lnTo>
                  <a:lnTo>
                    <a:pt x="41807" y="1034"/>
                  </a:lnTo>
                  <a:lnTo>
                    <a:pt x="405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8174141" y="4242729"/>
              <a:ext cx="749390" cy="777533"/>
            </a:xfrm>
            <a:custGeom>
              <a:avLst/>
              <a:gdLst/>
              <a:ahLst/>
              <a:cxnLst/>
              <a:rect l="l" t="t" r="r" b="b"/>
              <a:pathLst>
                <a:path w="41807" h="43377" extrusionOk="0">
                  <a:moveTo>
                    <a:pt x="40735" y="1"/>
                  </a:moveTo>
                  <a:lnTo>
                    <a:pt x="1" y="42343"/>
                  </a:lnTo>
                  <a:lnTo>
                    <a:pt x="1226" y="43376"/>
                  </a:lnTo>
                  <a:lnTo>
                    <a:pt x="41807" y="1226"/>
                  </a:lnTo>
                  <a:lnTo>
                    <a:pt x="407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8084248" y="4157641"/>
              <a:ext cx="737721" cy="763802"/>
            </a:xfrm>
            <a:custGeom>
              <a:avLst/>
              <a:gdLst/>
              <a:ahLst/>
              <a:cxnLst/>
              <a:rect l="l" t="t" r="r" b="b"/>
              <a:pathLst>
                <a:path w="41156" h="42611" extrusionOk="0">
                  <a:moveTo>
                    <a:pt x="39777" y="1"/>
                  </a:moveTo>
                  <a:cubicBezTo>
                    <a:pt x="26531" y="13783"/>
                    <a:pt x="13285" y="27527"/>
                    <a:pt x="1" y="41309"/>
                  </a:cubicBezTo>
                  <a:lnTo>
                    <a:pt x="996" y="42611"/>
                  </a:lnTo>
                  <a:lnTo>
                    <a:pt x="41156" y="881"/>
                  </a:lnTo>
                  <a:lnTo>
                    <a:pt x="397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8228363" y="4295571"/>
              <a:ext cx="737022" cy="763802"/>
            </a:xfrm>
            <a:custGeom>
              <a:avLst/>
              <a:gdLst/>
              <a:ahLst/>
              <a:cxnLst/>
              <a:rect l="l" t="t" r="r" b="b"/>
              <a:pathLst>
                <a:path w="41117" h="42611" extrusionOk="0">
                  <a:moveTo>
                    <a:pt x="40160" y="1"/>
                  </a:moveTo>
                  <a:lnTo>
                    <a:pt x="0" y="41730"/>
                  </a:lnTo>
                  <a:lnTo>
                    <a:pt x="1378" y="42611"/>
                  </a:lnTo>
                  <a:lnTo>
                    <a:pt x="41117" y="1341"/>
                  </a:lnTo>
                  <a:lnTo>
                    <a:pt x="40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8048560" y="4127581"/>
              <a:ext cx="712340" cy="734154"/>
            </a:xfrm>
            <a:custGeom>
              <a:avLst/>
              <a:gdLst/>
              <a:ahLst/>
              <a:cxnLst/>
              <a:rect l="l" t="t" r="r" b="b"/>
              <a:pathLst>
                <a:path w="39740" h="40957" extrusionOk="0">
                  <a:moveTo>
                    <a:pt x="38431" y="0"/>
                  </a:moveTo>
                  <a:cubicBezTo>
                    <a:pt x="38103" y="0"/>
                    <a:pt x="37855" y="267"/>
                    <a:pt x="37328" y="835"/>
                  </a:cubicBezTo>
                  <a:cubicBezTo>
                    <a:pt x="25192" y="13393"/>
                    <a:pt x="13094" y="25988"/>
                    <a:pt x="996" y="38583"/>
                  </a:cubicBezTo>
                  <a:cubicBezTo>
                    <a:pt x="1" y="39579"/>
                    <a:pt x="1" y="39579"/>
                    <a:pt x="767" y="40804"/>
                  </a:cubicBezTo>
                  <a:cubicBezTo>
                    <a:pt x="805" y="40842"/>
                    <a:pt x="843" y="40880"/>
                    <a:pt x="920" y="40957"/>
                  </a:cubicBezTo>
                  <a:lnTo>
                    <a:pt x="39739" y="606"/>
                  </a:lnTo>
                  <a:cubicBezTo>
                    <a:pt x="39074" y="210"/>
                    <a:pt x="38721" y="0"/>
                    <a:pt x="38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8289433" y="4355278"/>
              <a:ext cx="712322" cy="734728"/>
            </a:xfrm>
            <a:custGeom>
              <a:avLst/>
              <a:gdLst/>
              <a:ahLst/>
              <a:cxnLst/>
              <a:rect l="l" t="t" r="r" b="b"/>
              <a:pathLst>
                <a:path w="39739" h="40989" extrusionOk="0">
                  <a:moveTo>
                    <a:pt x="38820" y="0"/>
                  </a:moveTo>
                  <a:cubicBezTo>
                    <a:pt x="25880" y="13438"/>
                    <a:pt x="12940" y="26876"/>
                    <a:pt x="0" y="40313"/>
                  </a:cubicBezTo>
                  <a:cubicBezTo>
                    <a:pt x="651" y="40759"/>
                    <a:pt x="985" y="40989"/>
                    <a:pt x="1271" y="40989"/>
                  </a:cubicBezTo>
                  <a:cubicBezTo>
                    <a:pt x="1575" y="40989"/>
                    <a:pt x="1823" y="40730"/>
                    <a:pt x="2336" y="40198"/>
                  </a:cubicBezTo>
                  <a:lnTo>
                    <a:pt x="38705" y="2451"/>
                  </a:lnTo>
                  <a:cubicBezTo>
                    <a:pt x="39739" y="1340"/>
                    <a:pt x="39739" y="1340"/>
                    <a:pt x="388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8024541" y="4101931"/>
              <a:ext cx="667742" cy="695311"/>
            </a:xfrm>
            <a:custGeom>
              <a:avLst/>
              <a:gdLst/>
              <a:ahLst/>
              <a:cxnLst/>
              <a:rect l="l" t="t" r="r" b="b"/>
              <a:pathLst>
                <a:path w="37252" h="38790" extrusionOk="0">
                  <a:moveTo>
                    <a:pt x="35917" y="0"/>
                  </a:moveTo>
                  <a:cubicBezTo>
                    <a:pt x="35551" y="0"/>
                    <a:pt x="35296" y="275"/>
                    <a:pt x="34724" y="888"/>
                  </a:cubicBezTo>
                  <a:lnTo>
                    <a:pt x="16042" y="20260"/>
                  </a:lnTo>
                  <a:cubicBezTo>
                    <a:pt x="10797" y="25696"/>
                    <a:pt x="5552" y="31132"/>
                    <a:pt x="345" y="36569"/>
                  </a:cubicBezTo>
                  <a:cubicBezTo>
                    <a:pt x="116" y="36798"/>
                    <a:pt x="1" y="37066"/>
                    <a:pt x="1" y="37411"/>
                  </a:cubicBezTo>
                  <a:cubicBezTo>
                    <a:pt x="77" y="37870"/>
                    <a:pt x="231" y="38330"/>
                    <a:pt x="460" y="38789"/>
                  </a:cubicBezTo>
                  <a:lnTo>
                    <a:pt x="37251" y="505"/>
                  </a:lnTo>
                  <a:cubicBezTo>
                    <a:pt x="36583" y="180"/>
                    <a:pt x="36214" y="0"/>
                    <a:pt x="359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8356686" y="4421833"/>
              <a:ext cx="672528" cy="693948"/>
            </a:xfrm>
            <a:custGeom>
              <a:avLst/>
              <a:gdLst/>
              <a:ahLst/>
              <a:cxnLst/>
              <a:rect l="l" t="t" r="r" b="b"/>
              <a:pathLst>
                <a:path w="37519" h="38714" extrusionOk="0">
                  <a:moveTo>
                    <a:pt x="36791" y="1"/>
                  </a:moveTo>
                  <a:lnTo>
                    <a:pt x="0" y="38208"/>
                  </a:lnTo>
                  <a:cubicBezTo>
                    <a:pt x="702" y="38534"/>
                    <a:pt x="1090" y="38713"/>
                    <a:pt x="1401" y="38713"/>
                  </a:cubicBezTo>
                  <a:cubicBezTo>
                    <a:pt x="1784" y="38713"/>
                    <a:pt x="2049" y="38439"/>
                    <a:pt x="2642" y="37825"/>
                  </a:cubicBezTo>
                  <a:cubicBezTo>
                    <a:pt x="13936" y="26072"/>
                    <a:pt x="25229" y="14319"/>
                    <a:pt x="36561" y="2604"/>
                  </a:cubicBezTo>
                  <a:cubicBezTo>
                    <a:pt x="37250" y="1877"/>
                    <a:pt x="37518" y="1264"/>
                    <a:pt x="36982" y="384"/>
                  </a:cubicBezTo>
                  <a:lnTo>
                    <a:pt x="367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001220" y="4086229"/>
              <a:ext cx="618305" cy="633470"/>
            </a:xfrm>
            <a:custGeom>
              <a:avLst/>
              <a:gdLst/>
              <a:ahLst/>
              <a:cxnLst/>
              <a:rect l="l" t="t" r="r" b="b"/>
              <a:pathLst>
                <a:path w="34494" h="35340" extrusionOk="0">
                  <a:moveTo>
                    <a:pt x="32952" y="1"/>
                  </a:moveTo>
                  <a:cubicBezTo>
                    <a:pt x="32605" y="1"/>
                    <a:pt x="32274" y="101"/>
                    <a:pt x="31929" y="463"/>
                  </a:cubicBezTo>
                  <a:cubicBezTo>
                    <a:pt x="21631" y="11182"/>
                    <a:pt x="11294" y="21940"/>
                    <a:pt x="957" y="32659"/>
                  </a:cubicBezTo>
                  <a:cubicBezTo>
                    <a:pt x="77" y="33578"/>
                    <a:pt x="0" y="33999"/>
                    <a:pt x="613" y="35339"/>
                  </a:cubicBezTo>
                  <a:cubicBezTo>
                    <a:pt x="11868" y="23663"/>
                    <a:pt x="23085" y="11986"/>
                    <a:pt x="34494" y="156"/>
                  </a:cubicBezTo>
                  <a:lnTo>
                    <a:pt x="34494" y="156"/>
                  </a:lnTo>
                  <a:cubicBezTo>
                    <a:pt x="34460" y="158"/>
                    <a:pt x="34426" y="158"/>
                    <a:pt x="34392" y="158"/>
                  </a:cubicBezTo>
                  <a:cubicBezTo>
                    <a:pt x="33847" y="158"/>
                    <a:pt x="33387" y="1"/>
                    <a:pt x="329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430787" y="4496632"/>
              <a:ext cx="615580" cy="634527"/>
            </a:xfrm>
            <a:custGeom>
              <a:avLst/>
              <a:gdLst/>
              <a:ahLst/>
              <a:cxnLst/>
              <a:rect l="l" t="t" r="r" b="b"/>
              <a:pathLst>
                <a:path w="34342" h="35399" extrusionOk="0">
                  <a:moveTo>
                    <a:pt x="33882" y="1"/>
                  </a:moveTo>
                  <a:lnTo>
                    <a:pt x="1" y="35184"/>
                  </a:lnTo>
                  <a:cubicBezTo>
                    <a:pt x="568" y="35184"/>
                    <a:pt x="1055" y="35399"/>
                    <a:pt x="1524" y="35399"/>
                  </a:cubicBezTo>
                  <a:cubicBezTo>
                    <a:pt x="1847" y="35399"/>
                    <a:pt x="2162" y="35297"/>
                    <a:pt x="2489" y="34954"/>
                  </a:cubicBezTo>
                  <a:cubicBezTo>
                    <a:pt x="12788" y="24234"/>
                    <a:pt x="23086" y="13553"/>
                    <a:pt x="33423" y="2872"/>
                  </a:cubicBezTo>
                  <a:cubicBezTo>
                    <a:pt x="34341" y="1915"/>
                    <a:pt x="34341" y="1111"/>
                    <a:pt x="33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7992975" y="4081838"/>
              <a:ext cx="537356" cy="550011"/>
            </a:xfrm>
            <a:custGeom>
              <a:avLst/>
              <a:gdLst/>
              <a:ahLst/>
              <a:cxnLst/>
              <a:rect l="l" t="t" r="r" b="b"/>
              <a:pathLst>
                <a:path w="29978" h="30684" extrusionOk="0">
                  <a:moveTo>
                    <a:pt x="29132" y="1"/>
                  </a:moveTo>
                  <a:cubicBezTo>
                    <a:pt x="28238" y="1"/>
                    <a:pt x="27508" y="238"/>
                    <a:pt x="26800" y="976"/>
                  </a:cubicBezTo>
                  <a:cubicBezTo>
                    <a:pt x="18186" y="9934"/>
                    <a:pt x="9610" y="18892"/>
                    <a:pt x="996" y="27851"/>
                  </a:cubicBezTo>
                  <a:cubicBezTo>
                    <a:pt x="231" y="28578"/>
                    <a:pt x="1" y="29727"/>
                    <a:pt x="499" y="30684"/>
                  </a:cubicBezTo>
                  <a:cubicBezTo>
                    <a:pt x="10299" y="20500"/>
                    <a:pt x="20100" y="10317"/>
                    <a:pt x="29977" y="57"/>
                  </a:cubicBezTo>
                  <a:cubicBezTo>
                    <a:pt x="29679" y="22"/>
                    <a:pt x="29398" y="1"/>
                    <a:pt x="29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8519318" y="4583101"/>
              <a:ext cx="533914" cy="552072"/>
            </a:xfrm>
            <a:custGeom>
              <a:avLst/>
              <a:gdLst/>
              <a:ahLst/>
              <a:cxnLst/>
              <a:rect l="l" t="t" r="r" b="b"/>
              <a:pathLst>
                <a:path w="29786" h="30799" extrusionOk="0">
                  <a:moveTo>
                    <a:pt x="29594" y="1"/>
                  </a:moveTo>
                  <a:lnTo>
                    <a:pt x="1" y="30742"/>
                  </a:lnTo>
                  <a:cubicBezTo>
                    <a:pt x="299" y="30778"/>
                    <a:pt x="579" y="30799"/>
                    <a:pt x="846" y="30799"/>
                  </a:cubicBezTo>
                  <a:cubicBezTo>
                    <a:pt x="1741" y="30799"/>
                    <a:pt x="2479" y="30561"/>
                    <a:pt x="3216" y="29824"/>
                  </a:cubicBezTo>
                  <a:cubicBezTo>
                    <a:pt x="11677" y="20904"/>
                    <a:pt x="20176" y="12060"/>
                    <a:pt x="28752" y="3255"/>
                  </a:cubicBezTo>
                  <a:cubicBezTo>
                    <a:pt x="29709" y="2298"/>
                    <a:pt x="29785" y="1341"/>
                    <a:pt x="295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8625683" y="4688785"/>
              <a:ext cx="417258" cy="433713"/>
            </a:xfrm>
            <a:custGeom>
              <a:avLst/>
              <a:gdLst/>
              <a:ahLst/>
              <a:cxnLst/>
              <a:rect l="l" t="t" r="r" b="b"/>
              <a:pathLst>
                <a:path w="23278" h="24196" extrusionOk="0">
                  <a:moveTo>
                    <a:pt x="23277" y="0"/>
                  </a:moveTo>
                  <a:lnTo>
                    <a:pt x="0" y="24196"/>
                  </a:lnTo>
                  <a:cubicBezTo>
                    <a:pt x="1264" y="24043"/>
                    <a:pt x="2489" y="23966"/>
                    <a:pt x="3484" y="22932"/>
                  </a:cubicBezTo>
                  <a:cubicBezTo>
                    <a:pt x="9610" y="16501"/>
                    <a:pt x="15773" y="10069"/>
                    <a:pt x="22014" y="3714"/>
                  </a:cubicBezTo>
                  <a:cubicBezTo>
                    <a:pt x="23047" y="2642"/>
                    <a:pt x="23124" y="1379"/>
                    <a:pt x="232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8007387" y="4094510"/>
              <a:ext cx="417258" cy="433713"/>
            </a:xfrm>
            <a:custGeom>
              <a:avLst/>
              <a:gdLst/>
              <a:ahLst/>
              <a:cxnLst/>
              <a:rect l="l" t="t" r="r" b="b"/>
              <a:pathLst>
                <a:path w="23278" h="24196" extrusionOk="0">
                  <a:moveTo>
                    <a:pt x="23277" y="1"/>
                  </a:moveTo>
                  <a:lnTo>
                    <a:pt x="23277" y="1"/>
                  </a:lnTo>
                  <a:cubicBezTo>
                    <a:pt x="21937" y="154"/>
                    <a:pt x="20712" y="307"/>
                    <a:pt x="19679" y="1379"/>
                  </a:cubicBezTo>
                  <a:cubicBezTo>
                    <a:pt x="13553" y="7810"/>
                    <a:pt x="7390" y="14242"/>
                    <a:pt x="1188" y="20597"/>
                  </a:cubicBezTo>
                  <a:cubicBezTo>
                    <a:pt x="154" y="21631"/>
                    <a:pt x="116" y="22894"/>
                    <a:pt x="1" y="24196"/>
                  </a:cubicBezTo>
                  <a:lnTo>
                    <a:pt x="232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8767737" y="4835641"/>
              <a:ext cx="231967" cy="237452"/>
            </a:xfrm>
            <a:custGeom>
              <a:avLst/>
              <a:gdLst/>
              <a:ahLst/>
              <a:cxnLst/>
              <a:rect l="l" t="t" r="r" b="b"/>
              <a:pathLst>
                <a:path w="12941" h="13247" extrusionOk="0">
                  <a:moveTo>
                    <a:pt x="12787" y="0"/>
                  </a:moveTo>
                  <a:lnTo>
                    <a:pt x="0" y="13246"/>
                  </a:lnTo>
                  <a:cubicBezTo>
                    <a:pt x="5628" y="10413"/>
                    <a:pt x="10184" y="5819"/>
                    <a:pt x="12940" y="153"/>
                  </a:cubicBezTo>
                  <a:lnTo>
                    <a:pt x="127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8051302" y="4144610"/>
              <a:ext cx="230605" cy="236771"/>
            </a:xfrm>
            <a:custGeom>
              <a:avLst/>
              <a:gdLst/>
              <a:ahLst/>
              <a:cxnLst/>
              <a:rect l="l" t="t" r="r" b="b"/>
              <a:pathLst>
                <a:path w="12865" h="13209" extrusionOk="0">
                  <a:moveTo>
                    <a:pt x="12864" y="0"/>
                  </a:moveTo>
                  <a:lnTo>
                    <a:pt x="12864" y="0"/>
                  </a:lnTo>
                  <a:cubicBezTo>
                    <a:pt x="7237" y="2795"/>
                    <a:pt x="2719" y="7389"/>
                    <a:pt x="1" y="13055"/>
                  </a:cubicBezTo>
                  <a:lnTo>
                    <a:pt x="154" y="13208"/>
                  </a:lnTo>
                  <a:lnTo>
                    <a:pt x="128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13"/>
          <p:cNvGrpSpPr/>
          <p:nvPr/>
        </p:nvGrpSpPr>
        <p:grpSpPr>
          <a:xfrm>
            <a:off x="8540625" y="373713"/>
            <a:ext cx="1060257" cy="1053335"/>
            <a:chOff x="3319375" y="-61950"/>
            <a:chExt cx="1060257" cy="1053335"/>
          </a:xfrm>
        </p:grpSpPr>
        <p:sp>
          <p:nvSpPr>
            <p:cNvPr id="146" name="Google Shape;146;p13"/>
            <p:cNvSpPr/>
            <p:nvPr/>
          </p:nvSpPr>
          <p:spPr>
            <a:xfrm>
              <a:off x="3452502" y="53664"/>
              <a:ext cx="749390" cy="776834"/>
            </a:xfrm>
            <a:custGeom>
              <a:avLst/>
              <a:gdLst/>
              <a:ahLst/>
              <a:cxnLst/>
              <a:rect l="l" t="t" r="r" b="b"/>
              <a:pathLst>
                <a:path w="41807" h="43338" extrusionOk="0">
                  <a:moveTo>
                    <a:pt x="40582" y="0"/>
                  </a:moveTo>
                  <a:lnTo>
                    <a:pt x="1" y="42151"/>
                  </a:lnTo>
                  <a:lnTo>
                    <a:pt x="1111" y="43337"/>
                  </a:lnTo>
                  <a:lnTo>
                    <a:pt x="41807" y="1034"/>
                  </a:lnTo>
                  <a:lnTo>
                    <a:pt x="405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3500541" y="98942"/>
              <a:ext cx="749390" cy="777533"/>
            </a:xfrm>
            <a:custGeom>
              <a:avLst/>
              <a:gdLst/>
              <a:ahLst/>
              <a:cxnLst/>
              <a:rect l="l" t="t" r="r" b="b"/>
              <a:pathLst>
                <a:path w="41807" h="43377" extrusionOk="0">
                  <a:moveTo>
                    <a:pt x="40735" y="1"/>
                  </a:moveTo>
                  <a:lnTo>
                    <a:pt x="1" y="42343"/>
                  </a:lnTo>
                  <a:lnTo>
                    <a:pt x="1226" y="43376"/>
                  </a:lnTo>
                  <a:lnTo>
                    <a:pt x="41807" y="1226"/>
                  </a:lnTo>
                  <a:lnTo>
                    <a:pt x="40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3410648" y="13853"/>
              <a:ext cx="737721" cy="763802"/>
            </a:xfrm>
            <a:custGeom>
              <a:avLst/>
              <a:gdLst/>
              <a:ahLst/>
              <a:cxnLst/>
              <a:rect l="l" t="t" r="r" b="b"/>
              <a:pathLst>
                <a:path w="41156" h="42611" extrusionOk="0">
                  <a:moveTo>
                    <a:pt x="39777" y="1"/>
                  </a:moveTo>
                  <a:cubicBezTo>
                    <a:pt x="26531" y="13783"/>
                    <a:pt x="13285" y="27527"/>
                    <a:pt x="1" y="41309"/>
                  </a:cubicBezTo>
                  <a:lnTo>
                    <a:pt x="996" y="42611"/>
                  </a:lnTo>
                  <a:lnTo>
                    <a:pt x="41156" y="881"/>
                  </a:lnTo>
                  <a:lnTo>
                    <a:pt x="397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3554763" y="151784"/>
              <a:ext cx="737022" cy="763802"/>
            </a:xfrm>
            <a:custGeom>
              <a:avLst/>
              <a:gdLst/>
              <a:ahLst/>
              <a:cxnLst/>
              <a:rect l="l" t="t" r="r" b="b"/>
              <a:pathLst>
                <a:path w="41117" h="42611" extrusionOk="0">
                  <a:moveTo>
                    <a:pt x="40160" y="1"/>
                  </a:moveTo>
                  <a:lnTo>
                    <a:pt x="0" y="41730"/>
                  </a:lnTo>
                  <a:lnTo>
                    <a:pt x="1378" y="42611"/>
                  </a:lnTo>
                  <a:lnTo>
                    <a:pt x="41117" y="1341"/>
                  </a:lnTo>
                  <a:lnTo>
                    <a:pt x="401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3374960" y="-16206"/>
              <a:ext cx="712339" cy="734154"/>
            </a:xfrm>
            <a:custGeom>
              <a:avLst/>
              <a:gdLst/>
              <a:ahLst/>
              <a:cxnLst/>
              <a:rect l="l" t="t" r="r" b="b"/>
              <a:pathLst>
                <a:path w="39740" h="40957" extrusionOk="0">
                  <a:moveTo>
                    <a:pt x="38431" y="0"/>
                  </a:moveTo>
                  <a:cubicBezTo>
                    <a:pt x="38103" y="0"/>
                    <a:pt x="37855" y="267"/>
                    <a:pt x="37328" y="835"/>
                  </a:cubicBezTo>
                  <a:cubicBezTo>
                    <a:pt x="25192" y="13393"/>
                    <a:pt x="13094" y="25988"/>
                    <a:pt x="996" y="38583"/>
                  </a:cubicBezTo>
                  <a:cubicBezTo>
                    <a:pt x="1" y="39579"/>
                    <a:pt x="1" y="39579"/>
                    <a:pt x="767" y="40804"/>
                  </a:cubicBezTo>
                  <a:cubicBezTo>
                    <a:pt x="805" y="40842"/>
                    <a:pt x="843" y="40880"/>
                    <a:pt x="920" y="40957"/>
                  </a:cubicBezTo>
                  <a:lnTo>
                    <a:pt x="39739" y="606"/>
                  </a:lnTo>
                  <a:cubicBezTo>
                    <a:pt x="39074" y="210"/>
                    <a:pt x="38721" y="0"/>
                    <a:pt x="38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615833" y="211491"/>
              <a:ext cx="712322" cy="734728"/>
            </a:xfrm>
            <a:custGeom>
              <a:avLst/>
              <a:gdLst/>
              <a:ahLst/>
              <a:cxnLst/>
              <a:rect l="l" t="t" r="r" b="b"/>
              <a:pathLst>
                <a:path w="39739" h="40989" extrusionOk="0">
                  <a:moveTo>
                    <a:pt x="38820" y="0"/>
                  </a:moveTo>
                  <a:cubicBezTo>
                    <a:pt x="25880" y="13438"/>
                    <a:pt x="12940" y="26876"/>
                    <a:pt x="0" y="40313"/>
                  </a:cubicBezTo>
                  <a:cubicBezTo>
                    <a:pt x="651" y="40759"/>
                    <a:pt x="985" y="40989"/>
                    <a:pt x="1271" y="40989"/>
                  </a:cubicBezTo>
                  <a:cubicBezTo>
                    <a:pt x="1575" y="40989"/>
                    <a:pt x="1823" y="40730"/>
                    <a:pt x="2336" y="40198"/>
                  </a:cubicBezTo>
                  <a:lnTo>
                    <a:pt x="38705" y="2451"/>
                  </a:lnTo>
                  <a:cubicBezTo>
                    <a:pt x="39739" y="1340"/>
                    <a:pt x="39739" y="1340"/>
                    <a:pt x="38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3350941" y="-41856"/>
              <a:ext cx="667742" cy="695311"/>
            </a:xfrm>
            <a:custGeom>
              <a:avLst/>
              <a:gdLst/>
              <a:ahLst/>
              <a:cxnLst/>
              <a:rect l="l" t="t" r="r" b="b"/>
              <a:pathLst>
                <a:path w="37252" h="38790" extrusionOk="0">
                  <a:moveTo>
                    <a:pt x="35917" y="0"/>
                  </a:moveTo>
                  <a:cubicBezTo>
                    <a:pt x="35551" y="0"/>
                    <a:pt x="35296" y="275"/>
                    <a:pt x="34724" y="888"/>
                  </a:cubicBezTo>
                  <a:lnTo>
                    <a:pt x="16042" y="20260"/>
                  </a:lnTo>
                  <a:cubicBezTo>
                    <a:pt x="10797" y="25696"/>
                    <a:pt x="5552" y="31132"/>
                    <a:pt x="345" y="36569"/>
                  </a:cubicBezTo>
                  <a:cubicBezTo>
                    <a:pt x="116" y="36798"/>
                    <a:pt x="1" y="37066"/>
                    <a:pt x="1" y="37411"/>
                  </a:cubicBezTo>
                  <a:cubicBezTo>
                    <a:pt x="77" y="37870"/>
                    <a:pt x="231" y="38330"/>
                    <a:pt x="460" y="38789"/>
                  </a:cubicBezTo>
                  <a:lnTo>
                    <a:pt x="37251" y="505"/>
                  </a:lnTo>
                  <a:cubicBezTo>
                    <a:pt x="36583" y="180"/>
                    <a:pt x="36214" y="0"/>
                    <a:pt x="35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3683086" y="278045"/>
              <a:ext cx="672528" cy="693948"/>
            </a:xfrm>
            <a:custGeom>
              <a:avLst/>
              <a:gdLst/>
              <a:ahLst/>
              <a:cxnLst/>
              <a:rect l="l" t="t" r="r" b="b"/>
              <a:pathLst>
                <a:path w="37519" h="38714" extrusionOk="0">
                  <a:moveTo>
                    <a:pt x="36791" y="1"/>
                  </a:moveTo>
                  <a:lnTo>
                    <a:pt x="0" y="38208"/>
                  </a:lnTo>
                  <a:cubicBezTo>
                    <a:pt x="702" y="38534"/>
                    <a:pt x="1090" y="38713"/>
                    <a:pt x="1401" y="38713"/>
                  </a:cubicBezTo>
                  <a:cubicBezTo>
                    <a:pt x="1784" y="38713"/>
                    <a:pt x="2049" y="38439"/>
                    <a:pt x="2642" y="37825"/>
                  </a:cubicBezTo>
                  <a:cubicBezTo>
                    <a:pt x="13936" y="26072"/>
                    <a:pt x="25229" y="14319"/>
                    <a:pt x="36561" y="2604"/>
                  </a:cubicBezTo>
                  <a:cubicBezTo>
                    <a:pt x="37250" y="1877"/>
                    <a:pt x="37518" y="1264"/>
                    <a:pt x="36982" y="384"/>
                  </a:cubicBezTo>
                  <a:lnTo>
                    <a:pt x="36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3327620" y="-57558"/>
              <a:ext cx="618305" cy="633470"/>
            </a:xfrm>
            <a:custGeom>
              <a:avLst/>
              <a:gdLst/>
              <a:ahLst/>
              <a:cxnLst/>
              <a:rect l="l" t="t" r="r" b="b"/>
              <a:pathLst>
                <a:path w="34494" h="35340" extrusionOk="0">
                  <a:moveTo>
                    <a:pt x="32952" y="1"/>
                  </a:moveTo>
                  <a:cubicBezTo>
                    <a:pt x="32605" y="1"/>
                    <a:pt x="32274" y="101"/>
                    <a:pt x="31929" y="463"/>
                  </a:cubicBezTo>
                  <a:cubicBezTo>
                    <a:pt x="21631" y="11182"/>
                    <a:pt x="11294" y="21940"/>
                    <a:pt x="957" y="32659"/>
                  </a:cubicBezTo>
                  <a:cubicBezTo>
                    <a:pt x="77" y="33578"/>
                    <a:pt x="0" y="33999"/>
                    <a:pt x="613" y="35339"/>
                  </a:cubicBezTo>
                  <a:cubicBezTo>
                    <a:pt x="11868" y="23663"/>
                    <a:pt x="23085" y="11986"/>
                    <a:pt x="34494" y="156"/>
                  </a:cubicBezTo>
                  <a:lnTo>
                    <a:pt x="34494" y="156"/>
                  </a:lnTo>
                  <a:cubicBezTo>
                    <a:pt x="34460" y="158"/>
                    <a:pt x="34426" y="158"/>
                    <a:pt x="34392" y="158"/>
                  </a:cubicBezTo>
                  <a:cubicBezTo>
                    <a:pt x="33847" y="158"/>
                    <a:pt x="33387" y="1"/>
                    <a:pt x="32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3757187" y="352845"/>
              <a:ext cx="615580" cy="634527"/>
            </a:xfrm>
            <a:custGeom>
              <a:avLst/>
              <a:gdLst/>
              <a:ahLst/>
              <a:cxnLst/>
              <a:rect l="l" t="t" r="r" b="b"/>
              <a:pathLst>
                <a:path w="34342" h="35399" extrusionOk="0">
                  <a:moveTo>
                    <a:pt x="33882" y="1"/>
                  </a:moveTo>
                  <a:lnTo>
                    <a:pt x="1" y="35184"/>
                  </a:lnTo>
                  <a:cubicBezTo>
                    <a:pt x="568" y="35184"/>
                    <a:pt x="1055" y="35399"/>
                    <a:pt x="1524" y="35399"/>
                  </a:cubicBezTo>
                  <a:cubicBezTo>
                    <a:pt x="1847" y="35399"/>
                    <a:pt x="2162" y="35297"/>
                    <a:pt x="2489" y="34954"/>
                  </a:cubicBezTo>
                  <a:cubicBezTo>
                    <a:pt x="12788" y="24234"/>
                    <a:pt x="23086" y="13553"/>
                    <a:pt x="33423" y="2872"/>
                  </a:cubicBezTo>
                  <a:cubicBezTo>
                    <a:pt x="34341" y="1915"/>
                    <a:pt x="34341" y="1111"/>
                    <a:pt x="33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3319375" y="-61950"/>
              <a:ext cx="537356" cy="550011"/>
            </a:xfrm>
            <a:custGeom>
              <a:avLst/>
              <a:gdLst/>
              <a:ahLst/>
              <a:cxnLst/>
              <a:rect l="l" t="t" r="r" b="b"/>
              <a:pathLst>
                <a:path w="29978" h="30684" extrusionOk="0">
                  <a:moveTo>
                    <a:pt x="29132" y="1"/>
                  </a:moveTo>
                  <a:cubicBezTo>
                    <a:pt x="28238" y="1"/>
                    <a:pt x="27508" y="238"/>
                    <a:pt x="26800" y="976"/>
                  </a:cubicBezTo>
                  <a:cubicBezTo>
                    <a:pt x="18186" y="9934"/>
                    <a:pt x="9610" y="18892"/>
                    <a:pt x="996" y="27851"/>
                  </a:cubicBezTo>
                  <a:cubicBezTo>
                    <a:pt x="231" y="28578"/>
                    <a:pt x="1" y="29727"/>
                    <a:pt x="499" y="30684"/>
                  </a:cubicBezTo>
                  <a:cubicBezTo>
                    <a:pt x="10299" y="20500"/>
                    <a:pt x="20100" y="10317"/>
                    <a:pt x="29977" y="57"/>
                  </a:cubicBezTo>
                  <a:cubicBezTo>
                    <a:pt x="29679" y="22"/>
                    <a:pt x="29398" y="1"/>
                    <a:pt x="29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3845718" y="439313"/>
              <a:ext cx="533914" cy="552072"/>
            </a:xfrm>
            <a:custGeom>
              <a:avLst/>
              <a:gdLst/>
              <a:ahLst/>
              <a:cxnLst/>
              <a:rect l="l" t="t" r="r" b="b"/>
              <a:pathLst>
                <a:path w="29786" h="30799" extrusionOk="0">
                  <a:moveTo>
                    <a:pt x="29594" y="1"/>
                  </a:moveTo>
                  <a:lnTo>
                    <a:pt x="1" y="30742"/>
                  </a:lnTo>
                  <a:cubicBezTo>
                    <a:pt x="299" y="30778"/>
                    <a:pt x="579" y="30799"/>
                    <a:pt x="846" y="30799"/>
                  </a:cubicBezTo>
                  <a:cubicBezTo>
                    <a:pt x="1741" y="30799"/>
                    <a:pt x="2479" y="30561"/>
                    <a:pt x="3216" y="29824"/>
                  </a:cubicBezTo>
                  <a:cubicBezTo>
                    <a:pt x="11677" y="20904"/>
                    <a:pt x="20176" y="12060"/>
                    <a:pt x="28752" y="3255"/>
                  </a:cubicBezTo>
                  <a:cubicBezTo>
                    <a:pt x="29709" y="2298"/>
                    <a:pt x="29785" y="1341"/>
                    <a:pt x="29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3952083" y="544997"/>
              <a:ext cx="417258" cy="433713"/>
            </a:xfrm>
            <a:custGeom>
              <a:avLst/>
              <a:gdLst/>
              <a:ahLst/>
              <a:cxnLst/>
              <a:rect l="l" t="t" r="r" b="b"/>
              <a:pathLst>
                <a:path w="23278" h="24196" extrusionOk="0">
                  <a:moveTo>
                    <a:pt x="23277" y="0"/>
                  </a:moveTo>
                  <a:lnTo>
                    <a:pt x="0" y="24196"/>
                  </a:lnTo>
                  <a:cubicBezTo>
                    <a:pt x="1264" y="24043"/>
                    <a:pt x="2489" y="23966"/>
                    <a:pt x="3484" y="22932"/>
                  </a:cubicBezTo>
                  <a:cubicBezTo>
                    <a:pt x="9610" y="16501"/>
                    <a:pt x="15773" y="10069"/>
                    <a:pt x="22014" y="3714"/>
                  </a:cubicBezTo>
                  <a:cubicBezTo>
                    <a:pt x="23047" y="2642"/>
                    <a:pt x="23124" y="1379"/>
                    <a:pt x="23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3333787" y="-49277"/>
              <a:ext cx="417258" cy="433713"/>
            </a:xfrm>
            <a:custGeom>
              <a:avLst/>
              <a:gdLst/>
              <a:ahLst/>
              <a:cxnLst/>
              <a:rect l="l" t="t" r="r" b="b"/>
              <a:pathLst>
                <a:path w="23278" h="24196" extrusionOk="0">
                  <a:moveTo>
                    <a:pt x="23277" y="1"/>
                  </a:moveTo>
                  <a:lnTo>
                    <a:pt x="23277" y="1"/>
                  </a:lnTo>
                  <a:cubicBezTo>
                    <a:pt x="21937" y="154"/>
                    <a:pt x="20712" y="307"/>
                    <a:pt x="19679" y="1379"/>
                  </a:cubicBezTo>
                  <a:cubicBezTo>
                    <a:pt x="13553" y="7810"/>
                    <a:pt x="7390" y="14242"/>
                    <a:pt x="1188" y="20597"/>
                  </a:cubicBezTo>
                  <a:cubicBezTo>
                    <a:pt x="154" y="21631"/>
                    <a:pt x="116" y="22894"/>
                    <a:pt x="1" y="24196"/>
                  </a:cubicBezTo>
                  <a:lnTo>
                    <a:pt x="232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4094137" y="691854"/>
              <a:ext cx="231967" cy="237452"/>
            </a:xfrm>
            <a:custGeom>
              <a:avLst/>
              <a:gdLst/>
              <a:ahLst/>
              <a:cxnLst/>
              <a:rect l="l" t="t" r="r" b="b"/>
              <a:pathLst>
                <a:path w="12941" h="13247" extrusionOk="0">
                  <a:moveTo>
                    <a:pt x="12787" y="0"/>
                  </a:moveTo>
                  <a:lnTo>
                    <a:pt x="0" y="13246"/>
                  </a:lnTo>
                  <a:cubicBezTo>
                    <a:pt x="5628" y="10413"/>
                    <a:pt x="10184" y="5819"/>
                    <a:pt x="12940" y="153"/>
                  </a:cubicBezTo>
                  <a:lnTo>
                    <a:pt x="127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3377702" y="822"/>
              <a:ext cx="230605" cy="236771"/>
            </a:xfrm>
            <a:custGeom>
              <a:avLst/>
              <a:gdLst/>
              <a:ahLst/>
              <a:cxnLst/>
              <a:rect l="l" t="t" r="r" b="b"/>
              <a:pathLst>
                <a:path w="12865" h="13209" extrusionOk="0">
                  <a:moveTo>
                    <a:pt x="12864" y="0"/>
                  </a:moveTo>
                  <a:lnTo>
                    <a:pt x="12864" y="0"/>
                  </a:lnTo>
                  <a:cubicBezTo>
                    <a:pt x="7237" y="2795"/>
                    <a:pt x="2719" y="7389"/>
                    <a:pt x="1" y="13055"/>
                  </a:cubicBezTo>
                  <a:lnTo>
                    <a:pt x="154" y="13208"/>
                  </a:lnTo>
                  <a:lnTo>
                    <a:pt x="128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4" name="Google Shape;164;p14"/>
          <p:cNvSpPr txBox="1">
            <a:spLocks noGrp="1"/>
          </p:cNvSpPr>
          <p:nvPr>
            <p:ph type="title" idx="2" hasCustomPrompt="1"/>
          </p:nvPr>
        </p:nvSpPr>
        <p:spPr>
          <a:xfrm>
            <a:off x="815850" y="1633308"/>
            <a:ext cx="734700" cy="447600"/>
          </a:xfrm>
          <a:prstGeom prst="rect">
            <a:avLst/>
          </a:prstGeom>
          <a:solidFill>
            <a:schemeClr val="lt2"/>
          </a:solidFill>
        </p:spPr>
        <p:txBody>
          <a:bodyPr spcFirstLastPara="1" wrap="square" lIns="91425" tIns="91425" rIns="91425" bIns="91425" anchor="ctr" anchorCtr="0">
            <a:noAutofit/>
          </a:bodyPr>
          <a:lstStyle>
            <a:lvl1pPr lvl="0" rtl="0">
              <a:spcBef>
                <a:spcPts val="0"/>
              </a:spcBef>
              <a:spcAft>
                <a:spcPts val="0"/>
              </a:spcAft>
              <a:buSzPts val="3000"/>
              <a:buNone/>
              <a:defRPr sz="3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5" name="Google Shape;165;p14"/>
          <p:cNvSpPr txBox="1">
            <a:spLocks noGrp="1"/>
          </p:cNvSpPr>
          <p:nvPr>
            <p:ph type="title" idx="3" hasCustomPrompt="1"/>
          </p:nvPr>
        </p:nvSpPr>
        <p:spPr>
          <a:xfrm>
            <a:off x="815850" y="3066691"/>
            <a:ext cx="734700" cy="447600"/>
          </a:xfrm>
          <a:prstGeom prst="rect">
            <a:avLst/>
          </a:prstGeom>
          <a:solidFill>
            <a:schemeClr val="lt2"/>
          </a:solidFill>
        </p:spPr>
        <p:txBody>
          <a:bodyPr spcFirstLastPara="1" wrap="square" lIns="91425" tIns="91425" rIns="91425" bIns="91425" anchor="ctr" anchorCtr="0">
            <a:noAutofit/>
          </a:bodyPr>
          <a:lstStyle>
            <a:lvl1pPr lvl="0" rtl="0">
              <a:spcBef>
                <a:spcPts val="0"/>
              </a:spcBef>
              <a:spcAft>
                <a:spcPts val="0"/>
              </a:spcAft>
              <a:buSzPts val="3000"/>
              <a:buNone/>
              <a:defRPr sz="3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6" name="Google Shape;166;p14"/>
          <p:cNvSpPr txBox="1">
            <a:spLocks noGrp="1"/>
          </p:cNvSpPr>
          <p:nvPr>
            <p:ph type="title" idx="4" hasCustomPrompt="1"/>
          </p:nvPr>
        </p:nvSpPr>
        <p:spPr>
          <a:xfrm>
            <a:off x="3521692" y="1633283"/>
            <a:ext cx="734700" cy="447600"/>
          </a:xfrm>
          <a:prstGeom prst="rect">
            <a:avLst/>
          </a:prstGeom>
          <a:solidFill>
            <a:schemeClr val="lt2"/>
          </a:solidFill>
        </p:spPr>
        <p:txBody>
          <a:bodyPr spcFirstLastPara="1" wrap="square" lIns="91425" tIns="91425" rIns="91425" bIns="91425" anchor="ctr" anchorCtr="0">
            <a:noAutofit/>
          </a:bodyPr>
          <a:lstStyle>
            <a:lvl1pPr lvl="0" rtl="0">
              <a:spcBef>
                <a:spcPts val="0"/>
              </a:spcBef>
              <a:spcAft>
                <a:spcPts val="0"/>
              </a:spcAft>
              <a:buSzPts val="3000"/>
              <a:buNone/>
              <a:defRPr sz="3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7" name="Google Shape;167;p14"/>
          <p:cNvSpPr txBox="1">
            <a:spLocks noGrp="1"/>
          </p:cNvSpPr>
          <p:nvPr>
            <p:ph type="title" idx="5" hasCustomPrompt="1"/>
          </p:nvPr>
        </p:nvSpPr>
        <p:spPr>
          <a:xfrm>
            <a:off x="3521692" y="3066691"/>
            <a:ext cx="734700" cy="447600"/>
          </a:xfrm>
          <a:prstGeom prst="rect">
            <a:avLst/>
          </a:prstGeom>
          <a:solidFill>
            <a:schemeClr val="lt2"/>
          </a:solidFill>
        </p:spPr>
        <p:txBody>
          <a:bodyPr spcFirstLastPara="1" wrap="square" lIns="91425" tIns="91425" rIns="91425" bIns="91425" anchor="ctr" anchorCtr="0">
            <a:noAutofit/>
          </a:bodyPr>
          <a:lstStyle>
            <a:lvl1pPr lvl="0" rtl="0">
              <a:spcBef>
                <a:spcPts val="0"/>
              </a:spcBef>
              <a:spcAft>
                <a:spcPts val="0"/>
              </a:spcAft>
              <a:buSzPts val="3000"/>
              <a:buNone/>
              <a:defRPr sz="3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8" name="Google Shape;168;p14"/>
          <p:cNvSpPr txBox="1">
            <a:spLocks noGrp="1"/>
          </p:cNvSpPr>
          <p:nvPr>
            <p:ph type="title" idx="6" hasCustomPrompt="1"/>
          </p:nvPr>
        </p:nvSpPr>
        <p:spPr>
          <a:xfrm>
            <a:off x="6220967" y="1633283"/>
            <a:ext cx="734700" cy="447600"/>
          </a:xfrm>
          <a:prstGeom prst="rect">
            <a:avLst/>
          </a:prstGeom>
          <a:solidFill>
            <a:schemeClr val="lt2"/>
          </a:solidFill>
        </p:spPr>
        <p:txBody>
          <a:bodyPr spcFirstLastPara="1" wrap="square" lIns="91425" tIns="91425" rIns="91425" bIns="91425" anchor="ctr" anchorCtr="0">
            <a:noAutofit/>
          </a:bodyPr>
          <a:lstStyle>
            <a:lvl1pPr lvl="0" rtl="0">
              <a:spcBef>
                <a:spcPts val="0"/>
              </a:spcBef>
              <a:spcAft>
                <a:spcPts val="0"/>
              </a:spcAft>
              <a:buSzPts val="3000"/>
              <a:buNone/>
              <a:defRPr sz="3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9" name="Google Shape;169;p14"/>
          <p:cNvSpPr txBox="1">
            <a:spLocks noGrp="1"/>
          </p:cNvSpPr>
          <p:nvPr>
            <p:ph type="title" idx="7" hasCustomPrompt="1"/>
          </p:nvPr>
        </p:nvSpPr>
        <p:spPr>
          <a:xfrm>
            <a:off x="6220967" y="3066691"/>
            <a:ext cx="734700" cy="447600"/>
          </a:xfrm>
          <a:prstGeom prst="rect">
            <a:avLst/>
          </a:prstGeom>
          <a:solidFill>
            <a:schemeClr val="lt2"/>
          </a:solidFill>
        </p:spPr>
        <p:txBody>
          <a:bodyPr spcFirstLastPara="1" wrap="square" lIns="91425" tIns="91425" rIns="91425" bIns="91425" anchor="ctr" anchorCtr="0">
            <a:noAutofit/>
          </a:bodyPr>
          <a:lstStyle>
            <a:lvl1pPr lvl="0" rtl="0">
              <a:spcBef>
                <a:spcPts val="0"/>
              </a:spcBef>
              <a:spcAft>
                <a:spcPts val="0"/>
              </a:spcAft>
              <a:buSzPts val="3000"/>
              <a:buNone/>
              <a:defRPr sz="3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0" name="Google Shape;170;p14"/>
          <p:cNvSpPr txBox="1">
            <a:spLocks noGrp="1"/>
          </p:cNvSpPr>
          <p:nvPr>
            <p:ph type="subTitle" idx="1"/>
          </p:nvPr>
        </p:nvSpPr>
        <p:spPr>
          <a:xfrm>
            <a:off x="719975" y="2156475"/>
            <a:ext cx="2305500" cy="63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Bebas Neue"/>
              <a:buNone/>
              <a:defRPr sz="2000" b="1">
                <a:solidFill>
                  <a:schemeClr val="dk1"/>
                </a:solidFill>
                <a:latin typeface="Cabin"/>
                <a:ea typeface="Cabin"/>
                <a:cs typeface="Cabin"/>
                <a:sym typeface="Cabin"/>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1" name="Google Shape;171;p14"/>
          <p:cNvSpPr txBox="1">
            <a:spLocks noGrp="1"/>
          </p:cNvSpPr>
          <p:nvPr>
            <p:ph type="subTitle" idx="8"/>
          </p:nvPr>
        </p:nvSpPr>
        <p:spPr>
          <a:xfrm>
            <a:off x="3419250" y="2156475"/>
            <a:ext cx="2305500" cy="63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Bebas Neue"/>
              <a:buNone/>
              <a:defRPr sz="2000" b="1">
                <a:solidFill>
                  <a:schemeClr val="dk1"/>
                </a:solidFill>
                <a:latin typeface="Cabin"/>
                <a:ea typeface="Cabin"/>
                <a:cs typeface="Cabin"/>
                <a:sym typeface="Cabin"/>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2" name="Google Shape;172;p14"/>
          <p:cNvSpPr txBox="1">
            <a:spLocks noGrp="1"/>
          </p:cNvSpPr>
          <p:nvPr>
            <p:ph type="subTitle" idx="9"/>
          </p:nvPr>
        </p:nvSpPr>
        <p:spPr>
          <a:xfrm>
            <a:off x="6118525" y="2156475"/>
            <a:ext cx="2305500" cy="63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Bebas Neue"/>
              <a:buNone/>
              <a:defRPr sz="2000" b="1">
                <a:solidFill>
                  <a:schemeClr val="dk1"/>
                </a:solidFill>
                <a:latin typeface="Cabin"/>
                <a:ea typeface="Cabin"/>
                <a:cs typeface="Cabin"/>
                <a:sym typeface="Cabin"/>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3" name="Google Shape;173;p14"/>
          <p:cNvSpPr txBox="1">
            <a:spLocks noGrp="1"/>
          </p:cNvSpPr>
          <p:nvPr>
            <p:ph type="subTitle" idx="13"/>
          </p:nvPr>
        </p:nvSpPr>
        <p:spPr>
          <a:xfrm>
            <a:off x="719975" y="3589950"/>
            <a:ext cx="2305500" cy="63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Bebas Neue"/>
              <a:buNone/>
              <a:defRPr sz="2000" b="1">
                <a:solidFill>
                  <a:schemeClr val="dk1"/>
                </a:solidFill>
                <a:latin typeface="Cabin"/>
                <a:ea typeface="Cabin"/>
                <a:cs typeface="Cabin"/>
                <a:sym typeface="Cabin"/>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4" name="Google Shape;174;p14"/>
          <p:cNvSpPr txBox="1">
            <a:spLocks noGrp="1"/>
          </p:cNvSpPr>
          <p:nvPr>
            <p:ph type="subTitle" idx="14"/>
          </p:nvPr>
        </p:nvSpPr>
        <p:spPr>
          <a:xfrm>
            <a:off x="3419250" y="3589950"/>
            <a:ext cx="2305500" cy="63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Bebas Neue"/>
              <a:buNone/>
              <a:defRPr sz="2000" b="1">
                <a:solidFill>
                  <a:schemeClr val="dk1"/>
                </a:solidFill>
                <a:latin typeface="Cabin"/>
                <a:ea typeface="Cabin"/>
                <a:cs typeface="Cabin"/>
                <a:sym typeface="Cabin"/>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5" name="Google Shape;175;p14"/>
          <p:cNvSpPr txBox="1">
            <a:spLocks noGrp="1"/>
          </p:cNvSpPr>
          <p:nvPr>
            <p:ph type="subTitle" idx="15"/>
          </p:nvPr>
        </p:nvSpPr>
        <p:spPr>
          <a:xfrm>
            <a:off x="6118525" y="3589950"/>
            <a:ext cx="2305500" cy="63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Bebas Neue"/>
              <a:buNone/>
              <a:defRPr sz="2000" b="1">
                <a:solidFill>
                  <a:schemeClr val="dk1"/>
                </a:solidFill>
                <a:latin typeface="Cabin"/>
                <a:ea typeface="Cabin"/>
                <a:cs typeface="Cabin"/>
                <a:sym typeface="Cabin"/>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6" name="Google Shape;176;p14"/>
          <p:cNvSpPr/>
          <p:nvPr/>
        </p:nvSpPr>
        <p:spPr>
          <a:xfrm>
            <a:off x="8813875" y="179975"/>
            <a:ext cx="239350" cy="222550"/>
          </a:xfrm>
          <a:custGeom>
            <a:avLst/>
            <a:gdLst/>
            <a:ahLst/>
            <a:cxnLst/>
            <a:rect l="l" t="t" r="r" b="b"/>
            <a:pathLst>
              <a:path w="9574" h="8902" extrusionOk="0">
                <a:moveTo>
                  <a:pt x="1848" y="1"/>
                </a:moveTo>
                <a:cubicBezTo>
                  <a:pt x="1008" y="1"/>
                  <a:pt x="1" y="1298"/>
                  <a:pt x="845" y="1931"/>
                </a:cubicBezTo>
                <a:cubicBezTo>
                  <a:pt x="960" y="2084"/>
                  <a:pt x="1113" y="2199"/>
                  <a:pt x="1266" y="2352"/>
                </a:cubicBezTo>
                <a:lnTo>
                  <a:pt x="3448" y="4343"/>
                </a:lnTo>
                <a:cubicBezTo>
                  <a:pt x="2491" y="5300"/>
                  <a:pt x="1687" y="6066"/>
                  <a:pt x="883" y="6870"/>
                </a:cubicBezTo>
                <a:cubicBezTo>
                  <a:pt x="424" y="7329"/>
                  <a:pt x="347" y="8095"/>
                  <a:pt x="730" y="8631"/>
                </a:cubicBezTo>
                <a:cubicBezTo>
                  <a:pt x="962" y="8796"/>
                  <a:pt x="1236" y="8876"/>
                  <a:pt x="1514" y="8876"/>
                </a:cubicBezTo>
                <a:cubicBezTo>
                  <a:pt x="1878" y="8876"/>
                  <a:pt x="2247" y="8739"/>
                  <a:pt x="2529" y="8478"/>
                </a:cubicBezTo>
                <a:cubicBezTo>
                  <a:pt x="2682" y="8325"/>
                  <a:pt x="2797" y="8172"/>
                  <a:pt x="2950" y="8018"/>
                </a:cubicBezTo>
                <a:lnTo>
                  <a:pt x="4941" y="5989"/>
                </a:lnTo>
                <a:cubicBezTo>
                  <a:pt x="5822" y="6946"/>
                  <a:pt x="6626" y="7750"/>
                  <a:pt x="7468" y="8554"/>
                </a:cubicBezTo>
                <a:cubicBezTo>
                  <a:pt x="7721" y="8786"/>
                  <a:pt x="8054" y="8902"/>
                  <a:pt x="8393" y="8902"/>
                </a:cubicBezTo>
                <a:cubicBezTo>
                  <a:pt x="8670" y="8902"/>
                  <a:pt x="8949" y="8824"/>
                  <a:pt x="9191" y="8669"/>
                </a:cubicBezTo>
                <a:cubicBezTo>
                  <a:pt x="9497" y="8133"/>
                  <a:pt x="9459" y="7444"/>
                  <a:pt x="9076" y="6985"/>
                </a:cubicBezTo>
                <a:cubicBezTo>
                  <a:pt x="8961" y="6832"/>
                  <a:pt x="8808" y="6678"/>
                  <a:pt x="8655" y="6525"/>
                </a:cubicBezTo>
                <a:lnTo>
                  <a:pt x="6511" y="4458"/>
                </a:lnTo>
                <a:cubicBezTo>
                  <a:pt x="7391" y="3577"/>
                  <a:pt x="8234" y="2812"/>
                  <a:pt x="9038" y="1970"/>
                </a:cubicBezTo>
                <a:cubicBezTo>
                  <a:pt x="9497" y="1587"/>
                  <a:pt x="9574" y="859"/>
                  <a:pt x="9191" y="323"/>
                </a:cubicBezTo>
                <a:cubicBezTo>
                  <a:pt x="9012" y="115"/>
                  <a:pt x="8579" y="92"/>
                  <a:pt x="8179" y="92"/>
                </a:cubicBezTo>
                <a:cubicBezTo>
                  <a:pt x="8064" y="92"/>
                  <a:pt x="7953" y="94"/>
                  <a:pt x="7851" y="94"/>
                </a:cubicBezTo>
                <a:cubicBezTo>
                  <a:pt x="7621" y="94"/>
                  <a:pt x="7430" y="362"/>
                  <a:pt x="7238" y="553"/>
                </a:cubicBezTo>
                <a:cubicBezTo>
                  <a:pt x="6511" y="1280"/>
                  <a:pt x="5783" y="2008"/>
                  <a:pt x="4941" y="2888"/>
                </a:cubicBezTo>
                <a:cubicBezTo>
                  <a:pt x="4061" y="1970"/>
                  <a:pt x="3295" y="1127"/>
                  <a:pt x="2453" y="323"/>
                </a:cubicBezTo>
                <a:cubicBezTo>
                  <a:pt x="2290" y="95"/>
                  <a:pt x="2075" y="1"/>
                  <a:pt x="18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 name="Google Shape;177;p14"/>
          <p:cNvGrpSpPr/>
          <p:nvPr/>
        </p:nvGrpSpPr>
        <p:grpSpPr>
          <a:xfrm>
            <a:off x="7031175" y="-700137"/>
            <a:ext cx="1060257" cy="1053335"/>
            <a:chOff x="7992975" y="4081838"/>
            <a:chExt cx="1060257" cy="1053335"/>
          </a:xfrm>
        </p:grpSpPr>
        <p:sp>
          <p:nvSpPr>
            <p:cNvPr id="178" name="Google Shape;178;p14"/>
            <p:cNvSpPr/>
            <p:nvPr/>
          </p:nvSpPr>
          <p:spPr>
            <a:xfrm>
              <a:off x="8126102" y="4197452"/>
              <a:ext cx="749390" cy="776834"/>
            </a:xfrm>
            <a:custGeom>
              <a:avLst/>
              <a:gdLst/>
              <a:ahLst/>
              <a:cxnLst/>
              <a:rect l="l" t="t" r="r" b="b"/>
              <a:pathLst>
                <a:path w="41807" h="43338" extrusionOk="0">
                  <a:moveTo>
                    <a:pt x="40582" y="0"/>
                  </a:moveTo>
                  <a:lnTo>
                    <a:pt x="1" y="42151"/>
                  </a:lnTo>
                  <a:lnTo>
                    <a:pt x="1111" y="43337"/>
                  </a:lnTo>
                  <a:lnTo>
                    <a:pt x="41807" y="1034"/>
                  </a:lnTo>
                  <a:lnTo>
                    <a:pt x="405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4"/>
            <p:cNvSpPr/>
            <p:nvPr/>
          </p:nvSpPr>
          <p:spPr>
            <a:xfrm>
              <a:off x="8174141" y="4242729"/>
              <a:ext cx="749390" cy="777533"/>
            </a:xfrm>
            <a:custGeom>
              <a:avLst/>
              <a:gdLst/>
              <a:ahLst/>
              <a:cxnLst/>
              <a:rect l="l" t="t" r="r" b="b"/>
              <a:pathLst>
                <a:path w="41807" h="43377" extrusionOk="0">
                  <a:moveTo>
                    <a:pt x="40735" y="1"/>
                  </a:moveTo>
                  <a:lnTo>
                    <a:pt x="1" y="42343"/>
                  </a:lnTo>
                  <a:lnTo>
                    <a:pt x="1226" y="43376"/>
                  </a:lnTo>
                  <a:lnTo>
                    <a:pt x="41807" y="1226"/>
                  </a:lnTo>
                  <a:lnTo>
                    <a:pt x="40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4"/>
            <p:cNvSpPr/>
            <p:nvPr/>
          </p:nvSpPr>
          <p:spPr>
            <a:xfrm>
              <a:off x="8084248" y="4157641"/>
              <a:ext cx="737721" cy="763802"/>
            </a:xfrm>
            <a:custGeom>
              <a:avLst/>
              <a:gdLst/>
              <a:ahLst/>
              <a:cxnLst/>
              <a:rect l="l" t="t" r="r" b="b"/>
              <a:pathLst>
                <a:path w="41156" h="42611" extrusionOk="0">
                  <a:moveTo>
                    <a:pt x="39777" y="1"/>
                  </a:moveTo>
                  <a:cubicBezTo>
                    <a:pt x="26531" y="13783"/>
                    <a:pt x="13285" y="27527"/>
                    <a:pt x="1" y="41309"/>
                  </a:cubicBezTo>
                  <a:lnTo>
                    <a:pt x="996" y="42611"/>
                  </a:lnTo>
                  <a:lnTo>
                    <a:pt x="41156" y="881"/>
                  </a:lnTo>
                  <a:lnTo>
                    <a:pt x="397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8228363" y="4295571"/>
              <a:ext cx="737022" cy="763802"/>
            </a:xfrm>
            <a:custGeom>
              <a:avLst/>
              <a:gdLst/>
              <a:ahLst/>
              <a:cxnLst/>
              <a:rect l="l" t="t" r="r" b="b"/>
              <a:pathLst>
                <a:path w="41117" h="42611" extrusionOk="0">
                  <a:moveTo>
                    <a:pt x="40160" y="1"/>
                  </a:moveTo>
                  <a:lnTo>
                    <a:pt x="0" y="41730"/>
                  </a:lnTo>
                  <a:lnTo>
                    <a:pt x="1378" y="42611"/>
                  </a:lnTo>
                  <a:lnTo>
                    <a:pt x="41117" y="1341"/>
                  </a:lnTo>
                  <a:lnTo>
                    <a:pt x="401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4"/>
            <p:cNvSpPr/>
            <p:nvPr/>
          </p:nvSpPr>
          <p:spPr>
            <a:xfrm>
              <a:off x="8048560" y="4127581"/>
              <a:ext cx="712340" cy="734154"/>
            </a:xfrm>
            <a:custGeom>
              <a:avLst/>
              <a:gdLst/>
              <a:ahLst/>
              <a:cxnLst/>
              <a:rect l="l" t="t" r="r" b="b"/>
              <a:pathLst>
                <a:path w="39740" h="40957" extrusionOk="0">
                  <a:moveTo>
                    <a:pt x="38431" y="0"/>
                  </a:moveTo>
                  <a:cubicBezTo>
                    <a:pt x="38103" y="0"/>
                    <a:pt x="37855" y="267"/>
                    <a:pt x="37328" y="835"/>
                  </a:cubicBezTo>
                  <a:cubicBezTo>
                    <a:pt x="25192" y="13393"/>
                    <a:pt x="13094" y="25988"/>
                    <a:pt x="996" y="38583"/>
                  </a:cubicBezTo>
                  <a:cubicBezTo>
                    <a:pt x="1" y="39579"/>
                    <a:pt x="1" y="39579"/>
                    <a:pt x="767" y="40804"/>
                  </a:cubicBezTo>
                  <a:cubicBezTo>
                    <a:pt x="805" y="40842"/>
                    <a:pt x="843" y="40880"/>
                    <a:pt x="920" y="40957"/>
                  </a:cubicBezTo>
                  <a:lnTo>
                    <a:pt x="39739" y="606"/>
                  </a:lnTo>
                  <a:cubicBezTo>
                    <a:pt x="39074" y="210"/>
                    <a:pt x="38721" y="0"/>
                    <a:pt x="38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8289433" y="4355278"/>
              <a:ext cx="712322" cy="734728"/>
            </a:xfrm>
            <a:custGeom>
              <a:avLst/>
              <a:gdLst/>
              <a:ahLst/>
              <a:cxnLst/>
              <a:rect l="l" t="t" r="r" b="b"/>
              <a:pathLst>
                <a:path w="39739" h="40989" extrusionOk="0">
                  <a:moveTo>
                    <a:pt x="38820" y="0"/>
                  </a:moveTo>
                  <a:cubicBezTo>
                    <a:pt x="25880" y="13438"/>
                    <a:pt x="12940" y="26876"/>
                    <a:pt x="0" y="40313"/>
                  </a:cubicBezTo>
                  <a:cubicBezTo>
                    <a:pt x="651" y="40759"/>
                    <a:pt x="985" y="40989"/>
                    <a:pt x="1271" y="40989"/>
                  </a:cubicBezTo>
                  <a:cubicBezTo>
                    <a:pt x="1575" y="40989"/>
                    <a:pt x="1823" y="40730"/>
                    <a:pt x="2336" y="40198"/>
                  </a:cubicBezTo>
                  <a:lnTo>
                    <a:pt x="38705" y="2451"/>
                  </a:lnTo>
                  <a:cubicBezTo>
                    <a:pt x="39739" y="1340"/>
                    <a:pt x="39739" y="1340"/>
                    <a:pt x="38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8024541" y="4101931"/>
              <a:ext cx="667742" cy="695311"/>
            </a:xfrm>
            <a:custGeom>
              <a:avLst/>
              <a:gdLst/>
              <a:ahLst/>
              <a:cxnLst/>
              <a:rect l="l" t="t" r="r" b="b"/>
              <a:pathLst>
                <a:path w="37252" h="38790" extrusionOk="0">
                  <a:moveTo>
                    <a:pt x="35917" y="0"/>
                  </a:moveTo>
                  <a:cubicBezTo>
                    <a:pt x="35551" y="0"/>
                    <a:pt x="35296" y="275"/>
                    <a:pt x="34724" y="888"/>
                  </a:cubicBezTo>
                  <a:lnTo>
                    <a:pt x="16042" y="20260"/>
                  </a:lnTo>
                  <a:cubicBezTo>
                    <a:pt x="10797" y="25696"/>
                    <a:pt x="5552" y="31132"/>
                    <a:pt x="345" y="36569"/>
                  </a:cubicBezTo>
                  <a:cubicBezTo>
                    <a:pt x="116" y="36798"/>
                    <a:pt x="1" y="37066"/>
                    <a:pt x="1" y="37411"/>
                  </a:cubicBezTo>
                  <a:cubicBezTo>
                    <a:pt x="77" y="37870"/>
                    <a:pt x="231" y="38330"/>
                    <a:pt x="460" y="38789"/>
                  </a:cubicBezTo>
                  <a:lnTo>
                    <a:pt x="37251" y="505"/>
                  </a:lnTo>
                  <a:cubicBezTo>
                    <a:pt x="36583" y="180"/>
                    <a:pt x="36214" y="0"/>
                    <a:pt x="35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8356686" y="4421833"/>
              <a:ext cx="672528" cy="693948"/>
            </a:xfrm>
            <a:custGeom>
              <a:avLst/>
              <a:gdLst/>
              <a:ahLst/>
              <a:cxnLst/>
              <a:rect l="l" t="t" r="r" b="b"/>
              <a:pathLst>
                <a:path w="37519" h="38714" extrusionOk="0">
                  <a:moveTo>
                    <a:pt x="36791" y="1"/>
                  </a:moveTo>
                  <a:lnTo>
                    <a:pt x="0" y="38208"/>
                  </a:lnTo>
                  <a:cubicBezTo>
                    <a:pt x="702" y="38534"/>
                    <a:pt x="1090" y="38713"/>
                    <a:pt x="1401" y="38713"/>
                  </a:cubicBezTo>
                  <a:cubicBezTo>
                    <a:pt x="1784" y="38713"/>
                    <a:pt x="2049" y="38439"/>
                    <a:pt x="2642" y="37825"/>
                  </a:cubicBezTo>
                  <a:cubicBezTo>
                    <a:pt x="13936" y="26072"/>
                    <a:pt x="25229" y="14319"/>
                    <a:pt x="36561" y="2604"/>
                  </a:cubicBezTo>
                  <a:cubicBezTo>
                    <a:pt x="37250" y="1877"/>
                    <a:pt x="37518" y="1264"/>
                    <a:pt x="36982" y="384"/>
                  </a:cubicBezTo>
                  <a:lnTo>
                    <a:pt x="36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p:nvPr/>
          </p:nvSpPr>
          <p:spPr>
            <a:xfrm>
              <a:off x="8001220" y="4086229"/>
              <a:ext cx="618305" cy="633470"/>
            </a:xfrm>
            <a:custGeom>
              <a:avLst/>
              <a:gdLst/>
              <a:ahLst/>
              <a:cxnLst/>
              <a:rect l="l" t="t" r="r" b="b"/>
              <a:pathLst>
                <a:path w="34494" h="35340" extrusionOk="0">
                  <a:moveTo>
                    <a:pt x="32952" y="1"/>
                  </a:moveTo>
                  <a:cubicBezTo>
                    <a:pt x="32605" y="1"/>
                    <a:pt x="32274" y="101"/>
                    <a:pt x="31929" y="463"/>
                  </a:cubicBezTo>
                  <a:cubicBezTo>
                    <a:pt x="21631" y="11182"/>
                    <a:pt x="11294" y="21940"/>
                    <a:pt x="957" y="32659"/>
                  </a:cubicBezTo>
                  <a:cubicBezTo>
                    <a:pt x="77" y="33578"/>
                    <a:pt x="0" y="33999"/>
                    <a:pt x="613" y="35339"/>
                  </a:cubicBezTo>
                  <a:cubicBezTo>
                    <a:pt x="11868" y="23663"/>
                    <a:pt x="23085" y="11986"/>
                    <a:pt x="34494" y="156"/>
                  </a:cubicBezTo>
                  <a:lnTo>
                    <a:pt x="34494" y="156"/>
                  </a:lnTo>
                  <a:cubicBezTo>
                    <a:pt x="34460" y="158"/>
                    <a:pt x="34426" y="158"/>
                    <a:pt x="34392" y="158"/>
                  </a:cubicBezTo>
                  <a:cubicBezTo>
                    <a:pt x="33847" y="158"/>
                    <a:pt x="33387" y="1"/>
                    <a:pt x="32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4"/>
            <p:cNvSpPr/>
            <p:nvPr/>
          </p:nvSpPr>
          <p:spPr>
            <a:xfrm>
              <a:off x="8430787" y="4496632"/>
              <a:ext cx="615580" cy="634527"/>
            </a:xfrm>
            <a:custGeom>
              <a:avLst/>
              <a:gdLst/>
              <a:ahLst/>
              <a:cxnLst/>
              <a:rect l="l" t="t" r="r" b="b"/>
              <a:pathLst>
                <a:path w="34342" h="35399" extrusionOk="0">
                  <a:moveTo>
                    <a:pt x="33882" y="1"/>
                  </a:moveTo>
                  <a:lnTo>
                    <a:pt x="1" y="35184"/>
                  </a:lnTo>
                  <a:cubicBezTo>
                    <a:pt x="568" y="35184"/>
                    <a:pt x="1055" y="35399"/>
                    <a:pt x="1524" y="35399"/>
                  </a:cubicBezTo>
                  <a:cubicBezTo>
                    <a:pt x="1847" y="35399"/>
                    <a:pt x="2162" y="35297"/>
                    <a:pt x="2489" y="34954"/>
                  </a:cubicBezTo>
                  <a:cubicBezTo>
                    <a:pt x="12788" y="24234"/>
                    <a:pt x="23086" y="13553"/>
                    <a:pt x="33423" y="2872"/>
                  </a:cubicBezTo>
                  <a:cubicBezTo>
                    <a:pt x="34341" y="1915"/>
                    <a:pt x="34341" y="1111"/>
                    <a:pt x="33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4"/>
            <p:cNvSpPr/>
            <p:nvPr/>
          </p:nvSpPr>
          <p:spPr>
            <a:xfrm>
              <a:off x="7992975" y="4081838"/>
              <a:ext cx="537356" cy="550011"/>
            </a:xfrm>
            <a:custGeom>
              <a:avLst/>
              <a:gdLst/>
              <a:ahLst/>
              <a:cxnLst/>
              <a:rect l="l" t="t" r="r" b="b"/>
              <a:pathLst>
                <a:path w="29978" h="30684" extrusionOk="0">
                  <a:moveTo>
                    <a:pt x="29132" y="1"/>
                  </a:moveTo>
                  <a:cubicBezTo>
                    <a:pt x="28238" y="1"/>
                    <a:pt x="27508" y="238"/>
                    <a:pt x="26800" y="976"/>
                  </a:cubicBezTo>
                  <a:cubicBezTo>
                    <a:pt x="18186" y="9934"/>
                    <a:pt x="9610" y="18892"/>
                    <a:pt x="996" y="27851"/>
                  </a:cubicBezTo>
                  <a:cubicBezTo>
                    <a:pt x="231" y="28578"/>
                    <a:pt x="1" y="29727"/>
                    <a:pt x="499" y="30684"/>
                  </a:cubicBezTo>
                  <a:cubicBezTo>
                    <a:pt x="10299" y="20500"/>
                    <a:pt x="20100" y="10317"/>
                    <a:pt x="29977" y="57"/>
                  </a:cubicBezTo>
                  <a:cubicBezTo>
                    <a:pt x="29679" y="22"/>
                    <a:pt x="29398" y="1"/>
                    <a:pt x="29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4"/>
            <p:cNvSpPr/>
            <p:nvPr/>
          </p:nvSpPr>
          <p:spPr>
            <a:xfrm>
              <a:off x="8519318" y="4583101"/>
              <a:ext cx="533914" cy="552072"/>
            </a:xfrm>
            <a:custGeom>
              <a:avLst/>
              <a:gdLst/>
              <a:ahLst/>
              <a:cxnLst/>
              <a:rect l="l" t="t" r="r" b="b"/>
              <a:pathLst>
                <a:path w="29786" h="30799" extrusionOk="0">
                  <a:moveTo>
                    <a:pt x="29594" y="1"/>
                  </a:moveTo>
                  <a:lnTo>
                    <a:pt x="1" y="30742"/>
                  </a:lnTo>
                  <a:cubicBezTo>
                    <a:pt x="299" y="30778"/>
                    <a:pt x="579" y="30799"/>
                    <a:pt x="846" y="30799"/>
                  </a:cubicBezTo>
                  <a:cubicBezTo>
                    <a:pt x="1741" y="30799"/>
                    <a:pt x="2479" y="30561"/>
                    <a:pt x="3216" y="29824"/>
                  </a:cubicBezTo>
                  <a:cubicBezTo>
                    <a:pt x="11677" y="20904"/>
                    <a:pt x="20176" y="12060"/>
                    <a:pt x="28752" y="3255"/>
                  </a:cubicBezTo>
                  <a:cubicBezTo>
                    <a:pt x="29709" y="2298"/>
                    <a:pt x="29785" y="1341"/>
                    <a:pt x="29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4"/>
            <p:cNvSpPr/>
            <p:nvPr/>
          </p:nvSpPr>
          <p:spPr>
            <a:xfrm>
              <a:off x="8625683" y="4688785"/>
              <a:ext cx="417258" cy="433713"/>
            </a:xfrm>
            <a:custGeom>
              <a:avLst/>
              <a:gdLst/>
              <a:ahLst/>
              <a:cxnLst/>
              <a:rect l="l" t="t" r="r" b="b"/>
              <a:pathLst>
                <a:path w="23278" h="24196" extrusionOk="0">
                  <a:moveTo>
                    <a:pt x="23277" y="0"/>
                  </a:moveTo>
                  <a:lnTo>
                    <a:pt x="0" y="24196"/>
                  </a:lnTo>
                  <a:cubicBezTo>
                    <a:pt x="1264" y="24043"/>
                    <a:pt x="2489" y="23966"/>
                    <a:pt x="3484" y="22932"/>
                  </a:cubicBezTo>
                  <a:cubicBezTo>
                    <a:pt x="9610" y="16501"/>
                    <a:pt x="15773" y="10069"/>
                    <a:pt x="22014" y="3714"/>
                  </a:cubicBezTo>
                  <a:cubicBezTo>
                    <a:pt x="23047" y="2642"/>
                    <a:pt x="23124" y="1379"/>
                    <a:pt x="23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4"/>
            <p:cNvSpPr/>
            <p:nvPr/>
          </p:nvSpPr>
          <p:spPr>
            <a:xfrm>
              <a:off x="8007387" y="4094510"/>
              <a:ext cx="417258" cy="433713"/>
            </a:xfrm>
            <a:custGeom>
              <a:avLst/>
              <a:gdLst/>
              <a:ahLst/>
              <a:cxnLst/>
              <a:rect l="l" t="t" r="r" b="b"/>
              <a:pathLst>
                <a:path w="23278" h="24196" extrusionOk="0">
                  <a:moveTo>
                    <a:pt x="23277" y="1"/>
                  </a:moveTo>
                  <a:lnTo>
                    <a:pt x="23277" y="1"/>
                  </a:lnTo>
                  <a:cubicBezTo>
                    <a:pt x="21937" y="154"/>
                    <a:pt x="20712" y="307"/>
                    <a:pt x="19679" y="1379"/>
                  </a:cubicBezTo>
                  <a:cubicBezTo>
                    <a:pt x="13553" y="7810"/>
                    <a:pt x="7390" y="14242"/>
                    <a:pt x="1188" y="20597"/>
                  </a:cubicBezTo>
                  <a:cubicBezTo>
                    <a:pt x="154" y="21631"/>
                    <a:pt x="116" y="22894"/>
                    <a:pt x="1" y="24196"/>
                  </a:cubicBezTo>
                  <a:lnTo>
                    <a:pt x="232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4"/>
            <p:cNvSpPr/>
            <p:nvPr/>
          </p:nvSpPr>
          <p:spPr>
            <a:xfrm>
              <a:off x="8767737" y="4835641"/>
              <a:ext cx="231967" cy="237452"/>
            </a:xfrm>
            <a:custGeom>
              <a:avLst/>
              <a:gdLst/>
              <a:ahLst/>
              <a:cxnLst/>
              <a:rect l="l" t="t" r="r" b="b"/>
              <a:pathLst>
                <a:path w="12941" h="13247" extrusionOk="0">
                  <a:moveTo>
                    <a:pt x="12787" y="0"/>
                  </a:moveTo>
                  <a:lnTo>
                    <a:pt x="0" y="13246"/>
                  </a:lnTo>
                  <a:cubicBezTo>
                    <a:pt x="5628" y="10413"/>
                    <a:pt x="10184" y="5819"/>
                    <a:pt x="12940" y="153"/>
                  </a:cubicBezTo>
                  <a:lnTo>
                    <a:pt x="127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4"/>
            <p:cNvSpPr/>
            <p:nvPr/>
          </p:nvSpPr>
          <p:spPr>
            <a:xfrm>
              <a:off x="8051302" y="4144610"/>
              <a:ext cx="230605" cy="236771"/>
            </a:xfrm>
            <a:custGeom>
              <a:avLst/>
              <a:gdLst/>
              <a:ahLst/>
              <a:cxnLst/>
              <a:rect l="l" t="t" r="r" b="b"/>
              <a:pathLst>
                <a:path w="12865" h="13209" extrusionOk="0">
                  <a:moveTo>
                    <a:pt x="12864" y="0"/>
                  </a:moveTo>
                  <a:lnTo>
                    <a:pt x="12864" y="0"/>
                  </a:lnTo>
                  <a:cubicBezTo>
                    <a:pt x="7237" y="2795"/>
                    <a:pt x="2719" y="7389"/>
                    <a:pt x="1" y="13055"/>
                  </a:cubicBezTo>
                  <a:lnTo>
                    <a:pt x="154" y="13208"/>
                  </a:lnTo>
                  <a:lnTo>
                    <a:pt x="128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CUSTOM_4_1">
    <p:spTree>
      <p:nvGrpSpPr>
        <p:cNvPr id="1" name="Shape 194"/>
        <p:cNvGrpSpPr/>
        <p:nvPr/>
      </p:nvGrpSpPr>
      <p:grpSpPr>
        <a:xfrm>
          <a:off x="0" y="0"/>
          <a:ext cx="0" cy="0"/>
          <a:chOff x="0" y="0"/>
          <a:chExt cx="0" cy="0"/>
        </a:xfrm>
      </p:grpSpPr>
      <p:sp>
        <p:nvSpPr>
          <p:cNvPr id="195" name="Google Shape;195;p15"/>
          <p:cNvSpPr txBox="1">
            <a:spLocks noGrp="1"/>
          </p:cNvSpPr>
          <p:nvPr>
            <p:ph type="title"/>
          </p:nvPr>
        </p:nvSpPr>
        <p:spPr>
          <a:xfrm>
            <a:off x="720000" y="733775"/>
            <a:ext cx="4131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6" name="Google Shape;196;p15"/>
          <p:cNvSpPr txBox="1">
            <a:spLocks noGrp="1"/>
          </p:cNvSpPr>
          <p:nvPr>
            <p:ph type="subTitle" idx="1"/>
          </p:nvPr>
        </p:nvSpPr>
        <p:spPr>
          <a:xfrm>
            <a:off x="720000" y="1362125"/>
            <a:ext cx="4131600" cy="92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97" name="Google Shape;197;p15"/>
          <p:cNvSpPr/>
          <p:nvPr/>
        </p:nvSpPr>
        <p:spPr>
          <a:xfrm>
            <a:off x="431050" y="423725"/>
            <a:ext cx="239350" cy="222550"/>
          </a:xfrm>
          <a:custGeom>
            <a:avLst/>
            <a:gdLst/>
            <a:ahLst/>
            <a:cxnLst/>
            <a:rect l="l" t="t" r="r" b="b"/>
            <a:pathLst>
              <a:path w="9574" h="8902" extrusionOk="0">
                <a:moveTo>
                  <a:pt x="1848" y="1"/>
                </a:moveTo>
                <a:cubicBezTo>
                  <a:pt x="1008" y="1"/>
                  <a:pt x="1" y="1298"/>
                  <a:pt x="845" y="1931"/>
                </a:cubicBezTo>
                <a:cubicBezTo>
                  <a:pt x="960" y="2084"/>
                  <a:pt x="1113" y="2199"/>
                  <a:pt x="1266" y="2352"/>
                </a:cubicBezTo>
                <a:lnTo>
                  <a:pt x="3448" y="4343"/>
                </a:lnTo>
                <a:cubicBezTo>
                  <a:pt x="2491" y="5300"/>
                  <a:pt x="1687" y="6066"/>
                  <a:pt x="883" y="6870"/>
                </a:cubicBezTo>
                <a:cubicBezTo>
                  <a:pt x="424" y="7329"/>
                  <a:pt x="347" y="8095"/>
                  <a:pt x="730" y="8631"/>
                </a:cubicBezTo>
                <a:cubicBezTo>
                  <a:pt x="962" y="8796"/>
                  <a:pt x="1236" y="8876"/>
                  <a:pt x="1514" y="8876"/>
                </a:cubicBezTo>
                <a:cubicBezTo>
                  <a:pt x="1878" y="8876"/>
                  <a:pt x="2247" y="8739"/>
                  <a:pt x="2529" y="8478"/>
                </a:cubicBezTo>
                <a:cubicBezTo>
                  <a:pt x="2682" y="8325"/>
                  <a:pt x="2797" y="8172"/>
                  <a:pt x="2950" y="8018"/>
                </a:cubicBezTo>
                <a:lnTo>
                  <a:pt x="4941" y="5989"/>
                </a:lnTo>
                <a:cubicBezTo>
                  <a:pt x="5822" y="6946"/>
                  <a:pt x="6626" y="7750"/>
                  <a:pt x="7468" y="8554"/>
                </a:cubicBezTo>
                <a:cubicBezTo>
                  <a:pt x="7721" y="8786"/>
                  <a:pt x="8054" y="8902"/>
                  <a:pt x="8393" y="8902"/>
                </a:cubicBezTo>
                <a:cubicBezTo>
                  <a:pt x="8670" y="8902"/>
                  <a:pt x="8949" y="8824"/>
                  <a:pt x="9191" y="8669"/>
                </a:cubicBezTo>
                <a:cubicBezTo>
                  <a:pt x="9497" y="8133"/>
                  <a:pt x="9459" y="7444"/>
                  <a:pt x="9076" y="6985"/>
                </a:cubicBezTo>
                <a:cubicBezTo>
                  <a:pt x="8961" y="6832"/>
                  <a:pt x="8808" y="6678"/>
                  <a:pt x="8655" y="6525"/>
                </a:cubicBezTo>
                <a:lnTo>
                  <a:pt x="6511" y="4458"/>
                </a:lnTo>
                <a:cubicBezTo>
                  <a:pt x="7391" y="3577"/>
                  <a:pt x="8234" y="2812"/>
                  <a:pt x="9038" y="1970"/>
                </a:cubicBezTo>
                <a:cubicBezTo>
                  <a:pt x="9497" y="1587"/>
                  <a:pt x="9574" y="859"/>
                  <a:pt x="9191" y="323"/>
                </a:cubicBezTo>
                <a:cubicBezTo>
                  <a:pt x="9012" y="115"/>
                  <a:pt x="8579" y="92"/>
                  <a:pt x="8179" y="92"/>
                </a:cubicBezTo>
                <a:cubicBezTo>
                  <a:pt x="8064" y="92"/>
                  <a:pt x="7953" y="94"/>
                  <a:pt x="7851" y="94"/>
                </a:cubicBezTo>
                <a:cubicBezTo>
                  <a:pt x="7621" y="94"/>
                  <a:pt x="7430" y="362"/>
                  <a:pt x="7238" y="553"/>
                </a:cubicBezTo>
                <a:cubicBezTo>
                  <a:pt x="6511" y="1280"/>
                  <a:pt x="5783" y="2008"/>
                  <a:pt x="4941" y="2888"/>
                </a:cubicBezTo>
                <a:cubicBezTo>
                  <a:pt x="4061" y="1970"/>
                  <a:pt x="3295" y="1127"/>
                  <a:pt x="2453" y="323"/>
                </a:cubicBezTo>
                <a:cubicBezTo>
                  <a:pt x="2290" y="95"/>
                  <a:pt x="2075" y="1"/>
                  <a:pt x="18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Cabin"/>
              <a:buNone/>
              <a:defRPr sz="3000" b="1">
                <a:solidFill>
                  <a:schemeClr val="dk1"/>
                </a:solidFill>
                <a:latin typeface="Cabin"/>
                <a:ea typeface="Cabin"/>
                <a:cs typeface="Cabin"/>
                <a:sym typeface="Cabin"/>
              </a:defRPr>
            </a:lvl1pPr>
            <a:lvl2pPr lvl="1" rtl="0">
              <a:spcBef>
                <a:spcPts val="0"/>
              </a:spcBef>
              <a:spcAft>
                <a:spcPts val="0"/>
              </a:spcAft>
              <a:buClr>
                <a:schemeClr val="dk1"/>
              </a:buClr>
              <a:buSzPts val="3500"/>
              <a:buFont typeface="Cabin"/>
              <a:buNone/>
              <a:defRPr sz="3500" b="1">
                <a:solidFill>
                  <a:schemeClr val="dk1"/>
                </a:solidFill>
                <a:latin typeface="Cabin"/>
                <a:ea typeface="Cabin"/>
                <a:cs typeface="Cabin"/>
                <a:sym typeface="Cabin"/>
              </a:defRPr>
            </a:lvl2pPr>
            <a:lvl3pPr lvl="2" rtl="0">
              <a:spcBef>
                <a:spcPts val="0"/>
              </a:spcBef>
              <a:spcAft>
                <a:spcPts val="0"/>
              </a:spcAft>
              <a:buClr>
                <a:schemeClr val="dk1"/>
              </a:buClr>
              <a:buSzPts val="3500"/>
              <a:buFont typeface="Cabin"/>
              <a:buNone/>
              <a:defRPr sz="3500" b="1">
                <a:solidFill>
                  <a:schemeClr val="dk1"/>
                </a:solidFill>
                <a:latin typeface="Cabin"/>
                <a:ea typeface="Cabin"/>
                <a:cs typeface="Cabin"/>
                <a:sym typeface="Cabin"/>
              </a:defRPr>
            </a:lvl3pPr>
            <a:lvl4pPr lvl="3" rtl="0">
              <a:spcBef>
                <a:spcPts val="0"/>
              </a:spcBef>
              <a:spcAft>
                <a:spcPts val="0"/>
              </a:spcAft>
              <a:buClr>
                <a:schemeClr val="dk1"/>
              </a:buClr>
              <a:buSzPts val="3500"/>
              <a:buFont typeface="Cabin"/>
              <a:buNone/>
              <a:defRPr sz="3500" b="1">
                <a:solidFill>
                  <a:schemeClr val="dk1"/>
                </a:solidFill>
                <a:latin typeface="Cabin"/>
                <a:ea typeface="Cabin"/>
                <a:cs typeface="Cabin"/>
                <a:sym typeface="Cabin"/>
              </a:defRPr>
            </a:lvl4pPr>
            <a:lvl5pPr lvl="4" rtl="0">
              <a:spcBef>
                <a:spcPts val="0"/>
              </a:spcBef>
              <a:spcAft>
                <a:spcPts val="0"/>
              </a:spcAft>
              <a:buClr>
                <a:schemeClr val="dk1"/>
              </a:buClr>
              <a:buSzPts val="3500"/>
              <a:buFont typeface="Cabin"/>
              <a:buNone/>
              <a:defRPr sz="3500" b="1">
                <a:solidFill>
                  <a:schemeClr val="dk1"/>
                </a:solidFill>
                <a:latin typeface="Cabin"/>
                <a:ea typeface="Cabin"/>
                <a:cs typeface="Cabin"/>
                <a:sym typeface="Cabin"/>
              </a:defRPr>
            </a:lvl5pPr>
            <a:lvl6pPr lvl="5" rtl="0">
              <a:spcBef>
                <a:spcPts val="0"/>
              </a:spcBef>
              <a:spcAft>
                <a:spcPts val="0"/>
              </a:spcAft>
              <a:buClr>
                <a:schemeClr val="dk1"/>
              </a:buClr>
              <a:buSzPts val="3500"/>
              <a:buFont typeface="Cabin"/>
              <a:buNone/>
              <a:defRPr sz="3500" b="1">
                <a:solidFill>
                  <a:schemeClr val="dk1"/>
                </a:solidFill>
                <a:latin typeface="Cabin"/>
                <a:ea typeface="Cabin"/>
                <a:cs typeface="Cabin"/>
                <a:sym typeface="Cabin"/>
              </a:defRPr>
            </a:lvl6pPr>
            <a:lvl7pPr lvl="6" rtl="0">
              <a:spcBef>
                <a:spcPts val="0"/>
              </a:spcBef>
              <a:spcAft>
                <a:spcPts val="0"/>
              </a:spcAft>
              <a:buClr>
                <a:schemeClr val="dk1"/>
              </a:buClr>
              <a:buSzPts val="3500"/>
              <a:buFont typeface="Cabin"/>
              <a:buNone/>
              <a:defRPr sz="3500" b="1">
                <a:solidFill>
                  <a:schemeClr val="dk1"/>
                </a:solidFill>
                <a:latin typeface="Cabin"/>
                <a:ea typeface="Cabin"/>
                <a:cs typeface="Cabin"/>
                <a:sym typeface="Cabin"/>
              </a:defRPr>
            </a:lvl7pPr>
            <a:lvl8pPr lvl="7" rtl="0">
              <a:spcBef>
                <a:spcPts val="0"/>
              </a:spcBef>
              <a:spcAft>
                <a:spcPts val="0"/>
              </a:spcAft>
              <a:buClr>
                <a:schemeClr val="dk1"/>
              </a:buClr>
              <a:buSzPts val="3500"/>
              <a:buFont typeface="Cabin"/>
              <a:buNone/>
              <a:defRPr sz="3500" b="1">
                <a:solidFill>
                  <a:schemeClr val="dk1"/>
                </a:solidFill>
                <a:latin typeface="Cabin"/>
                <a:ea typeface="Cabin"/>
                <a:cs typeface="Cabin"/>
                <a:sym typeface="Cabin"/>
              </a:defRPr>
            </a:lvl8pPr>
            <a:lvl9pPr lvl="8" rtl="0">
              <a:spcBef>
                <a:spcPts val="0"/>
              </a:spcBef>
              <a:spcAft>
                <a:spcPts val="0"/>
              </a:spcAft>
              <a:buClr>
                <a:schemeClr val="dk1"/>
              </a:buClr>
              <a:buSzPts val="3500"/>
              <a:buFont typeface="Cabin"/>
              <a:buNone/>
              <a:defRPr sz="3500" b="1">
                <a:solidFill>
                  <a:schemeClr val="dk1"/>
                </a:solidFill>
                <a:latin typeface="Cabin"/>
                <a:ea typeface="Cabin"/>
                <a:cs typeface="Cabin"/>
                <a:sym typeface="Cabin"/>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Assistant Medium"/>
              <a:buChar char="●"/>
              <a:defRPr sz="1200">
                <a:solidFill>
                  <a:schemeClr val="dk1"/>
                </a:solidFill>
                <a:latin typeface="Assistant Medium"/>
                <a:ea typeface="Assistant Medium"/>
                <a:cs typeface="Assistant Medium"/>
                <a:sym typeface="Assistant Medium"/>
              </a:defRPr>
            </a:lvl1pPr>
            <a:lvl2pPr marL="914400" lvl="1" indent="-304800">
              <a:lnSpc>
                <a:spcPct val="100000"/>
              </a:lnSpc>
              <a:spcBef>
                <a:spcPts val="0"/>
              </a:spcBef>
              <a:spcAft>
                <a:spcPts val="0"/>
              </a:spcAft>
              <a:buClr>
                <a:schemeClr val="dk1"/>
              </a:buClr>
              <a:buSzPts val="1200"/>
              <a:buFont typeface="Assistant Medium"/>
              <a:buChar char="○"/>
              <a:defRPr sz="1200">
                <a:solidFill>
                  <a:schemeClr val="dk1"/>
                </a:solidFill>
                <a:latin typeface="Assistant Medium"/>
                <a:ea typeface="Assistant Medium"/>
                <a:cs typeface="Assistant Medium"/>
                <a:sym typeface="Assistant Medium"/>
              </a:defRPr>
            </a:lvl2pPr>
            <a:lvl3pPr marL="1371600" lvl="2" indent="-304800">
              <a:lnSpc>
                <a:spcPct val="100000"/>
              </a:lnSpc>
              <a:spcBef>
                <a:spcPts val="0"/>
              </a:spcBef>
              <a:spcAft>
                <a:spcPts val="0"/>
              </a:spcAft>
              <a:buClr>
                <a:schemeClr val="dk1"/>
              </a:buClr>
              <a:buSzPts val="1200"/>
              <a:buFont typeface="Assistant Medium"/>
              <a:buChar char="■"/>
              <a:defRPr sz="1200">
                <a:solidFill>
                  <a:schemeClr val="dk1"/>
                </a:solidFill>
                <a:latin typeface="Assistant Medium"/>
                <a:ea typeface="Assistant Medium"/>
                <a:cs typeface="Assistant Medium"/>
                <a:sym typeface="Assistant Medium"/>
              </a:defRPr>
            </a:lvl3pPr>
            <a:lvl4pPr marL="1828800" lvl="3" indent="-304800">
              <a:lnSpc>
                <a:spcPct val="100000"/>
              </a:lnSpc>
              <a:spcBef>
                <a:spcPts val="0"/>
              </a:spcBef>
              <a:spcAft>
                <a:spcPts val="0"/>
              </a:spcAft>
              <a:buClr>
                <a:schemeClr val="dk1"/>
              </a:buClr>
              <a:buSzPts val="1200"/>
              <a:buFont typeface="Assistant Medium"/>
              <a:buChar char="●"/>
              <a:defRPr sz="1200">
                <a:solidFill>
                  <a:schemeClr val="dk1"/>
                </a:solidFill>
                <a:latin typeface="Assistant Medium"/>
                <a:ea typeface="Assistant Medium"/>
                <a:cs typeface="Assistant Medium"/>
                <a:sym typeface="Assistant Medium"/>
              </a:defRPr>
            </a:lvl4pPr>
            <a:lvl5pPr marL="2286000" lvl="4" indent="-304800">
              <a:lnSpc>
                <a:spcPct val="100000"/>
              </a:lnSpc>
              <a:spcBef>
                <a:spcPts val="0"/>
              </a:spcBef>
              <a:spcAft>
                <a:spcPts val="0"/>
              </a:spcAft>
              <a:buClr>
                <a:schemeClr val="dk1"/>
              </a:buClr>
              <a:buSzPts val="1200"/>
              <a:buFont typeface="Assistant Medium"/>
              <a:buChar char="○"/>
              <a:defRPr sz="1200">
                <a:solidFill>
                  <a:schemeClr val="dk1"/>
                </a:solidFill>
                <a:latin typeface="Assistant Medium"/>
                <a:ea typeface="Assistant Medium"/>
                <a:cs typeface="Assistant Medium"/>
                <a:sym typeface="Assistant Medium"/>
              </a:defRPr>
            </a:lvl5pPr>
            <a:lvl6pPr marL="2743200" lvl="5" indent="-304800">
              <a:lnSpc>
                <a:spcPct val="100000"/>
              </a:lnSpc>
              <a:spcBef>
                <a:spcPts val="0"/>
              </a:spcBef>
              <a:spcAft>
                <a:spcPts val="0"/>
              </a:spcAft>
              <a:buClr>
                <a:schemeClr val="dk1"/>
              </a:buClr>
              <a:buSzPts val="1200"/>
              <a:buFont typeface="Assistant Medium"/>
              <a:buChar char="■"/>
              <a:defRPr sz="1200">
                <a:solidFill>
                  <a:schemeClr val="dk1"/>
                </a:solidFill>
                <a:latin typeface="Assistant Medium"/>
                <a:ea typeface="Assistant Medium"/>
                <a:cs typeface="Assistant Medium"/>
                <a:sym typeface="Assistant Medium"/>
              </a:defRPr>
            </a:lvl6pPr>
            <a:lvl7pPr marL="3200400" lvl="6" indent="-304800">
              <a:lnSpc>
                <a:spcPct val="100000"/>
              </a:lnSpc>
              <a:spcBef>
                <a:spcPts val="0"/>
              </a:spcBef>
              <a:spcAft>
                <a:spcPts val="0"/>
              </a:spcAft>
              <a:buClr>
                <a:schemeClr val="dk1"/>
              </a:buClr>
              <a:buSzPts val="1200"/>
              <a:buFont typeface="Assistant Medium"/>
              <a:buChar char="●"/>
              <a:defRPr sz="1200">
                <a:solidFill>
                  <a:schemeClr val="dk1"/>
                </a:solidFill>
                <a:latin typeface="Assistant Medium"/>
                <a:ea typeface="Assistant Medium"/>
                <a:cs typeface="Assistant Medium"/>
                <a:sym typeface="Assistant Medium"/>
              </a:defRPr>
            </a:lvl7pPr>
            <a:lvl8pPr marL="3657600" lvl="7" indent="-304800">
              <a:lnSpc>
                <a:spcPct val="100000"/>
              </a:lnSpc>
              <a:spcBef>
                <a:spcPts val="0"/>
              </a:spcBef>
              <a:spcAft>
                <a:spcPts val="0"/>
              </a:spcAft>
              <a:buClr>
                <a:schemeClr val="dk1"/>
              </a:buClr>
              <a:buSzPts val="1200"/>
              <a:buFont typeface="Assistant Medium"/>
              <a:buChar char="○"/>
              <a:defRPr sz="1200">
                <a:solidFill>
                  <a:schemeClr val="dk1"/>
                </a:solidFill>
                <a:latin typeface="Assistant Medium"/>
                <a:ea typeface="Assistant Medium"/>
                <a:cs typeface="Assistant Medium"/>
                <a:sym typeface="Assistant Medium"/>
              </a:defRPr>
            </a:lvl8pPr>
            <a:lvl9pPr marL="4114800" lvl="8" indent="-304800">
              <a:lnSpc>
                <a:spcPct val="100000"/>
              </a:lnSpc>
              <a:spcBef>
                <a:spcPts val="0"/>
              </a:spcBef>
              <a:spcAft>
                <a:spcPts val="0"/>
              </a:spcAft>
              <a:buClr>
                <a:schemeClr val="dk1"/>
              </a:buClr>
              <a:buSzPts val="1200"/>
              <a:buFont typeface="Assistant Medium"/>
              <a:buChar char="■"/>
              <a:defRPr sz="1200">
                <a:solidFill>
                  <a:schemeClr val="dk1"/>
                </a:solidFill>
                <a:latin typeface="Assistant Medium"/>
                <a:ea typeface="Assistant Medium"/>
                <a:cs typeface="Assistant Medium"/>
                <a:sym typeface="Assistan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4" r:id="rId4"/>
    <p:sldLayoutId id="2147483655" r:id="rId5"/>
    <p:sldLayoutId id="2147483658" r:id="rId6"/>
    <p:sldLayoutId id="2147483659" r:id="rId7"/>
    <p:sldLayoutId id="2147483660" r:id="rId8"/>
    <p:sldLayoutId id="2147483661" r:id="rId9"/>
    <p:sldLayoutId id="2147483664" r:id="rId10"/>
    <p:sldLayoutId id="2147483668" r:id="rId11"/>
    <p:sldLayoutId id="214748366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3.xml"/><Relationship Id="rId1" Type="http://schemas.openxmlformats.org/officeDocument/2006/relationships/slideLayout" Target="../slideLayouts/slideLayout9.xml"/><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8"/>
        <p:cNvGrpSpPr/>
        <p:nvPr/>
      </p:nvGrpSpPr>
      <p:grpSpPr>
        <a:xfrm>
          <a:off x="0" y="0"/>
          <a:ext cx="0" cy="0"/>
          <a:chOff x="0" y="0"/>
          <a:chExt cx="0" cy="0"/>
        </a:xfrm>
      </p:grpSpPr>
      <p:sp>
        <p:nvSpPr>
          <p:cNvPr id="409" name="Google Shape;409;p27"/>
          <p:cNvSpPr/>
          <p:nvPr/>
        </p:nvSpPr>
        <p:spPr>
          <a:xfrm>
            <a:off x="4379625" y="-2023150"/>
            <a:ext cx="2953200" cy="2953200"/>
          </a:xfrm>
          <a:prstGeom prst="donut">
            <a:avLst>
              <a:gd name="adj" fmla="val 179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7"/>
          <p:cNvSpPr txBox="1">
            <a:spLocks noGrp="1"/>
          </p:cNvSpPr>
          <p:nvPr>
            <p:ph type="ctrTitle"/>
          </p:nvPr>
        </p:nvSpPr>
        <p:spPr>
          <a:xfrm>
            <a:off x="981788" y="1371488"/>
            <a:ext cx="4467000" cy="218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t>From Bump to Birth: Current Trends in OB Anesthesia</a:t>
            </a:r>
            <a:endParaRPr sz="3600" dirty="0"/>
          </a:p>
        </p:txBody>
      </p:sp>
      <p:sp>
        <p:nvSpPr>
          <p:cNvPr id="411" name="Google Shape;411;p27"/>
          <p:cNvSpPr txBox="1">
            <a:spLocks noGrp="1"/>
          </p:cNvSpPr>
          <p:nvPr>
            <p:ph type="subTitle" idx="1"/>
          </p:nvPr>
        </p:nvSpPr>
        <p:spPr>
          <a:xfrm>
            <a:off x="981788" y="3619463"/>
            <a:ext cx="4467000"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Shawn Collins, PhD, DNP, CRNA, FAANA</a:t>
            </a:r>
            <a:endParaRPr dirty="0"/>
          </a:p>
        </p:txBody>
      </p:sp>
      <p:pic>
        <p:nvPicPr>
          <p:cNvPr id="412" name="Google Shape;412;p27"/>
          <p:cNvPicPr preferRelativeResize="0">
            <a:picLocks noGrp="1"/>
          </p:cNvPicPr>
          <p:nvPr>
            <p:ph type="pic" idx="2"/>
          </p:nvPr>
        </p:nvPicPr>
        <p:blipFill rotWithShape="1">
          <a:blip r:embed="rId3">
            <a:alphaModFix/>
          </a:blip>
          <a:srcRect l="11719" r="21729"/>
          <a:stretch/>
        </p:blipFill>
        <p:spPr>
          <a:xfrm>
            <a:off x="5968550" y="-287950"/>
            <a:ext cx="4053300" cy="4053300"/>
          </a:xfrm>
          <a:prstGeom prst="ellipse">
            <a:avLst/>
          </a:prstGeom>
        </p:spPr>
      </p:pic>
      <p:grpSp>
        <p:nvGrpSpPr>
          <p:cNvPr id="413" name="Google Shape;413;p27"/>
          <p:cNvGrpSpPr/>
          <p:nvPr/>
        </p:nvGrpSpPr>
        <p:grpSpPr>
          <a:xfrm>
            <a:off x="3852900" y="8338"/>
            <a:ext cx="1060257" cy="1053335"/>
            <a:chOff x="3319375" y="-61950"/>
            <a:chExt cx="1060257" cy="1053335"/>
          </a:xfrm>
        </p:grpSpPr>
        <p:sp>
          <p:nvSpPr>
            <p:cNvPr id="414" name="Google Shape;414;p27"/>
            <p:cNvSpPr/>
            <p:nvPr/>
          </p:nvSpPr>
          <p:spPr>
            <a:xfrm>
              <a:off x="3452502" y="53664"/>
              <a:ext cx="749390" cy="776834"/>
            </a:xfrm>
            <a:custGeom>
              <a:avLst/>
              <a:gdLst/>
              <a:ahLst/>
              <a:cxnLst/>
              <a:rect l="l" t="t" r="r" b="b"/>
              <a:pathLst>
                <a:path w="41807" h="43338" extrusionOk="0">
                  <a:moveTo>
                    <a:pt x="40582" y="0"/>
                  </a:moveTo>
                  <a:lnTo>
                    <a:pt x="1" y="42151"/>
                  </a:lnTo>
                  <a:lnTo>
                    <a:pt x="1111" y="43337"/>
                  </a:lnTo>
                  <a:lnTo>
                    <a:pt x="41807" y="1034"/>
                  </a:lnTo>
                  <a:lnTo>
                    <a:pt x="405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7"/>
            <p:cNvSpPr/>
            <p:nvPr/>
          </p:nvSpPr>
          <p:spPr>
            <a:xfrm>
              <a:off x="3500541" y="98942"/>
              <a:ext cx="749390" cy="777533"/>
            </a:xfrm>
            <a:custGeom>
              <a:avLst/>
              <a:gdLst/>
              <a:ahLst/>
              <a:cxnLst/>
              <a:rect l="l" t="t" r="r" b="b"/>
              <a:pathLst>
                <a:path w="41807" h="43377" extrusionOk="0">
                  <a:moveTo>
                    <a:pt x="40735" y="1"/>
                  </a:moveTo>
                  <a:lnTo>
                    <a:pt x="1" y="42343"/>
                  </a:lnTo>
                  <a:lnTo>
                    <a:pt x="1226" y="43376"/>
                  </a:lnTo>
                  <a:lnTo>
                    <a:pt x="41807" y="1226"/>
                  </a:lnTo>
                  <a:lnTo>
                    <a:pt x="40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7"/>
            <p:cNvSpPr/>
            <p:nvPr/>
          </p:nvSpPr>
          <p:spPr>
            <a:xfrm>
              <a:off x="3410648" y="13853"/>
              <a:ext cx="737721" cy="763802"/>
            </a:xfrm>
            <a:custGeom>
              <a:avLst/>
              <a:gdLst/>
              <a:ahLst/>
              <a:cxnLst/>
              <a:rect l="l" t="t" r="r" b="b"/>
              <a:pathLst>
                <a:path w="41156" h="42611" extrusionOk="0">
                  <a:moveTo>
                    <a:pt x="39777" y="1"/>
                  </a:moveTo>
                  <a:cubicBezTo>
                    <a:pt x="26531" y="13783"/>
                    <a:pt x="13285" y="27527"/>
                    <a:pt x="1" y="41309"/>
                  </a:cubicBezTo>
                  <a:lnTo>
                    <a:pt x="996" y="42611"/>
                  </a:lnTo>
                  <a:lnTo>
                    <a:pt x="41156" y="881"/>
                  </a:lnTo>
                  <a:lnTo>
                    <a:pt x="397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7"/>
            <p:cNvSpPr/>
            <p:nvPr/>
          </p:nvSpPr>
          <p:spPr>
            <a:xfrm>
              <a:off x="3554763" y="151784"/>
              <a:ext cx="737022" cy="763802"/>
            </a:xfrm>
            <a:custGeom>
              <a:avLst/>
              <a:gdLst/>
              <a:ahLst/>
              <a:cxnLst/>
              <a:rect l="l" t="t" r="r" b="b"/>
              <a:pathLst>
                <a:path w="41117" h="42611" extrusionOk="0">
                  <a:moveTo>
                    <a:pt x="40160" y="1"/>
                  </a:moveTo>
                  <a:lnTo>
                    <a:pt x="0" y="41730"/>
                  </a:lnTo>
                  <a:lnTo>
                    <a:pt x="1378" y="42611"/>
                  </a:lnTo>
                  <a:lnTo>
                    <a:pt x="41117" y="1341"/>
                  </a:lnTo>
                  <a:lnTo>
                    <a:pt x="401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7"/>
            <p:cNvSpPr/>
            <p:nvPr/>
          </p:nvSpPr>
          <p:spPr>
            <a:xfrm>
              <a:off x="3374960" y="-16206"/>
              <a:ext cx="712339" cy="734154"/>
            </a:xfrm>
            <a:custGeom>
              <a:avLst/>
              <a:gdLst/>
              <a:ahLst/>
              <a:cxnLst/>
              <a:rect l="l" t="t" r="r" b="b"/>
              <a:pathLst>
                <a:path w="39740" h="40957" extrusionOk="0">
                  <a:moveTo>
                    <a:pt x="38431" y="0"/>
                  </a:moveTo>
                  <a:cubicBezTo>
                    <a:pt x="38103" y="0"/>
                    <a:pt x="37855" y="267"/>
                    <a:pt x="37328" y="835"/>
                  </a:cubicBezTo>
                  <a:cubicBezTo>
                    <a:pt x="25192" y="13393"/>
                    <a:pt x="13094" y="25988"/>
                    <a:pt x="996" y="38583"/>
                  </a:cubicBezTo>
                  <a:cubicBezTo>
                    <a:pt x="1" y="39579"/>
                    <a:pt x="1" y="39579"/>
                    <a:pt x="767" y="40804"/>
                  </a:cubicBezTo>
                  <a:cubicBezTo>
                    <a:pt x="805" y="40842"/>
                    <a:pt x="843" y="40880"/>
                    <a:pt x="920" y="40957"/>
                  </a:cubicBezTo>
                  <a:lnTo>
                    <a:pt x="39739" y="606"/>
                  </a:lnTo>
                  <a:cubicBezTo>
                    <a:pt x="39074" y="210"/>
                    <a:pt x="38721" y="0"/>
                    <a:pt x="38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7"/>
            <p:cNvSpPr/>
            <p:nvPr/>
          </p:nvSpPr>
          <p:spPr>
            <a:xfrm>
              <a:off x="3615833" y="211491"/>
              <a:ext cx="712322" cy="734728"/>
            </a:xfrm>
            <a:custGeom>
              <a:avLst/>
              <a:gdLst/>
              <a:ahLst/>
              <a:cxnLst/>
              <a:rect l="l" t="t" r="r" b="b"/>
              <a:pathLst>
                <a:path w="39739" h="40989" extrusionOk="0">
                  <a:moveTo>
                    <a:pt x="38820" y="0"/>
                  </a:moveTo>
                  <a:cubicBezTo>
                    <a:pt x="25880" y="13438"/>
                    <a:pt x="12940" y="26876"/>
                    <a:pt x="0" y="40313"/>
                  </a:cubicBezTo>
                  <a:cubicBezTo>
                    <a:pt x="651" y="40759"/>
                    <a:pt x="985" y="40989"/>
                    <a:pt x="1271" y="40989"/>
                  </a:cubicBezTo>
                  <a:cubicBezTo>
                    <a:pt x="1575" y="40989"/>
                    <a:pt x="1823" y="40730"/>
                    <a:pt x="2336" y="40198"/>
                  </a:cubicBezTo>
                  <a:lnTo>
                    <a:pt x="38705" y="2451"/>
                  </a:lnTo>
                  <a:cubicBezTo>
                    <a:pt x="39739" y="1340"/>
                    <a:pt x="39739" y="1340"/>
                    <a:pt x="38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7"/>
            <p:cNvSpPr/>
            <p:nvPr/>
          </p:nvSpPr>
          <p:spPr>
            <a:xfrm>
              <a:off x="3350941" y="-41856"/>
              <a:ext cx="667742" cy="695311"/>
            </a:xfrm>
            <a:custGeom>
              <a:avLst/>
              <a:gdLst/>
              <a:ahLst/>
              <a:cxnLst/>
              <a:rect l="l" t="t" r="r" b="b"/>
              <a:pathLst>
                <a:path w="37252" h="38790" extrusionOk="0">
                  <a:moveTo>
                    <a:pt x="35917" y="0"/>
                  </a:moveTo>
                  <a:cubicBezTo>
                    <a:pt x="35551" y="0"/>
                    <a:pt x="35296" y="275"/>
                    <a:pt x="34724" y="888"/>
                  </a:cubicBezTo>
                  <a:lnTo>
                    <a:pt x="16042" y="20260"/>
                  </a:lnTo>
                  <a:cubicBezTo>
                    <a:pt x="10797" y="25696"/>
                    <a:pt x="5552" y="31132"/>
                    <a:pt x="345" y="36569"/>
                  </a:cubicBezTo>
                  <a:cubicBezTo>
                    <a:pt x="116" y="36798"/>
                    <a:pt x="1" y="37066"/>
                    <a:pt x="1" y="37411"/>
                  </a:cubicBezTo>
                  <a:cubicBezTo>
                    <a:pt x="77" y="37870"/>
                    <a:pt x="231" y="38330"/>
                    <a:pt x="460" y="38789"/>
                  </a:cubicBezTo>
                  <a:lnTo>
                    <a:pt x="37251" y="505"/>
                  </a:lnTo>
                  <a:cubicBezTo>
                    <a:pt x="36583" y="180"/>
                    <a:pt x="36214" y="0"/>
                    <a:pt x="35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7"/>
            <p:cNvSpPr/>
            <p:nvPr/>
          </p:nvSpPr>
          <p:spPr>
            <a:xfrm>
              <a:off x="3683086" y="278045"/>
              <a:ext cx="672528" cy="693948"/>
            </a:xfrm>
            <a:custGeom>
              <a:avLst/>
              <a:gdLst/>
              <a:ahLst/>
              <a:cxnLst/>
              <a:rect l="l" t="t" r="r" b="b"/>
              <a:pathLst>
                <a:path w="37519" h="38714" extrusionOk="0">
                  <a:moveTo>
                    <a:pt x="36791" y="1"/>
                  </a:moveTo>
                  <a:lnTo>
                    <a:pt x="0" y="38208"/>
                  </a:lnTo>
                  <a:cubicBezTo>
                    <a:pt x="702" y="38534"/>
                    <a:pt x="1090" y="38713"/>
                    <a:pt x="1401" y="38713"/>
                  </a:cubicBezTo>
                  <a:cubicBezTo>
                    <a:pt x="1784" y="38713"/>
                    <a:pt x="2049" y="38439"/>
                    <a:pt x="2642" y="37825"/>
                  </a:cubicBezTo>
                  <a:cubicBezTo>
                    <a:pt x="13936" y="26072"/>
                    <a:pt x="25229" y="14319"/>
                    <a:pt x="36561" y="2604"/>
                  </a:cubicBezTo>
                  <a:cubicBezTo>
                    <a:pt x="37250" y="1877"/>
                    <a:pt x="37518" y="1264"/>
                    <a:pt x="36982" y="384"/>
                  </a:cubicBezTo>
                  <a:lnTo>
                    <a:pt x="36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7"/>
            <p:cNvSpPr/>
            <p:nvPr/>
          </p:nvSpPr>
          <p:spPr>
            <a:xfrm>
              <a:off x="3327620" y="-57558"/>
              <a:ext cx="618305" cy="633470"/>
            </a:xfrm>
            <a:custGeom>
              <a:avLst/>
              <a:gdLst/>
              <a:ahLst/>
              <a:cxnLst/>
              <a:rect l="l" t="t" r="r" b="b"/>
              <a:pathLst>
                <a:path w="34494" h="35340" extrusionOk="0">
                  <a:moveTo>
                    <a:pt x="32952" y="1"/>
                  </a:moveTo>
                  <a:cubicBezTo>
                    <a:pt x="32605" y="1"/>
                    <a:pt x="32274" y="101"/>
                    <a:pt x="31929" y="463"/>
                  </a:cubicBezTo>
                  <a:cubicBezTo>
                    <a:pt x="21631" y="11182"/>
                    <a:pt x="11294" y="21940"/>
                    <a:pt x="957" y="32659"/>
                  </a:cubicBezTo>
                  <a:cubicBezTo>
                    <a:pt x="77" y="33578"/>
                    <a:pt x="0" y="33999"/>
                    <a:pt x="613" y="35339"/>
                  </a:cubicBezTo>
                  <a:cubicBezTo>
                    <a:pt x="11868" y="23663"/>
                    <a:pt x="23085" y="11986"/>
                    <a:pt x="34494" y="156"/>
                  </a:cubicBezTo>
                  <a:lnTo>
                    <a:pt x="34494" y="156"/>
                  </a:lnTo>
                  <a:cubicBezTo>
                    <a:pt x="34460" y="158"/>
                    <a:pt x="34426" y="158"/>
                    <a:pt x="34392" y="158"/>
                  </a:cubicBezTo>
                  <a:cubicBezTo>
                    <a:pt x="33847" y="158"/>
                    <a:pt x="33387" y="1"/>
                    <a:pt x="32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7"/>
            <p:cNvSpPr/>
            <p:nvPr/>
          </p:nvSpPr>
          <p:spPr>
            <a:xfrm>
              <a:off x="3757187" y="352845"/>
              <a:ext cx="615580" cy="634527"/>
            </a:xfrm>
            <a:custGeom>
              <a:avLst/>
              <a:gdLst/>
              <a:ahLst/>
              <a:cxnLst/>
              <a:rect l="l" t="t" r="r" b="b"/>
              <a:pathLst>
                <a:path w="34342" h="35399" extrusionOk="0">
                  <a:moveTo>
                    <a:pt x="33882" y="1"/>
                  </a:moveTo>
                  <a:lnTo>
                    <a:pt x="1" y="35184"/>
                  </a:lnTo>
                  <a:cubicBezTo>
                    <a:pt x="568" y="35184"/>
                    <a:pt x="1055" y="35399"/>
                    <a:pt x="1524" y="35399"/>
                  </a:cubicBezTo>
                  <a:cubicBezTo>
                    <a:pt x="1847" y="35399"/>
                    <a:pt x="2162" y="35297"/>
                    <a:pt x="2489" y="34954"/>
                  </a:cubicBezTo>
                  <a:cubicBezTo>
                    <a:pt x="12788" y="24234"/>
                    <a:pt x="23086" y="13553"/>
                    <a:pt x="33423" y="2872"/>
                  </a:cubicBezTo>
                  <a:cubicBezTo>
                    <a:pt x="34341" y="1915"/>
                    <a:pt x="34341" y="1111"/>
                    <a:pt x="33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7"/>
            <p:cNvSpPr/>
            <p:nvPr/>
          </p:nvSpPr>
          <p:spPr>
            <a:xfrm>
              <a:off x="3319375" y="-61950"/>
              <a:ext cx="537356" cy="550011"/>
            </a:xfrm>
            <a:custGeom>
              <a:avLst/>
              <a:gdLst/>
              <a:ahLst/>
              <a:cxnLst/>
              <a:rect l="l" t="t" r="r" b="b"/>
              <a:pathLst>
                <a:path w="29978" h="30684" extrusionOk="0">
                  <a:moveTo>
                    <a:pt x="29132" y="1"/>
                  </a:moveTo>
                  <a:cubicBezTo>
                    <a:pt x="28238" y="1"/>
                    <a:pt x="27508" y="238"/>
                    <a:pt x="26800" y="976"/>
                  </a:cubicBezTo>
                  <a:cubicBezTo>
                    <a:pt x="18186" y="9934"/>
                    <a:pt x="9610" y="18892"/>
                    <a:pt x="996" y="27851"/>
                  </a:cubicBezTo>
                  <a:cubicBezTo>
                    <a:pt x="231" y="28578"/>
                    <a:pt x="1" y="29727"/>
                    <a:pt x="499" y="30684"/>
                  </a:cubicBezTo>
                  <a:cubicBezTo>
                    <a:pt x="10299" y="20500"/>
                    <a:pt x="20100" y="10317"/>
                    <a:pt x="29977" y="57"/>
                  </a:cubicBezTo>
                  <a:cubicBezTo>
                    <a:pt x="29679" y="22"/>
                    <a:pt x="29398" y="1"/>
                    <a:pt x="29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7"/>
            <p:cNvSpPr/>
            <p:nvPr/>
          </p:nvSpPr>
          <p:spPr>
            <a:xfrm>
              <a:off x="3845718" y="439313"/>
              <a:ext cx="533914" cy="552072"/>
            </a:xfrm>
            <a:custGeom>
              <a:avLst/>
              <a:gdLst/>
              <a:ahLst/>
              <a:cxnLst/>
              <a:rect l="l" t="t" r="r" b="b"/>
              <a:pathLst>
                <a:path w="29786" h="30799" extrusionOk="0">
                  <a:moveTo>
                    <a:pt x="29594" y="1"/>
                  </a:moveTo>
                  <a:lnTo>
                    <a:pt x="1" y="30742"/>
                  </a:lnTo>
                  <a:cubicBezTo>
                    <a:pt x="299" y="30778"/>
                    <a:pt x="579" y="30799"/>
                    <a:pt x="846" y="30799"/>
                  </a:cubicBezTo>
                  <a:cubicBezTo>
                    <a:pt x="1741" y="30799"/>
                    <a:pt x="2479" y="30561"/>
                    <a:pt x="3216" y="29824"/>
                  </a:cubicBezTo>
                  <a:cubicBezTo>
                    <a:pt x="11677" y="20904"/>
                    <a:pt x="20176" y="12060"/>
                    <a:pt x="28752" y="3255"/>
                  </a:cubicBezTo>
                  <a:cubicBezTo>
                    <a:pt x="29709" y="2298"/>
                    <a:pt x="29785" y="1341"/>
                    <a:pt x="29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7"/>
            <p:cNvSpPr/>
            <p:nvPr/>
          </p:nvSpPr>
          <p:spPr>
            <a:xfrm>
              <a:off x="3952083" y="544997"/>
              <a:ext cx="417258" cy="433713"/>
            </a:xfrm>
            <a:custGeom>
              <a:avLst/>
              <a:gdLst/>
              <a:ahLst/>
              <a:cxnLst/>
              <a:rect l="l" t="t" r="r" b="b"/>
              <a:pathLst>
                <a:path w="23278" h="24196" extrusionOk="0">
                  <a:moveTo>
                    <a:pt x="23277" y="0"/>
                  </a:moveTo>
                  <a:lnTo>
                    <a:pt x="0" y="24196"/>
                  </a:lnTo>
                  <a:cubicBezTo>
                    <a:pt x="1264" y="24043"/>
                    <a:pt x="2489" y="23966"/>
                    <a:pt x="3484" y="22932"/>
                  </a:cubicBezTo>
                  <a:cubicBezTo>
                    <a:pt x="9610" y="16501"/>
                    <a:pt x="15773" y="10069"/>
                    <a:pt x="22014" y="3714"/>
                  </a:cubicBezTo>
                  <a:cubicBezTo>
                    <a:pt x="23047" y="2642"/>
                    <a:pt x="23124" y="1379"/>
                    <a:pt x="23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7"/>
            <p:cNvSpPr/>
            <p:nvPr/>
          </p:nvSpPr>
          <p:spPr>
            <a:xfrm>
              <a:off x="3333787" y="-49277"/>
              <a:ext cx="417258" cy="433713"/>
            </a:xfrm>
            <a:custGeom>
              <a:avLst/>
              <a:gdLst/>
              <a:ahLst/>
              <a:cxnLst/>
              <a:rect l="l" t="t" r="r" b="b"/>
              <a:pathLst>
                <a:path w="23278" h="24196" extrusionOk="0">
                  <a:moveTo>
                    <a:pt x="23277" y="1"/>
                  </a:moveTo>
                  <a:lnTo>
                    <a:pt x="23277" y="1"/>
                  </a:lnTo>
                  <a:cubicBezTo>
                    <a:pt x="21937" y="154"/>
                    <a:pt x="20712" y="307"/>
                    <a:pt x="19679" y="1379"/>
                  </a:cubicBezTo>
                  <a:cubicBezTo>
                    <a:pt x="13553" y="7810"/>
                    <a:pt x="7390" y="14242"/>
                    <a:pt x="1188" y="20597"/>
                  </a:cubicBezTo>
                  <a:cubicBezTo>
                    <a:pt x="154" y="21631"/>
                    <a:pt x="116" y="22894"/>
                    <a:pt x="1" y="24196"/>
                  </a:cubicBezTo>
                  <a:lnTo>
                    <a:pt x="232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7"/>
            <p:cNvSpPr/>
            <p:nvPr/>
          </p:nvSpPr>
          <p:spPr>
            <a:xfrm>
              <a:off x="4094137" y="691854"/>
              <a:ext cx="231967" cy="237452"/>
            </a:xfrm>
            <a:custGeom>
              <a:avLst/>
              <a:gdLst/>
              <a:ahLst/>
              <a:cxnLst/>
              <a:rect l="l" t="t" r="r" b="b"/>
              <a:pathLst>
                <a:path w="12941" h="13247" extrusionOk="0">
                  <a:moveTo>
                    <a:pt x="12787" y="0"/>
                  </a:moveTo>
                  <a:lnTo>
                    <a:pt x="0" y="13246"/>
                  </a:lnTo>
                  <a:cubicBezTo>
                    <a:pt x="5628" y="10413"/>
                    <a:pt x="10184" y="5819"/>
                    <a:pt x="12940" y="153"/>
                  </a:cubicBezTo>
                  <a:lnTo>
                    <a:pt x="127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7"/>
            <p:cNvSpPr/>
            <p:nvPr/>
          </p:nvSpPr>
          <p:spPr>
            <a:xfrm>
              <a:off x="3377702" y="822"/>
              <a:ext cx="230605" cy="236771"/>
            </a:xfrm>
            <a:custGeom>
              <a:avLst/>
              <a:gdLst/>
              <a:ahLst/>
              <a:cxnLst/>
              <a:rect l="l" t="t" r="r" b="b"/>
              <a:pathLst>
                <a:path w="12865" h="13209" extrusionOk="0">
                  <a:moveTo>
                    <a:pt x="12864" y="0"/>
                  </a:moveTo>
                  <a:lnTo>
                    <a:pt x="12864" y="0"/>
                  </a:lnTo>
                  <a:cubicBezTo>
                    <a:pt x="7237" y="2795"/>
                    <a:pt x="2719" y="7389"/>
                    <a:pt x="1" y="13055"/>
                  </a:cubicBezTo>
                  <a:lnTo>
                    <a:pt x="154" y="13208"/>
                  </a:lnTo>
                  <a:lnTo>
                    <a:pt x="128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 name="Google Shape;430;p27"/>
          <p:cNvGrpSpPr/>
          <p:nvPr/>
        </p:nvGrpSpPr>
        <p:grpSpPr>
          <a:xfrm>
            <a:off x="7803665" y="3328940"/>
            <a:ext cx="1250467" cy="1242304"/>
            <a:chOff x="7992975" y="4081838"/>
            <a:chExt cx="1060257" cy="1053335"/>
          </a:xfrm>
        </p:grpSpPr>
        <p:sp>
          <p:nvSpPr>
            <p:cNvPr id="431" name="Google Shape;431;p27"/>
            <p:cNvSpPr/>
            <p:nvPr/>
          </p:nvSpPr>
          <p:spPr>
            <a:xfrm>
              <a:off x="8126102" y="4197452"/>
              <a:ext cx="749390" cy="776834"/>
            </a:xfrm>
            <a:custGeom>
              <a:avLst/>
              <a:gdLst/>
              <a:ahLst/>
              <a:cxnLst/>
              <a:rect l="l" t="t" r="r" b="b"/>
              <a:pathLst>
                <a:path w="41807" h="43338" extrusionOk="0">
                  <a:moveTo>
                    <a:pt x="40582" y="0"/>
                  </a:moveTo>
                  <a:lnTo>
                    <a:pt x="1" y="42151"/>
                  </a:lnTo>
                  <a:lnTo>
                    <a:pt x="1111" y="43337"/>
                  </a:lnTo>
                  <a:lnTo>
                    <a:pt x="41807" y="1034"/>
                  </a:lnTo>
                  <a:lnTo>
                    <a:pt x="405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7"/>
            <p:cNvSpPr/>
            <p:nvPr/>
          </p:nvSpPr>
          <p:spPr>
            <a:xfrm>
              <a:off x="8174141" y="4242729"/>
              <a:ext cx="749390" cy="777533"/>
            </a:xfrm>
            <a:custGeom>
              <a:avLst/>
              <a:gdLst/>
              <a:ahLst/>
              <a:cxnLst/>
              <a:rect l="l" t="t" r="r" b="b"/>
              <a:pathLst>
                <a:path w="41807" h="43377" extrusionOk="0">
                  <a:moveTo>
                    <a:pt x="40735" y="1"/>
                  </a:moveTo>
                  <a:lnTo>
                    <a:pt x="1" y="42343"/>
                  </a:lnTo>
                  <a:lnTo>
                    <a:pt x="1226" y="43376"/>
                  </a:lnTo>
                  <a:lnTo>
                    <a:pt x="41807" y="1226"/>
                  </a:lnTo>
                  <a:lnTo>
                    <a:pt x="40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7"/>
            <p:cNvSpPr/>
            <p:nvPr/>
          </p:nvSpPr>
          <p:spPr>
            <a:xfrm>
              <a:off x="8084248" y="4157641"/>
              <a:ext cx="737721" cy="763802"/>
            </a:xfrm>
            <a:custGeom>
              <a:avLst/>
              <a:gdLst/>
              <a:ahLst/>
              <a:cxnLst/>
              <a:rect l="l" t="t" r="r" b="b"/>
              <a:pathLst>
                <a:path w="41156" h="42611" extrusionOk="0">
                  <a:moveTo>
                    <a:pt x="39777" y="1"/>
                  </a:moveTo>
                  <a:cubicBezTo>
                    <a:pt x="26531" y="13783"/>
                    <a:pt x="13285" y="27527"/>
                    <a:pt x="1" y="41309"/>
                  </a:cubicBezTo>
                  <a:lnTo>
                    <a:pt x="996" y="42611"/>
                  </a:lnTo>
                  <a:lnTo>
                    <a:pt x="41156" y="881"/>
                  </a:lnTo>
                  <a:lnTo>
                    <a:pt x="397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7"/>
            <p:cNvSpPr/>
            <p:nvPr/>
          </p:nvSpPr>
          <p:spPr>
            <a:xfrm>
              <a:off x="8228363" y="4295571"/>
              <a:ext cx="737022" cy="763802"/>
            </a:xfrm>
            <a:custGeom>
              <a:avLst/>
              <a:gdLst/>
              <a:ahLst/>
              <a:cxnLst/>
              <a:rect l="l" t="t" r="r" b="b"/>
              <a:pathLst>
                <a:path w="41117" h="42611" extrusionOk="0">
                  <a:moveTo>
                    <a:pt x="40160" y="1"/>
                  </a:moveTo>
                  <a:lnTo>
                    <a:pt x="0" y="41730"/>
                  </a:lnTo>
                  <a:lnTo>
                    <a:pt x="1378" y="42611"/>
                  </a:lnTo>
                  <a:lnTo>
                    <a:pt x="41117" y="1341"/>
                  </a:lnTo>
                  <a:lnTo>
                    <a:pt x="401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7"/>
            <p:cNvSpPr/>
            <p:nvPr/>
          </p:nvSpPr>
          <p:spPr>
            <a:xfrm>
              <a:off x="8048560" y="4127581"/>
              <a:ext cx="712340" cy="734154"/>
            </a:xfrm>
            <a:custGeom>
              <a:avLst/>
              <a:gdLst/>
              <a:ahLst/>
              <a:cxnLst/>
              <a:rect l="l" t="t" r="r" b="b"/>
              <a:pathLst>
                <a:path w="39740" h="40957" extrusionOk="0">
                  <a:moveTo>
                    <a:pt x="38431" y="0"/>
                  </a:moveTo>
                  <a:cubicBezTo>
                    <a:pt x="38103" y="0"/>
                    <a:pt x="37855" y="267"/>
                    <a:pt x="37328" y="835"/>
                  </a:cubicBezTo>
                  <a:cubicBezTo>
                    <a:pt x="25192" y="13393"/>
                    <a:pt x="13094" y="25988"/>
                    <a:pt x="996" y="38583"/>
                  </a:cubicBezTo>
                  <a:cubicBezTo>
                    <a:pt x="1" y="39579"/>
                    <a:pt x="1" y="39579"/>
                    <a:pt x="767" y="40804"/>
                  </a:cubicBezTo>
                  <a:cubicBezTo>
                    <a:pt x="805" y="40842"/>
                    <a:pt x="843" y="40880"/>
                    <a:pt x="920" y="40957"/>
                  </a:cubicBezTo>
                  <a:lnTo>
                    <a:pt x="39739" y="606"/>
                  </a:lnTo>
                  <a:cubicBezTo>
                    <a:pt x="39074" y="210"/>
                    <a:pt x="38721" y="0"/>
                    <a:pt x="38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7"/>
            <p:cNvSpPr/>
            <p:nvPr/>
          </p:nvSpPr>
          <p:spPr>
            <a:xfrm>
              <a:off x="8289433" y="4355278"/>
              <a:ext cx="712322" cy="734728"/>
            </a:xfrm>
            <a:custGeom>
              <a:avLst/>
              <a:gdLst/>
              <a:ahLst/>
              <a:cxnLst/>
              <a:rect l="l" t="t" r="r" b="b"/>
              <a:pathLst>
                <a:path w="39739" h="40989" extrusionOk="0">
                  <a:moveTo>
                    <a:pt x="38820" y="0"/>
                  </a:moveTo>
                  <a:cubicBezTo>
                    <a:pt x="25880" y="13438"/>
                    <a:pt x="12940" y="26876"/>
                    <a:pt x="0" y="40313"/>
                  </a:cubicBezTo>
                  <a:cubicBezTo>
                    <a:pt x="651" y="40759"/>
                    <a:pt x="985" y="40989"/>
                    <a:pt x="1271" y="40989"/>
                  </a:cubicBezTo>
                  <a:cubicBezTo>
                    <a:pt x="1575" y="40989"/>
                    <a:pt x="1823" y="40730"/>
                    <a:pt x="2336" y="40198"/>
                  </a:cubicBezTo>
                  <a:lnTo>
                    <a:pt x="38705" y="2451"/>
                  </a:lnTo>
                  <a:cubicBezTo>
                    <a:pt x="39739" y="1340"/>
                    <a:pt x="39739" y="1340"/>
                    <a:pt x="38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7"/>
            <p:cNvSpPr/>
            <p:nvPr/>
          </p:nvSpPr>
          <p:spPr>
            <a:xfrm>
              <a:off x="8024541" y="4101931"/>
              <a:ext cx="667742" cy="695311"/>
            </a:xfrm>
            <a:custGeom>
              <a:avLst/>
              <a:gdLst/>
              <a:ahLst/>
              <a:cxnLst/>
              <a:rect l="l" t="t" r="r" b="b"/>
              <a:pathLst>
                <a:path w="37252" h="38790" extrusionOk="0">
                  <a:moveTo>
                    <a:pt x="35917" y="0"/>
                  </a:moveTo>
                  <a:cubicBezTo>
                    <a:pt x="35551" y="0"/>
                    <a:pt x="35296" y="275"/>
                    <a:pt x="34724" y="888"/>
                  </a:cubicBezTo>
                  <a:lnTo>
                    <a:pt x="16042" y="20260"/>
                  </a:lnTo>
                  <a:cubicBezTo>
                    <a:pt x="10797" y="25696"/>
                    <a:pt x="5552" y="31132"/>
                    <a:pt x="345" y="36569"/>
                  </a:cubicBezTo>
                  <a:cubicBezTo>
                    <a:pt x="116" y="36798"/>
                    <a:pt x="1" y="37066"/>
                    <a:pt x="1" y="37411"/>
                  </a:cubicBezTo>
                  <a:cubicBezTo>
                    <a:pt x="77" y="37870"/>
                    <a:pt x="231" y="38330"/>
                    <a:pt x="460" y="38789"/>
                  </a:cubicBezTo>
                  <a:lnTo>
                    <a:pt x="37251" y="505"/>
                  </a:lnTo>
                  <a:cubicBezTo>
                    <a:pt x="36583" y="180"/>
                    <a:pt x="36214" y="0"/>
                    <a:pt x="35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7"/>
            <p:cNvSpPr/>
            <p:nvPr/>
          </p:nvSpPr>
          <p:spPr>
            <a:xfrm>
              <a:off x="8356686" y="4421833"/>
              <a:ext cx="672528" cy="693948"/>
            </a:xfrm>
            <a:custGeom>
              <a:avLst/>
              <a:gdLst/>
              <a:ahLst/>
              <a:cxnLst/>
              <a:rect l="l" t="t" r="r" b="b"/>
              <a:pathLst>
                <a:path w="37519" h="38714" extrusionOk="0">
                  <a:moveTo>
                    <a:pt x="36791" y="1"/>
                  </a:moveTo>
                  <a:lnTo>
                    <a:pt x="0" y="38208"/>
                  </a:lnTo>
                  <a:cubicBezTo>
                    <a:pt x="702" y="38534"/>
                    <a:pt x="1090" y="38713"/>
                    <a:pt x="1401" y="38713"/>
                  </a:cubicBezTo>
                  <a:cubicBezTo>
                    <a:pt x="1784" y="38713"/>
                    <a:pt x="2049" y="38439"/>
                    <a:pt x="2642" y="37825"/>
                  </a:cubicBezTo>
                  <a:cubicBezTo>
                    <a:pt x="13936" y="26072"/>
                    <a:pt x="25229" y="14319"/>
                    <a:pt x="36561" y="2604"/>
                  </a:cubicBezTo>
                  <a:cubicBezTo>
                    <a:pt x="37250" y="1877"/>
                    <a:pt x="37518" y="1264"/>
                    <a:pt x="36982" y="384"/>
                  </a:cubicBezTo>
                  <a:lnTo>
                    <a:pt x="36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7"/>
            <p:cNvSpPr/>
            <p:nvPr/>
          </p:nvSpPr>
          <p:spPr>
            <a:xfrm>
              <a:off x="8001220" y="4086229"/>
              <a:ext cx="618305" cy="633470"/>
            </a:xfrm>
            <a:custGeom>
              <a:avLst/>
              <a:gdLst/>
              <a:ahLst/>
              <a:cxnLst/>
              <a:rect l="l" t="t" r="r" b="b"/>
              <a:pathLst>
                <a:path w="34494" h="35340" extrusionOk="0">
                  <a:moveTo>
                    <a:pt x="32952" y="1"/>
                  </a:moveTo>
                  <a:cubicBezTo>
                    <a:pt x="32605" y="1"/>
                    <a:pt x="32274" y="101"/>
                    <a:pt x="31929" y="463"/>
                  </a:cubicBezTo>
                  <a:cubicBezTo>
                    <a:pt x="21631" y="11182"/>
                    <a:pt x="11294" y="21940"/>
                    <a:pt x="957" y="32659"/>
                  </a:cubicBezTo>
                  <a:cubicBezTo>
                    <a:pt x="77" y="33578"/>
                    <a:pt x="0" y="33999"/>
                    <a:pt x="613" y="35339"/>
                  </a:cubicBezTo>
                  <a:cubicBezTo>
                    <a:pt x="11868" y="23663"/>
                    <a:pt x="23085" y="11986"/>
                    <a:pt x="34494" y="156"/>
                  </a:cubicBezTo>
                  <a:lnTo>
                    <a:pt x="34494" y="156"/>
                  </a:lnTo>
                  <a:cubicBezTo>
                    <a:pt x="34460" y="158"/>
                    <a:pt x="34426" y="158"/>
                    <a:pt x="34392" y="158"/>
                  </a:cubicBezTo>
                  <a:cubicBezTo>
                    <a:pt x="33847" y="158"/>
                    <a:pt x="33387" y="1"/>
                    <a:pt x="32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7"/>
            <p:cNvSpPr/>
            <p:nvPr/>
          </p:nvSpPr>
          <p:spPr>
            <a:xfrm>
              <a:off x="8430787" y="4496632"/>
              <a:ext cx="615580" cy="634527"/>
            </a:xfrm>
            <a:custGeom>
              <a:avLst/>
              <a:gdLst/>
              <a:ahLst/>
              <a:cxnLst/>
              <a:rect l="l" t="t" r="r" b="b"/>
              <a:pathLst>
                <a:path w="34342" h="35399" extrusionOk="0">
                  <a:moveTo>
                    <a:pt x="33882" y="1"/>
                  </a:moveTo>
                  <a:lnTo>
                    <a:pt x="1" y="35184"/>
                  </a:lnTo>
                  <a:cubicBezTo>
                    <a:pt x="568" y="35184"/>
                    <a:pt x="1055" y="35399"/>
                    <a:pt x="1524" y="35399"/>
                  </a:cubicBezTo>
                  <a:cubicBezTo>
                    <a:pt x="1847" y="35399"/>
                    <a:pt x="2162" y="35297"/>
                    <a:pt x="2489" y="34954"/>
                  </a:cubicBezTo>
                  <a:cubicBezTo>
                    <a:pt x="12788" y="24234"/>
                    <a:pt x="23086" y="13553"/>
                    <a:pt x="33423" y="2872"/>
                  </a:cubicBezTo>
                  <a:cubicBezTo>
                    <a:pt x="34341" y="1915"/>
                    <a:pt x="34341" y="1111"/>
                    <a:pt x="33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7"/>
            <p:cNvSpPr/>
            <p:nvPr/>
          </p:nvSpPr>
          <p:spPr>
            <a:xfrm>
              <a:off x="7992975" y="4081838"/>
              <a:ext cx="537356" cy="550011"/>
            </a:xfrm>
            <a:custGeom>
              <a:avLst/>
              <a:gdLst/>
              <a:ahLst/>
              <a:cxnLst/>
              <a:rect l="l" t="t" r="r" b="b"/>
              <a:pathLst>
                <a:path w="29978" h="30684" extrusionOk="0">
                  <a:moveTo>
                    <a:pt x="29132" y="1"/>
                  </a:moveTo>
                  <a:cubicBezTo>
                    <a:pt x="28238" y="1"/>
                    <a:pt x="27508" y="238"/>
                    <a:pt x="26800" y="976"/>
                  </a:cubicBezTo>
                  <a:cubicBezTo>
                    <a:pt x="18186" y="9934"/>
                    <a:pt x="9610" y="18892"/>
                    <a:pt x="996" y="27851"/>
                  </a:cubicBezTo>
                  <a:cubicBezTo>
                    <a:pt x="231" y="28578"/>
                    <a:pt x="1" y="29727"/>
                    <a:pt x="499" y="30684"/>
                  </a:cubicBezTo>
                  <a:cubicBezTo>
                    <a:pt x="10299" y="20500"/>
                    <a:pt x="20100" y="10317"/>
                    <a:pt x="29977" y="57"/>
                  </a:cubicBezTo>
                  <a:cubicBezTo>
                    <a:pt x="29679" y="22"/>
                    <a:pt x="29398" y="1"/>
                    <a:pt x="29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7"/>
            <p:cNvSpPr/>
            <p:nvPr/>
          </p:nvSpPr>
          <p:spPr>
            <a:xfrm>
              <a:off x="8519318" y="4583101"/>
              <a:ext cx="533914" cy="552072"/>
            </a:xfrm>
            <a:custGeom>
              <a:avLst/>
              <a:gdLst/>
              <a:ahLst/>
              <a:cxnLst/>
              <a:rect l="l" t="t" r="r" b="b"/>
              <a:pathLst>
                <a:path w="29786" h="30799" extrusionOk="0">
                  <a:moveTo>
                    <a:pt x="29594" y="1"/>
                  </a:moveTo>
                  <a:lnTo>
                    <a:pt x="1" y="30742"/>
                  </a:lnTo>
                  <a:cubicBezTo>
                    <a:pt x="299" y="30778"/>
                    <a:pt x="579" y="30799"/>
                    <a:pt x="846" y="30799"/>
                  </a:cubicBezTo>
                  <a:cubicBezTo>
                    <a:pt x="1741" y="30799"/>
                    <a:pt x="2479" y="30561"/>
                    <a:pt x="3216" y="29824"/>
                  </a:cubicBezTo>
                  <a:cubicBezTo>
                    <a:pt x="11677" y="20904"/>
                    <a:pt x="20176" y="12060"/>
                    <a:pt x="28752" y="3255"/>
                  </a:cubicBezTo>
                  <a:cubicBezTo>
                    <a:pt x="29709" y="2298"/>
                    <a:pt x="29785" y="1341"/>
                    <a:pt x="29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7"/>
            <p:cNvSpPr/>
            <p:nvPr/>
          </p:nvSpPr>
          <p:spPr>
            <a:xfrm>
              <a:off x="8625683" y="4688785"/>
              <a:ext cx="417258" cy="433713"/>
            </a:xfrm>
            <a:custGeom>
              <a:avLst/>
              <a:gdLst/>
              <a:ahLst/>
              <a:cxnLst/>
              <a:rect l="l" t="t" r="r" b="b"/>
              <a:pathLst>
                <a:path w="23278" h="24196" extrusionOk="0">
                  <a:moveTo>
                    <a:pt x="23277" y="0"/>
                  </a:moveTo>
                  <a:lnTo>
                    <a:pt x="0" y="24196"/>
                  </a:lnTo>
                  <a:cubicBezTo>
                    <a:pt x="1264" y="24043"/>
                    <a:pt x="2489" y="23966"/>
                    <a:pt x="3484" y="22932"/>
                  </a:cubicBezTo>
                  <a:cubicBezTo>
                    <a:pt x="9610" y="16501"/>
                    <a:pt x="15773" y="10069"/>
                    <a:pt x="22014" y="3714"/>
                  </a:cubicBezTo>
                  <a:cubicBezTo>
                    <a:pt x="23047" y="2642"/>
                    <a:pt x="23124" y="1379"/>
                    <a:pt x="23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7"/>
            <p:cNvSpPr/>
            <p:nvPr/>
          </p:nvSpPr>
          <p:spPr>
            <a:xfrm>
              <a:off x="8007387" y="4094510"/>
              <a:ext cx="417258" cy="433713"/>
            </a:xfrm>
            <a:custGeom>
              <a:avLst/>
              <a:gdLst/>
              <a:ahLst/>
              <a:cxnLst/>
              <a:rect l="l" t="t" r="r" b="b"/>
              <a:pathLst>
                <a:path w="23278" h="24196" extrusionOk="0">
                  <a:moveTo>
                    <a:pt x="23277" y="1"/>
                  </a:moveTo>
                  <a:lnTo>
                    <a:pt x="23277" y="1"/>
                  </a:lnTo>
                  <a:cubicBezTo>
                    <a:pt x="21937" y="154"/>
                    <a:pt x="20712" y="307"/>
                    <a:pt x="19679" y="1379"/>
                  </a:cubicBezTo>
                  <a:cubicBezTo>
                    <a:pt x="13553" y="7810"/>
                    <a:pt x="7390" y="14242"/>
                    <a:pt x="1188" y="20597"/>
                  </a:cubicBezTo>
                  <a:cubicBezTo>
                    <a:pt x="154" y="21631"/>
                    <a:pt x="116" y="22894"/>
                    <a:pt x="1" y="24196"/>
                  </a:cubicBezTo>
                  <a:lnTo>
                    <a:pt x="232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7"/>
            <p:cNvSpPr/>
            <p:nvPr/>
          </p:nvSpPr>
          <p:spPr>
            <a:xfrm>
              <a:off x="8767737" y="4835641"/>
              <a:ext cx="231967" cy="237452"/>
            </a:xfrm>
            <a:custGeom>
              <a:avLst/>
              <a:gdLst/>
              <a:ahLst/>
              <a:cxnLst/>
              <a:rect l="l" t="t" r="r" b="b"/>
              <a:pathLst>
                <a:path w="12941" h="13247" extrusionOk="0">
                  <a:moveTo>
                    <a:pt x="12787" y="0"/>
                  </a:moveTo>
                  <a:lnTo>
                    <a:pt x="0" y="13246"/>
                  </a:lnTo>
                  <a:cubicBezTo>
                    <a:pt x="5628" y="10413"/>
                    <a:pt x="10184" y="5819"/>
                    <a:pt x="12940" y="153"/>
                  </a:cubicBezTo>
                  <a:lnTo>
                    <a:pt x="127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7"/>
            <p:cNvSpPr/>
            <p:nvPr/>
          </p:nvSpPr>
          <p:spPr>
            <a:xfrm>
              <a:off x="8051302" y="4144610"/>
              <a:ext cx="230605" cy="236771"/>
            </a:xfrm>
            <a:custGeom>
              <a:avLst/>
              <a:gdLst/>
              <a:ahLst/>
              <a:cxnLst/>
              <a:rect l="l" t="t" r="r" b="b"/>
              <a:pathLst>
                <a:path w="12865" h="13209" extrusionOk="0">
                  <a:moveTo>
                    <a:pt x="12864" y="0"/>
                  </a:moveTo>
                  <a:lnTo>
                    <a:pt x="12864" y="0"/>
                  </a:lnTo>
                  <a:cubicBezTo>
                    <a:pt x="7237" y="2795"/>
                    <a:pt x="2719" y="7389"/>
                    <a:pt x="1" y="13055"/>
                  </a:cubicBezTo>
                  <a:lnTo>
                    <a:pt x="154" y="13208"/>
                  </a:lnTo>
                  <a:lnTo>
                    <a:pt x="128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 name="Google Shape;447;p27"/>
          <p:cNvSpPr/>
          <p:nvPr/>
        </p:nvSpPr>
        <p:spPr>
          <a:xfrm>
            <a:off x="5212875" y="4531863"/>
            <a:ext cx="1060500" cy="153275"/>
          </a:xfrm>
          <a:custGeom>
            <a:avLst/>
            <a:gdLst/>
            <a:ahLst/>
            <a:cxnLst/>
            <a:rect l="l" t="t" r="r" b="b"/>
            <a:pathLst>
              <a:path w="42420" h="6131" extrusionOk="0">
                <a:moveTo>
                  <a:pt x="993" y="0"/>
                </a:moveTo>
                <a:cubicBezTo>
                  <a:pt x="931" y="0"/>
                  <a:pt x="869" y="2"/>
                  <a:pt x="805" y="5"/>
                </a:cubicBezTo>
                <a:cubicBezTo>
                  <a:pt x="269" y="43"/>
                  <a:pt x="1" y="273"/>
                  <a:pt x="1" y="809"/>
                </a:cubicBezTo>
                <a:cubicBezTo>
                  <a:pt x="1" y="1306"/>
                  <a:pt x="78" y="1727"/>
                  <a:pt x="728" y="1727"/>
                </a:cubicBezTo>
                <a:cubicBezTo>
                  <a:pt x="1417" y="1766"/>
                  <a:pt x="2068" y="2149"/>
                  <a:pt x="2413" y="2723"/>
                </a:cubicBezTo>
                <a:cubicBezTo>
                  <a:pt x="2834" y="3259"/>
                  <a:pt x="3140" y="3833"/>
                  <a:pt x="3561" y="4407"/>
                </a:cubicBezTo>
                <a:cubicBezTo>
                  <a:pt x="4258" y="5499"/>
                  <a:pt x="5434" y="6083"/>
                  <a:pt x="6628" y="6083"/>
                </a:cubicBezTo>
                <a:cubicBezTo>
                  <a:pt x="7401" y="6083"/>
                  <a:pt x="8182" y="5838"/>
                  <a:pt x="8845" y="5326"/>
                </a:cubicBezTo>
                <a:cubicBezTo>
                  <a:pt x="9610" y="4675"/>
                  <a:pt x="10108" y="3718"/>
                  <a:pt x="10759" y="2914"/>
                </a:cubicBezTo>
                <a:cubicBezTo>
                  <a:pt x="11386" y="2134"/>
                  <a:pt x="11929" y="1751"/>
                  <a:pt x="12471" y="1751"/>
                </a:cubicBezTo>
                <a:cubicBezTo>
                  <a:pt x="13020" y="1751"/>
                  <a:pt x="13569" y="2144"/>
                  <a:pt x="14204" y="2914"/>
                </a:cubicBezTo>
                <a:cubicBezTo>
                  <a:pt x="14625" y="3412"/>
                  <a:pt x="14970" y="3910"/>
                  <a:pt x="15314" y="4446"/>
                </a:cubicBezTo>
                <a:cubicBezTo>
                  <a:pt x="16023" y="5518"/>
                  <a:pt x="17171" y="6054"/>
                  <a:pt x="18320" y="6054"/>
                </a:cubicBezTo>
                <a:cubicBezTo>
                  <a:pt x="19468" y="6054"/>
                  <a:pt x="20617" y="5518"/>
                  <a:pt x="21325" y="4446"/>
                </a:cubicBezTo>
                <a:cubicBezTo>
                  <a:pt x="21823" y="3680"/>
                  <a:pt x="22359" y="2953"/>
                  <a:pt x="22971" y="2302"/>
                </a:cubicBezTo>
                <a:cubicBezTo>
                  <a:pt x="23270" y="1909"/>
                  <a:pt x="23706" y="1718"/>
                  <a:pt x="24141" y="1718"/>
                </a:cubicBezTo>
                <a:cubicBezTo>
                  <a:pt x="24596" y="1718"/>
                  <a:pt x="25051" y="1928"/>
                  <a:pt x="25345" y="2340"/>
                </a:cubicBezTo>
                <a:cubicBezTo>
                  <a:pt x="25881" y="2991"/>
                  <a:pt x="26417" y="3680"/>
                  <a:pt x="26876" y="4369"/>
                </a:cubicBezTo>
                <a:cubicBezTo>
                  <a:pt x="27565" y="5479"/>
                  <a:pt x="28752" y="6130"/>
                  <a:pt x="30015" y="6130"/>
                </a:cubicBezTo>
                <a:cubicBezTo>
                  <a:pt x="30513" y="6092"/>
                  <a:pt x="30973" y="5939"/>
                  <a:pt x="31432" y="5747"/>
                </a:cubicBezTo>
                <a:cubicBezTo>
                  <a:pt x="32121" y="5211"/>
                  <a:pt x="32772" y="4599"/>
                  <a:pt x="33384" y="3910"/>
                </a:cubicBezTo>
                <a:cubicBezTo>
                  <a:pt x="33844" y="3412"/>
                  <a:pt x="34150" y="2799"/>
                  <a:pt x="34609" y="2302"/>
                </a:cubicBezTo>
                <a:cubicBezTo>
                  <a:pt x="34912" y="1924"/>
                  <a:pt x="35355" y="1732"/>
                  <a:pt x="35794" y="1732"/>
                </a:cubicBezTo>
                <a:cubicBezTo>
                  <a:pt x="36245" y="1732"/>
                  <a:pt x="36692" y="1933"/>
                  <a:pt x="36983" y="2340"/>
                </a:cubicBezTo>
                <a:cubicBezTo>
                  <a:pt x="37442" y="2876"/>
                  <a:pt x="37864" y="3412"/>
                  <a:pt x="38246" y="4024"/>
                </a:cubicBezTo>
                <a:cubicBezTo>
                  <a:pt x="39005" y="5180"/>
                  <a:pt x="39934" y="6063"/>
                  <a:pt x="41386" y="6063"/>
                </a:cubicBezTo>
                <a:cubicBezTo>
                  <a:pt x="41473" y="6063"/>
                  <a:pt x="41563" y="6060"/>
                  <a:pt x="41654" y="6054"/>
                </a:cubicBezTo>
                <a:cubicBezTo>
                  <a:pt x="42228" y="5977"/>
                  <a:pt x="42419" y="5709"/>
                  <a:pt x="42419" y="5211"/>
                </a:cubicBezTo>
                <a:cubicBezTo>
                  <a:pt x="42419" y="4714"/>
                  <a:pt x="42305" y="4331"/>
                  <a:pt x="41730" y="4331"/>
                </a:cubicBezTo>
                <a:cubicBezTo>
                  <a:pt x="41041" y="4292"/>
                  <a:pt x="40390" y="3948"/>
                  <a:pt x="40008" y="3374"/>
                </a:cubicBezTo>
                <a:cubicBezTo>
                  <a:pt x="39586" y="2838"/>
                  <a:pt x="39242" y="2263"/>
                  <a:pt x="38859" y="1689"/>
                </a:cubicBezTo>
                <a:cubicBezTo>
                  <a:pt x="38093" y="541"/>
                  <a:pt x="36887" y="5"/>
                  <a:pt x="35720" y="5"/>
                </a:cubicBezTo>
                <a:cubicBezTo>
                  <a:pt x="34552" y="5"/>
                  <a:pt x="33423" y="541"/>
                  <a:pt x="32810" y="1536"/>
                </a:cubicBezTo>
                <a:cubicBezTo>
                  <a:pt x="32389" y="2263"/>
                  <a:pt x="31853" y="2953"/>
                  <a:pt x="31279" y="3565"/>
                </a:cubicBezTo>
                <a:cubicBezTo>
                  <a:pt x="30811" y="4069"/>
                  <a:pt x="30326" y="4319"/>
                  <a:pt x="29855" y="4319"/>
                </a:cubicBezTo>
                <a:cubicBezTo>
                  <a:pt x="29326" y="4319"/>
                  <a:pt x="28815" y="4002"/>
                  <a:pt x="28369" y="3374"/>
                </a:cubicBezTo>
                <a:cubicBezTo>
                  <a:pt x="27986" y="2838"/>
                  <a:pt x="27604" y="2263"/>
                  <a:pt x="27259" y="1689"/>
                </a:cubicBezTo>
                <a:cubicBezTo>
                  <a:pt x="26525" y="569"/>
                  <a:pt x="25334" y="5"/>
                  <a:pt x="24142" y="5"/>
                </a:cubicBezTo>
                <a:cubicBezTo>
                  <a:pt x="22970" y="5"/>
                  <a:pt x="21797" y="550"/>
                  <a:pt x="21057" y="1651"/>
                </a:cubicBezTo>
                <a:cubicBezTo>
                  <a:pt x="20598" y="2417"/>
                  <a:pt x="20062" y="3144"/>
                  <a:pt x="19411" y="3795"/>
                </a:cubicBezTo>
                <a:cubicBezTo>
                  <a:pt x="19131" y="4168"/>
                  <a:pt x="18714" y="4350"/>
                  <a:pt x="18295" y="4350"/>
                </a:cubicBezTo>
                <a:cubicBezTo>
                  <a:pt x="17853" y="4350"/>
                  <a:pt x="17408" y="4149"/>
                  <a:pt x="17114" y="3757"/>
                </a:cubicBezTo>
                <a:cubicBezTo>
                  <a:pt x="16693" y="3259"/>
                  <a:pt x="16310" y="2761"/>
                  <a:pt x="15927" y="2187"/>
                </a:cubicBezTo>
                <a:cubicBezTo>
                  <a:pt x="15353" y="1383"/>
                  <a:pt x="14740" y="502"/>
                  <a:pt x="13745" y="234"/>
                </a:cubicBezTo>
                <a:cubicBezTo>
                  <a:pt x="13194" y="83"/>
                  <a:pt x="12705" y="2"/>
                  <a:pt x="12257" y="2"/>
                </a:cubicBezTo>
                <a:cubicBezTo>
                  <a:pt x="11117" y="2"/>
                  <a:pt x="10249" y="529"/>
                  <a:pt x="9342" y="1766"/>
                </a:cubicBezTo>
                <a:cubicBezTo>
                  <a:pt x="8845" y="2378"/>
                  <a:pt x="8423" y="3067"/>
                  <a:pt x="7887" y="3680"/>
                </a:cubicBezTo>
                <a:cubicBezTo>
                  <a:pt x="7597" y="4106"/>
                  <a:pt x="7131" y="4326"/>
                  <a:pt x="6661" y="4326"/>
                </a:cubicBezTo>
                <a:cubicBezTo>
                  <a:pt x="6202" y="4326"/>
                  <a:pt x="5740" y="4115"/>
                  <a:pt x="5437" y="3680"/>
                </a:cubicBezTo>
                <a:cubicBezTo>
                  <a:pt x="4978" y="3182"/>
                  <a:pt x="4557" y="2608"/>
                  <a:pt x="4174" y="2034"/>
                </a:cubicBezTo>
                <a:cubicBezTo>
                  <a:pt x="3366" y="858"/>
                  <a:pt x="2452" y="0"/>
                  <a:pt x="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4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Changing Demographics</a:t>
            </a:r>
            <a:endParaRPr sz="3600" dirty="0"/>
          </a:p>
        </p:txBody>
      </p:sp>
      <p:sp>
        <p:nvSpPr>
          <p:cNvPr id="1092" name="Google Shape;1092;p47"/>
          <p:cNvSpPr txBox="1">
            <a:spLocks noGrp="1"/>
          </p:cNvSpPr>
          <p:nvPr>
            <p:ph type="body" idx="4294967295"/>
          </p:nvPr>
        </p:nvSpPr>
        <p:spPr>
          <a:xfrm>
            <a:off x="719999" y="1017725"/>
            <a:ext cx="7704001" cy="2543400"/>
          </a:xfrm>
          <a:prstGeom prst="rect">
            <a:avLst/>
          </a:prstGeom>
        </p:spPr>
        <p:txBody>
          <a:bodyPr spcFirstLastPara="1" wrap="square" lIns="91425" tIns="91425" rIns="91425" bIns="91425" anchor="t" anchorCtr="0">
            <a:noAutofit/>
          </a:bodyPr>
          <a:lstStyle/>
          <a:p>
            <a:pPr>
              <a:buSzPct val="70000"/>
              <a:buFont typeface="Arial" panose="020B0604020202020204" pitchFamily="34" charset="0"/>
              <a:buChar char="•"/>
            </a:pPr>
            <a:r>
              <a:rPr lang="en-US" sz="2800" dirty="0">
                <a:solidFill>
                  <a:schemeClr val="tx1"/>
                </a:solidFill>
                <a:effectLst/>
                <a:latin typeface="Calibri" panose="020F0502020204030204" pitchFamily="34" charset="0"/>
              </a:rPr>
              <a:t>Increasing obesity</a:t>
            </a:r>
          </a:p>
          <a:p>
            <a:pPr>
              <a:buSzPct val="70000"/>
              <a:buFont typeface="Arial" panose="020B0604020202020204" pitchFamily="34" charset="0"/>
              <a:buChar char="•"/>
            </a:pPr>
            <a:r>
              <a:rPr lang="en-US" sz="2800" dirty="0">
                <a:solidFill>
                  <a:schemeClr val="tx1"/>
                </a:solidFill>
                <a:effectLst/>
                <a:latin typeface="Calibri" panose="020F0502020204030204" pitchFamily="34" charset="0"/>
              </a:rPr>
              <a:t>Changes in obstetric practice</a:t>
            </a:r>
          </a:p>
          <a:p>
            <a:pPr lvl="2">
              <a:buSzPct val="70000"/>
              <a:buFont typeface="Arial" panose="020B0604020202020204" pitchFamily="34" charset="0"/>
              <a:buChar char="•"/>
            </a:pPr>
            <a:r>
              <a:rPr lang="en-US" sz="2800" dirty="0">
                <a:solidFill>
                  <a:schemeClr val="tx1"/>
                </a:solidFill>
                <a:effectLst/>
                <a:latin typeface="Calibri" panose="020F0502020204030204" pitchFamily="34" charset="0"/>
              </a:rPr>
              <a:t>Patients with BMI </a:t>
            </a:r>
            <a:r>
              <a:rPr lang="en-US" sz="2800" b="1" dirty="0">
                <a:solidFill>
                  <a:schemeClr val="tx1"/>
                </a:solidFill>
                <a:effectLst/>
                <a:latin typeface="Helvetica" pitchFamily="2" charset="0"/>
              </a:rPr>
              <a:t>≥</a:t>
            </a:r>
            <a:r>
              <a:rPr lang="en-US" sz="2800" dirty="0">
                <a:solidFill>
                  <a:schemeClr val="tx1"/>
                </a:solidFill>
                <a:effectLst/>
                <a:latin typeface="Calibri" panose="020F0502020204030204" pitchFamily="34" charset="0"/>
              </a:rPr>
              <a:t>30 kg/m and the first stage of labor (from 4-cm cervical dilation)</a:t>
            </a:r>
          </a:p>
          <a:p>
            <a:pPr lvl="2">
              <a:buSzPct val="70000"/>
              <a:buFont typeface="Arial" panose="020B0604020202020204" pitchFamily="34" charset="0"/>
              <a:buChar char="•"/>
            </a:pPr>
            <a:r>
              <a:rPr lang="en-US" sz="2800" dirty="0">
                <a:solidFill>
                  <a:schemeClr val="tx1"/>
                </a:solidFill>
                <a:effectLst/>
                <a:latin typeface="Calibri" panose="020F0502020204030204" pitchFamily="34" charset="0"/>
              </a:rPr>
              <a:t>Overdiagnosis of labor dystocia using traditional labor curve developed in 1950s</a:t>
            </a:r>
          </a:p>
          <a:p>
            <a:pPr>
              <a:buSzPct val="70000"/>
            </a:pPr>
            <a:endParaRPr lang="en-US" sz="2800" dirty="0">
              <a:solidFill>
                <a:schemeClr val="tx1"/>
              </a:solidFill>
              <a:effectLst/>
              <a:latin typeface="Calibri" panose="020F0502020204030204" pitchFamily="34" charset="0"/>
              <a:cs typeface="Calibri" panose="020F0502020204030204" pitchFamily="34" charset="0"/>
            </a:endParaRPr>
          </a:p>
        </p:txBody>
      </p:sp>
      <p:sp>
        <p:nvSpPr>
          <p:cNvPr id="1093" name="Google Shape;1093;p47"/>
          <p:cNvSpPr/>
          <p:nvPr/>
        </p:nvSpPr>
        <p:spPr>
          <a:xfrm>
            <a:off x="6039875" y="4281567"/>
            <a:ext cx="1060500" cy="153275"/>
          </a:xfrm>
          <a:custGeom>
            <a:avLst/>
            <a:gdLst/>
            <a:ahLst/>
            <a:cxnLst/>
            <a:rect l="l" t="t" r="r" b="b"/>
            <a:pathLst>
              <a:path w="42420" h="6131" extrusionOk="0">
                <a:moveTo>
                  <a:pt x="993" y="0"/>
                </a:moveTo>
                <a:cubicBezTo>
                  <a:pt x="931" y="0"/>
                  <a:pt x="869" y="2"/>
                  <a:pt x="805" y="5"/>
                </a:cubicBezTo>
                <a:cubicBezTo>
                  <a:pt x="269" y="43"/>
                  <a:pt x="1" y="273"/>
                  <a:pt x="1" y="809"/>
                </a:cubicBezTo>
                <a:cubicBezTo>
                  <a:pt x="1" y="1306"/>
                  <a:pt x="78" y="1727"/>
                  <a:pt x="728" y="1727"/>
                </a:cubicBezTo>
                <a:cubicBezTo>
                  <a:pt x="1417" y="1766"/>
                  <a:pt x="2068" y="2149"/>
                  <a:pt x="2413" y="2723"/>
                </a:cubicBezTo>
                <a:cubicBezTo>
                  <a:pt x="2834" y="3259"/>
                  <a:pt x="3140" y="3833"/>
                  <a:pt x="3561" y="4407"/>
                </a:cubicBezTo>
                <a:cubicBezTo>
                  <a:pt x="4258" y="5499"/>
                  <a:pt x="5434" y="6083"/>
                  <a:pt x="6628" y="6083"/>
                </a:cubicBezTo>
                <a:cubicBezTo>
                  <a:pt x="7401" y="6083"/>
                  <a:pt x="8182" y="5838"/>
                  <a:pt x="8845" y="5326"/>
                </a:cubicBezTo>
                <a:cubicBezTo>
                  <a:pt x="9610" y="4675"/>
                  <a:pt x="10108" y="3718"/>
                  <a:pt x="10759" y="2914"/>
                </a:cubicBezTo>
                <a:cubicBezTo>
                  <a:pt x="11386" y="2134"/>
                  <a:pt x="11929" y="1751"/>
                  <a:pt x="12471" y="1751"/>
                </a:cubicBezTo>
                <a:cubicBezTo>
                  <a:pt x="13020" y="1751"/>
                  <a:pt x="13569" y="2144"/>
                  <a:pt x="14204" y="2914"/>
                </a:cubicBezTo>
                <a:cubicBezTo>
                  <a:pt x="14625" y="3412"/>
                  <a:pt x="14970" y="3910"/>
                  <a:pt x="15314" y="4446"/>
                </a:cubicBezTo>
                <a:cubicBezTo>
                  <a:pt x="16023" y="5518"/>
                  <a:pt x="17171" y="6054"/>
                  <a:pt x="18320" y="6054"/>
                </a:cubicBezTo>
                <a:cubicBezTo>
                  <a:pt x="19468" y="6054"/>
                  <a:pt x="20617" y="5518"/>
                  <a:pt x="21325" y="4446"/>
                </a:cubicBezTo>
                <a:cubicBezTo>
                  <a:pt x="21823" y="3680"/>
                  <a:pt x="22359" y="2953"/>
                  <a:pt x="22971" y="2302"/>
                </a:cubicBezTo>
                <a:cubicBezTo>
                  <a:pt x="23270" y="1909"/>
                  <a:pt x="23706" y="1718"/>
                  <a:pt x="24141" y="1718"/>
                </a:cubicBezTo>
                <a:cubicBezTo>
                  <a:pt x="24596" y="1718"/>
                  <a:pt x="25051" y="1928"/>
                  <a:pt x="25345" y="2340"/>
                </a:cubicBezTo>
                <a:cubicBezTo>
                  <a:pt x="25881" y="2991"/>
                  <a:pt x="26417" y="3680"/>
                  <a:pt x="26876" y="4369"/>
                </a:cubicBezTo>
                <a:cubicBezTo>
                  <a:pt x="27565" y="5479"/>
                  <a:pt x="28752" y="6130"/>
                  <a:pt x="30015" y="6130"/>
                </a:cubicBezTo>
                <a:cubicBezTo>
                  <a:pt x="30513" y="6092"/>
                  <a:pt x="30973" y="5939"/>
                  <a:pt x="31432" y="5747"/>
                </a:cubicBezTo>
                <a:cubicBezTo>
                  <a:pt x="32121" y="5211"/>
                  <a:pt x="32772" y="4599"/>
                  <a:pt x="33384" y="3910"/>
                </a:cubicBezTo>
                <a:cubicBezTo>
                  <a:pt x="33844" y="3412"/>
                  <a:pt x="34150" y="2799"/>
                  <a:pt x="34609" y="2302"/>
                </a:cubicBezTo>
                <a:cubicBezTo>
                  <a:pt x="34912" y="1924"/>
                  <a:pt x="35355" y="1732"/>
                  <a:pt x="35794" y="1732"/>
                </a:cubicBezTo>
                <a:cubicBezTo>
                  <a:pt x="36245" y="1732"/>
                  <a:pt x="36692" y="1933"/>
                  <a:pt x="36983" y="2340"/>
                </a:cubicBezTo>
                <a:cubicBezTo>
                  <a:pt x="37442" y="2876"/>
                  <a:pt x="37864" y="3412"/>
                  <a:pt x="38246" y="4024"/>
                </a:cubicBezTo>
                <a:cubicBezTo>
                  <a:pt x="39005" y="5180"/>
                  <a:pt x="39934" y="6063"/>
                  <a:pt x="41386" y="6063"/>
                </a:cubicBezTo>
                <a:cubicBezTo>
                  <a:pt x="41473" y="6063"/>
                  <a:pt x="41563" y="6060"/>
                  <a:pt x="41654" y="6054"/>
                </a:cubicBezTo>
                <a:cubicBezTo>
                  <a:pt x="42228" y="5977"/>
                  <a:pt x="42419" y="5709"/>
                  <a:pt x="42419" y="5211"/>
                </a:cubicBezTo>
                <a:cubicBezTo>
                  <a:pt x="42419" y="4714"/>
                  <a:pt x="42305" y="4331"/>
                  <a:pt x="41730" y="4331"/>
                </a:cubicBezTo>
                <a:cubicBezTo>
                  <a:pt x="41041" y="4292"/>
                  <a:pt x="40390" y="3948"/>
                  <a:pt x="40008" y="3374"/>
                </a:cubicBezTo>
                <a:cubicBezTo>
                  <a:pt x="39586" y="2838"/>
                  <a:pt x="39242" y="2263"/>
                  <a:pt x="38859" y="1689"/>
                </a:cubicBezTo>
                <a:cubicBezTo>
                  <a:pt x="38093" y="541"/>
                  <a:pt x="36887" y="5"/>
                  <a:pt x="35720" y="5"/>
                </a:cubicBezTo>
                <a:cubicBezTo>
                  <a:pt x="34552" y="5"/>
                  <a:pt x="33423" y="541"/>
                  <a:pt x="32810" y="1536"/>
                </a:cubicBezTo>
                <a:cubicBezTo>
                  <a:pt x="32389" y="2263"/>
                  <a:pt x="31853" y="2953"/>
                  <a:pt x="31279" y="3565"/>
                </a:cubicBezTo>
                <a:cubicBezTo>
                  <a:pt x="30811" y="4069"/>
                  <a:pt x="30326" y="4319"/>
                  <a:pt x="29855" y="4319"/>
                </a:cubicBezTo>
                <a:cubicBezTo>
                  <a:pt x="29326" y="4319"/>
                  <a:pt x="28815" y="4002"/>
                  <a:pt x="28369" y="3374"/>
                </a:cubicBezTo>
                <a:cubicBezTo>
                  <a:pt x="27986" y="2838"/>
                  <a:pt x="27604" y="2263"/>
                  <a:pt x="27259" y="1689"/>
                </a:cubicBezTo>
                <a:cubicBezTo>
                  <a:pt x="26525" y="569"/>
                  <a:pt x="25334" y="5"/>
                  <a:pt x="24142" y="5"/>
                </a:cubicBezTo>
                <a:cubicBezTo>
                  <a:pt x="22970" y="5"/>
                  <a:pt x="21797" y="550"/>
                  <a:pt x="21057" y="1651"/>
                </a:cubicBezTo>
                <a:cubicBezTo>
                  <a:pt x="20598" y="2417"/>
                  <a:pt x="20062" y="3144"/>
                  <a:pt x="19411" y="3795"/>
                </a:cubicBezTo>
                <a:cubicBezTo>
                  <a:pt x="19131" y="4168"/>
                  <a:pt x="18714" y="4350"/>
                  <a:pt x="18295" y="4350"/>
                </a:cubicBezTo>
                <a:cubicBezTo>
                  <a:pt x="17853" y="4350"/>
                  <a:pt x="17408" y="4149"/>
                  <a:pt x="17114" y="3757"/>
                </a:cubicBezTo>
                <a:cubicBezTo>
                  <a:pt x="16693" y="3259"/>
                  <a:pt x="16310" y="2761"/>
                  <a:pt x="15927" y="2187"/>
                </a:cubicBezTo>
                <a:cubicBezTo>
                  <a:pt x="15353" y="1383"/>
                  <a:pt x="14740" y="502"/>
                  <a:pt x="13745" y="234"/>
                </a:cubicBezTo>
                <a:cubicBezTo>
                  <a:pt x="13194" y="83"/>
                  <a:pt x="12705" y="2"/>
                  <a:pt x="12257" y="2"/>
                </a:cubicBezTo>
                <a:cubicBezTo>
                  <a:pt x="11117" y="2"/>
                  <a:pt x="10249" y="529"/>
                  <a:pt x="9342" y="1766"/>
                </a:cubicBezTo>
                <a:cubicBezTo>
                  <a:pt x="8845" y="2378"/>
                  <a:pt x="8423" y="3067"/>
                  <a:pt x="7887" y="3680"/>
                </a:cubicBezTo>
                <a:cubicBezTo>
                  <a:pt x="7597" y="4106"/>
                  <a:pt x="7131" y="4326"/>
                  <a:pt x="6661" y="4326"/>
                </a:cubicBezTo>
                <a:cubicBezTo>
                  <a:pt x="6202" y="4326"/>
                  <a:pt x="5740" y="4115"/>
                  <a:pt x="5437" y="3680"/>
                </a:cubicBezTo>
                <a:cubicBezTo>
                  <a:pt x="4978" y="3182"/>
                  <a:pt x="4557" y="2608"/>
                  <a:pt x="4174" y="2034"/>
                </a:cubicBezTo>
                <a:cubicBezTo>
                  <a:pt x="3366" y="858"/>
                  <a:pt x="2452" y="0"/>
                  <a:pt x="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3756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30"/>
          <p:cNvSpPr/>
          <p:nvPr/>
        </p:nvSpPr>
        <p:spPr>
          <a:xfrm>
            <a:off x="-339400" y="3887900"/>
            <a:ext cx="2109000" cy="2109000"/>
          </a:xfrm>
          <a:prstGeom prst="donut">
            <a:avLst>
              <a:gd name="adj" fmla="val 179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0"/>
          <p:cNvSpPr txBox="1">
            <a:spLocks noGrp="1"/>
          </p:cNvSpPr>
          <p:nvPr>
            <p:ph type="title"/>
          </p:nvPr>
        </p:nvSpPr>
        <p:spPr>
          <a:xfrm>
            <a:off x="4504375" y="2346400"/>
            <a:ext cx="3943500" cy="177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Labor Management</a:t>
            </a:r>
            <a:endParaRPr dirty="0"/>
          </a:p>
        </p:txBody>
      </p:sp>
      <p:sp>
        <p:nvSpPr>
          <p:cNvPr id="501" name="Google Shape;501;p30"/>
          <p:cNvSpPr txBox="1">
            <a:spLocks noGrp="1"/>
          </p:cNvSpPr>
          <p:nvPr>
            <p:ph type="title" idx="2"/>
          </p:nvPr>
        </p:nvSpPr>
        <p:spPr>
          <a:xfrm>
            <a:off x="4504374" y="1071150"/>
            <a:ext cx="1134425"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pic>
        <p:nvPicPr>
          <p:cNvPr id="502" name="Google Shape;502;p30"/>
          <p:cNvPicPr preferRelativeResize="0">
            <a:picLocks noGrp="1"/>
          </p:cNvPicPr>
          <p:nvPr>
            <p:ph type="pic" idx="3"/>
          </p:nvPr>
        </p:nvPicPr>
        <p:blipFill rotWithShape="1">
          <a:blip r:embed="rId3">
            <a:alphaModFix/>
          </a:blip>
          <a:srcRect l="16252" r="16252"/>
          <a:stretch/>
        </p:blipFill>
        <p:spPr>
          <a:xfrm>
            <a:off x="0" y="535200"/>
            <a:ext cx="4125000" cy="4073400"/>
          </a:xfrm>
          <a:prstGeom prst="ellipse">
            <a:avLst/>
          </a:prstGeom>
        </p:spPr>
      </p:pic>
      <p:sp>
        <p:nvSpPr>
          <p:cNvPr id="503" name="Google Shape;503;p30"/>
          <p:cNvSpPr/>
          <p:nvPr/>
        </p:nvSpPr>
        <p:spPr>
          <a:xfrm>
            <a:off x="6001250" y="-1591750"/>
            <a:ext cx="2953200" cy="2953200"/>
          </a:xfrm>
          <a:prstGeom prst="donut">
            <a:avLst>
              <a:gd name="adj" fmla="val 179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 name="Google Shape;504;p30"/>
          <p:cNvGrpSpPr/>
          <p:nvPr/>
        </p:nvGrpSpPr>
        <p:grpSpPr>
          <a:xfrm>
            <a:off x="2920375" y="17813"/>
            <a:ext cx="1060257" cy="1053335"/>
            <a:chOff x="7992975" y="4081838"/>
            <a:chExt cx="1060257" cy="1053335"/>
          </a:xfrm>
        </p:grpSpPr>
        <p:sp>
          <p:nvSpPr>
            <p:cNvPr id="505" name="Google Shape;505;p30"/>
            <p:cNvSpPr/>
            <p:nvPr/>
          </p:nvSpPr>
          <p:spPr>
            <a:xfrm>
              <a:off x="8126102" y="4197452"/>
              <a:ext cx="749390" cy="776834"/>
            </a:xfrm>
            <a:custGeom>
              <a:avLst/>
              <a:gdLst/>
              <a:ahLst/>
              <a:cxnLst/>
              <a:rect l="l" t="t" r="r" b="b"/>
              <a:pathLst>
                <a:path w="41807" h="43338" extrusionOk="0">
                  <a:moveTo>
                    <a:pt x="40582" y="0"/>
                  </a:moveTo>
                  <a:lnTo>
                    <a:pt x="1" y="42151"/>
                  </a:lnTo>
                  <a:lnTo>
                    <a:pt x="1111" y="43337"/>
                  </a:lnTo>
                  <a:lnTo>
                    <a:pt x="41807" y="1034"/>
                  </a:lnTo>
                  <a:lnTo>
                    <a:pt x="405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0"/>
            <p:cNvSpPr/>
            <p:nvPr/>
          </p:nvSpPr>
          <p:spPr>
            <a:xfrm>
              <a:off x="8174141" y="4242729"/>
              <a:ext cx="749390" cy="777533"/>
            </a:xfrm>
            <a:custGeom>
              <a:avLst/>
              <a:gdLst/>
              <a:ahLst/>
              <a:cxnLst/>
              <a:rect l="l" t="t" r="r" b="b"/>
              <a:pathLst>
                <a:path w="41807" h="43377" extrusionOk="0">
                  <a:moveTo>
                    <a:pt x="40735" y="1"/>
                  </a:moveTo>
                  <a:lnTo>
                    <a:pt x="1" y="42343"/>
                  </a:lnTo>
                  <a:lnTo>
                    <a:pt x="1226" y="43376"/>
                  </a:lnTo>
                  <a:lnTo>
                    <a:pt x="41807" y="1226"/>
                  </a:lnTo>
                  <a:lnTo>
                    <a:pt x="40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0"/>
            <p:cNvSpPr/>
            <p:nvPr/>
          </p:nvSpPr>
          <p:spPr>
            <a:xfrm>
              <a:off x="8084248" y="4157641"/>
              <a:ext cx="737721" cy="763802"/>
            </a:xfrm>
            <a:custGeom>
              <a:avLst/>
              <a:gdLst/>
              <a:ahLst/>
              <a:cxnLst/>
              <a:rect l="l" t="t" r="r" b="b"/>
              <a:pathLst>
                <a:path w="41156" h="42611" extrusionOk="0">
                  <a:moveTo>
                    <a:pt x="39777" y="1"/>
                  </a:moveTo>
                  <a:cubicBezTo>
                    <a:pt x="26531" y="13783"/>
                    <a:pt x="13285" y="27527"/>
                    <a:pt x="1" y="41309"/>
                  </a:cubicBezTo>
                  <a:lnTo>
                    <a:pt x="996" y="42611"/>
                  </a:lnTo>
                  <a:lnTo>
                    <a:pt x="41156" y="881"/>
                  </a:lnTo>
                  <a:lnTo>
                    <a:pt x="397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0"/>
            <p:cNvSpPr/>
            <p:nvPr/>
          </p:nvSpPr>
          <p:spPr>
            <a:xfrm>
              <a:off x="8228363" y="4295571"/>
              <a:ext cx="737022" cy="763802"/>
            </a:xfrm>
            <a:custGeom>
              <a:avLst/>
              <a:gdLst/>
              <a:ahLst/>
              <a:cxnLst/>
              <a:rect l="l" t="t" r="r" b="b"/>
              <a:pathLst>
                <a:path w="41117" h="42611" extrusionOk="0">
                  <a:moveTo>
                    <a:pt x="40160" y="1"/>
                  </a:moveTo>
                  <a:lnTo>
                    <a:pt x="0" y="41730"/>
                  </a:lnTo>
                  <a:lnTo>
                    <a:pt x="1378" y="42611"/>
                  </a:lnTo>
                  <a:lnTo>
                    <a:pt x="41117" y="1341"/>
                  </a:lnTo>
                  <a:lnTo>
                    <a:pt x="401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0"/>
            <p:cNvSpPr/>
            <p:nvPr/>
          </p:nvSpPr>
          <p:spPr>
            <a:xfrm>
              <a:off x="8048560" y="4127581"/>
              <a:ext cx="712340" cy="734154"/>
            </a:xfrm>
            <a:custGeom>
              <a:avLst/>
              <a:gdLst/>
              <a:ahLst/>
              <a:cxnLst/>
              <a:rect l="l" t="t" r="r" b="b"/>
              <a:pathLst>
                <a:path w="39740" h="40957" extrusionOk="0">
                  <a:moveTo>
                    <a:pt x="38431" y="0"/>
                  </a:moveTo>
                  <a:cubicBezTo>
                    <a:pt x="38103" y="0"/>
                    <a:pt x="37855" y="267"/>
                    <a:pt x="37328" y="835"/>
                  </a:cubicBezTo>
                  <a:cubicBezTo>
                    <a:pt x="25192" y="13393"/>
                    <a:pt x="13094" y="25988"/>
                    <a:pt x="996" y="38583"/>
                  </a:cubicBezTo>
                  <a:cubicBezTo>
                    <a:pt x="1" y="39579"/>
                    <a:pt x="1" y="39579"/>
                    <a:pt x="767" y="40804"/>
                  </a:cubicBezTo>
                  <a:cubicBezTo>
                    <a:pt x="805" y="40842"/>
                    <a:pt x="843" y="40880"/>
                    <a:pt x="920" y="40957"/>
                  </a:cubicBezTo>
                  <a:lnTo>
                    <a:pt x="39739" y="606"/>
                  </a:lnTo>
                  <a:cubicBezTo>
                    <a:pt x="39074" y="210"/>
                    <a:pt x="38721" y="0"/>
                    <a:pt x="38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0"/>
            <p:cNvSpPr/>
            <p:nvPr/>
          </p:nvSpPr>
          <p:spPr>
            <a:xfrm>
              <a:off x="8289433" y="4355278"/>
              <a:ext cx="712322" cy="734728"/>
            </a:xfrm>
            <a:custGeom>
              <a:avLst/>
              <a:gdLst/>
              <a:ahLst/>
              <a:cxnLst/>
              <a:rect l="l" t="t" r="r" b="b"/>
              <a:pathLst>
                <a:path w="39739" h="40989" extrusionOk="0">
                  <a:moveTo>
                    <a:pt x="38820" y="0"/>
                  </a:moveTo>
                  <a:cubicBezTo>
                    <a:pt x="25880" y="13438"/>
                    <a:pt x="12940" y="26876"/>
                    <a:pt x="0" y="40313"/>
                  </a:cubicBezTo>
                  <a:cubicBezTo>
                    <a:pt x="651" y="40759"/>
                    <a:pt x="985" y="40989"/>
                    <a:pt x="1271" y="40989"/>
                  </a:cubicBezTo>
                  <a:cubicBezTo>
                    <a:pt x="1575" y="40989"/>
                    <a:pt x="1823" y="40730"/>
                    <a:pt x="2336" y="40198"/>
                  </a:cubicBezTo>
                  <a:lnTo>
                    <a:pt x="38705" y="2451"/>
                  </a:lnTo>
                  <a:cubicBezTo>
                    <a:pt x="39739" y="1340"/>
                    <a:pt x="39739" y="1340"/>
                    <a:pt x="38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0"/>
            <p:cNvSpPr/>
            <p:nvPr/>
          </p:nvSpPr>
          <p:spPr>
            <a:xfrm>
              <a:off x="8024541" y="4101931"/>
              <a:ext cx="667742" cy="695311"/>
            </a:xfrm>
            <a:custGeom>
              <a:avLst/>
              <a:gdLst/>
              <a:ahLst/>
              <a:cxnLst/>
              <a:rect l="l" t="t" r="r" b="b"/>
              <a:pathLst>
                <a:path w="37252" h="38790" extrusionOk="0">
                  <a:moveTo>
                    <a:pt x="35917" y="0"/>
                  </a:moveTo>
                  <a:cubicBezTo>
                    <a:pt x="35551" y="0"/>
                    <a:pt x="35296" y="275"/>
                    <a:pt x="34724" y="888"/>
                  </a:cubicBezTo>
                  <a:lnTo>
                    <a:pt x="16042" y="20260"/>
                  </a:lnTo>
                  <a:cubicBezTo>
                    <a:pt x="10797" y="25696"/>
                    <a:pt x="5552" y="31132"/>
                    <a:pt x="345" y="36569"/>
                  </a:cubicBezTo>
                  <a:cubicBezTo>
                    <a:pt x="116" y="36798"/>
                    <a:pt x="1" y="37066"/>
                    <a:pt x="1" y="37411"/>
                  </a:cubicBezTo>
                  <a:cubicBezTo>
                    <a:pt x="77" y="37870"/>
                    <a:pt x="231" y="38330"/>
                    <a:pt x="460" y="38789"/>
                  </a:cubicBezTo>
                  <a:lnTo>
                    <a:pt x="37251" y="505"/>
                  </a:lnTo>
                  <a:cubicBezTo>
                    <a:pt x="36583" y="180"/>
                    <a:pt x="36214" y="0"/>
                    <a:pt x="35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0"/>
            <p:cNvSpPr/>
            <p:nvPr/>
          </p:nvSpPr>
          <p:spPr>
            <a:xfrm>
              <a:off x="8356686" y="4421833"/>
              <a:ext cx="672528" cy="693948"/>
            </a:xfrm>
            <a:custGeom>
              <a:avLst/>
              <a:gdLst/>
              <a:ahLst/>
              <a:cxnLst/>
              <a:rect l="l" t="t" r="r" b="b"/>
              <a:pathLst>
                <a:path w="37519" h="38714" extrusionOk="0">
                  <a:moveTo>
                    <a:pt x="36791" y="1"/>
                  </a:moveTo>
                  <a:lnTo>
                    <a:pt x="0" y="38208"/>
                  </a:lnTo>
                  <a:cubicBezTo>
                    <a:pt x="702" y="38534"/>
                    <a:pt x="1090" y="38713"/>
                    <a:pt x="1401" y="38713"/>
                  </a:cubicBezTo>
                  <a:cubicBezTo>
                    <a:pt x="1784" y="38713"/>
                    <a:pt x="2049" y="38439"/>
                    <a:pt x="2642" y="37825"/>
                  </a:cubicBezTo>
                  <a:cubicBezTo>
                    <a:pt x="13936" y="26072"/>
                    <a:pt x="25229" y="14319"/>
                    <a:pt x="36561" y="2604"/>
                  </a:cubicBezTo>
                  <a:cubicBezTo>
                    <a:pt x="37250" y="1877"/>
                    <a:pt x="37518" y="1264"/>
                    <a:pt x="36982" y="384"/>
                  </a:cubicBezTo>
                  <a:lnTo>
                    <a:pt x="36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0"/>
            <p:cNvSpPr/>
            <p:nvPr/>
          </p:nvSpPr>
          <p:spPr>
            <a:xfrm>
              <a:off x="8001220" y="4086229"/>
              <a:ext cx="618305" cy="633470"/>
            </a:xfrm>
            <a:custGeom>
              <a:avLst/>
              <a:gdLst/>
              <a:ahLst/>
              <a:cxnLst/>
              <a:rect l="l" t="t" r="r" b="b"/>
              <a:pathLst>
                <a:path w="34494" h="35340" extrusionOk="0">
                  <a:moveTo>
                    <a:pt x="32952" y="1"/>
                  </a:moveTo>
                  <a:cubicBezTo>
                    <a:pt x="32605" y="1"/>
                    <a:pt x="32274" y="101"/>
                    <a:pt x="31929" y="463"/>
                  </a:cubicBezTo>
                  <a:cubicBezTo>
                    <a:pt x="21631" y="11182"/>
                    <a:pt x="11294" y="21940"/>
                    <a:pt x="957" y="32659"/>
                  </a:cubicBezTo>
                  <a:cubicBezTo>
                    <a:pt x="77" y="33578"/>
                    <a:pt x="0" y="33999"/>
                    <a:pt x="613" y="35339"/>
                  </a:cubicBezTo>
                  <a:cubicBezTo>
                    <a:pt x="11868" y="23663"/>
                    <a:pt x="23085" y="11986"/>
                    <a:pt x="34494" y="156"/>
                  </a:cubicBezTo>
                  <a:lnTo>
                    <a:pt x="34494" y="156"/>
                  </a:lnTo>
                  <a:cubicBezTo>
                    <a:pt x="34460" y="158"/>
                    <a:pt x="34426" y="158"/>
                    <a:pt x="34392" y="158"/>
                  </a:cubicBezTo>
                  <a:cubicBezTo>
                    <a:pt x="33847" y="158"/>
                    <a:pt x="33387" y="1"/>
                    <a:pt x="32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0"/>
            <p:cNvSpPr/>
            <p:nvPr/>
          </p:nvSpPr>
          <p:spPr>
            <a:xfrm>
              <a:off x="8430787" y="4496632"/>
              <a:ext cx="615580" cy="634527"/>
            </a:xfrm>
            <a:custGeom>
              <a:avLst/>
              <a:gdLst/>
              <a:ahLst/>
              <a:cxnLst/>
              <a:rect l="l" t="t" r="r" b="b"/>
              <a:pathLst>
                <a:path w="34342" h="35399" extrusionOk="0">
                  <a:moveTo>
                    <a:pt x="33882" y="1"/>
                  </a:moveTo>
                  <a:lnTo>
                    <a:pt x="1" y="35184"/>
                  </a:lnTo>
                  <a:cubicBezTo>
                    <a:pt x="568" y="35184"/>
                    <a:pt x="1055" y="35399"/>
                    <a:pt x="1524" y="35399"/>
                  </a:cubicBezTo>
                  <a:cubicBezTo>
                    <a:pt x="1847" y="35399"/>
                    <a:pt x="2162" y="35297"/>
                    <a:pt x="2489" y="34954"/>
                  </a:cubicBezTo>
                  <a:cubicBezTo>
                    <a:pt x="12788" y="24234"/>
                    <a:pt x="23086" y="13553"/>
                    <a:pt x="33423" y="2872"/>
                  </a:cubicBezTo>
                  <a:cubicBezTo>
                    <a:pt x="34341" y="1915"/>
                    <a:pt x="34341" y="1111"/>
                    <a:pt x="33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0"/>
            <p:cNvSpPr/>
            <p:nvPr/>
          </p:nvSpPr>
          <p:spPr>
            <a:xfrm>
              <a:off x="7992975" y="4081838"/>
              <a:ext cx="537356" cy="550011"/>
            </a:xfrm>
            <a:custGeom>
              <a:avLst/>
              <a:gdLst/>
              <a:ahLst/>
              <a:cxnLst/>
              <a:rect l="l" t="t" r="r" b="b"/>
              <a:pathLst>
                <a:path w="29978" h="30684" extrusionOk="0">
                  <a:moveTo>
                    <a:pt x="29132" y="1"/>
                  </a:moveTo>
                  <a:cubicBezTo>
                    <a:pt x="28238" y="1"/>
                    <a:pt x="27508" y="238"/>
                    <a:pt x="26800" y="976"/>
                  </a:cubicBezTo>
                  <a:cubicBezTo>
                    <a:pt x="18186" y="9934"/>
                    <a:pt x="9610" y="18892"/>
                    <a:pt x="996" y="27851"/>
                  </a:cubicBezTo>
                  <a:cubicBezTo>
                    <a:pt x="231" y="28578"/>
                    <a:pt x="1" y="29727"/>
                    <a:pt x="499" y="30684"/>
                  </a:cubicBezTo>
                  <a:cubicBezTo>
                    <a:pt x="10299" y="20500"/>
                    <a:pt x="20100" y="10317"/>
                    <a:pt x="29977" y="57"/>
                  </a:cubicBezTo>
                  <a:cubicBezTo>
                    <a:pt x="29679" y="22"/>
                    <a:pt x="29398" y="1"/>
                    <a:pt x="29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0"/>
            <p:cNvSpPr/>
            <p:nvPr/>
          </p:nvSpPr>
          <p:spPr>
            <a:xfrm>
              <a:off x="8519318" y="4583101"/>
              <a:ext cx="533914" cy="552072"/>
            </a:xfrm>
            <a:custGeom>
              <a:avLst/>
              <a:gdLst/>
              <a:ahLst/>
              <a:cxnLst/>
              <a:rect l="l" t="t" r="r" b="b"/>
              <a:pathLst>
                <a:path w="29786" h="30799" extrusionOk="0">
                  <a:moveTo>
                    <a:pt x="29594" y="1"/>
                  </a:moveTo>
                  <a:lnTo>
                    <a:pt x="1" y="30742"/>
                  </a:lnTo>
                  <a:cubicBezTo>
                    <a:pt x="299" y="30778"/>
                    <a:pt x="579" y="30799"/>
                    <a:pt x="846" y="30799"/>
                  </a:cubicBezTo>
                  <a:cubicBezTo>
                    <a:pt x="1741" y="30799"/>
                    <a:pt x="2479" y="30561"/>
                    <a:pt x="3216" y="29824"/>
                  </a:cubicBezTo>
                  <a:cubicBezTo>
                    <a:pt x="11677" y="20904"/>
                    <a:pt x="20176" y="12060"/>
                    <a:pt x="28752" y="3255"/>
                  </a:cubicBezTo>
                  <a:cubicBezTo>
                    <a:pt x="29709" y="2298"/>
                    <a:pt x="29785" y="1341"/>
                    <a:pt x="29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0"/>
            <p:cNvSpPr/>
            <p:nvPr/>
          </p:nvSpPr>
          <p:spPr>
            <a:xfrm>
              <a:off x="8625683" y="4688785"/>
              <a:ext cx="417258" cy="433713"/>
            </a:xfrm>
            <a:custGeom>
              <a:avLst/>
              <a:gdLst/>
              <a:ahLst/>
              <a:cxnLst/>
              <a:rect l="l" t="t" r="r" b="b"/>
              <a:pathLst>
                <a:path w="23278" h="24196" extrusionOk="0">
                  <a:moveTo>
                    <a:pt x="23277" y="0"/>
                  </a:moveTo>
                  <a:lnTo>
                    <a:pt x="0" y="24196"/>
                  </a:lnTo>
                  <a:cubicBezTo>
                    <a:pt x="1264" y="24043"/>
                    <a:pt x="2489" y="23966"/>
                    <a:pt x="3484" y="22932"/>
                  </a:cubicBezTo>
                  <a:cubicBezTo>
                    <a:pt x="9610" y="16501"/>
                    <a:pt x="15773" y="10069"/>
                    <a:pt x="22014" y="3714"/>
                  </a:cubicBezTo>
                  <a:cubicBezTo>
                    <a:pt x="23047" y="2642"/>
                    <a:pt x="23124" y="1379"/>
                    <a:pt x="23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0"/>
            <p:cNvSpPr/>
            <p:nvPr/>
          </p:nvSpPr>
          <p:spPr>
            <a:xfrm>
              <a:off x="8007387" y="4094510"/>
              <a:ext cx="417258" cy="433713"/>
            </a:xfrm>
            <a:custGeom>
              <a:avLst/>
              <a:gdLst/>
              <a:ahLst/>
              <a:cxnLst/>
              <a:rect l="l" t="t" r="r" b="b"/>
              <a:pathLst>
                <a:path w="23278" h="24196" extrusionOk="0">
                  <a:moveTo>
                    <a:pt x="23277" y="1"/>
                  </a:moveTo>
                  <a:lnTo>
                    <a:pt x="23277" y="1"/>
                  </a:lnTo>
                  <a:cubicBezTo>
                    <a:pt x="21937" y="154"/>
                    <a:pt x="20712" y="307"/>
                    <a:pt x="19679" y="1379"/>
                  </a:cubicBezTo>
                  <a:cubicBezTo>
                    <a:pt x="13553" y="7810"/>
                    <a:pt x="7390" y="14242"/>
                    <a:pt x="1188" y="20597"/>
                  </a:cubicBezTo>
                  <a:cubicBezTo>
                    <a:pt x="154" y="21631"/>
                    <a:pt x="116" y="22894"/>
                    <a:pt x="1" y="24196"/>
                  </a:cubicBezTo>
                  <a:lnTo>
                    <a:pt x="232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0"/>
            <p:cNvSpPr/>
            <p:nvPr/>
          </p:nvSpPr>
          <p:spPr>
            <a:xfrm>
              <a:off x="8767737" y="4835641"/>
              <a:ext cx="231967" cy="237452"/>
            </a:xfrm>
            <a:custGeom>
              <a:avLst/>
              <a:gdLst/>
              <a:ahLst/>
              <a:cxnLst/>
              <a:rect l="l" t="t" r="r" b="b"/>
              <a:pathLst>
                <a:path w="12941" h="13247" extrusionOk="0">
                  <a:moveTo>
                    <a:pt x="12787" y="0"/>
                  </a:moveTo>
                  <a:lnTo>
                    <a:pt x="0" y="13246"/>
                  </a:lnTo>
                  <a:cubicBezTo>
                    <a:pt x="5628" y="10413"/>
                    <a:pt x="10184" y="5819"/>
                    <a:pt x="12940" y="153"/>
                  </a:cubicBezTo>
                  <a:lnTo>
                    <a:pt x="127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0"/>
            <p:cNvSpPr/>
            <p:nvPr/>
          </p:nvSpPr>
          <p:spPr>
            <a:xfrm>
              <a:off x="8051302" y="4144610"/>
              <a:ext cx="230605" cy="236771"/>
            </a:xfrm>
            <a:custGeom>
              <a:avLst/>
              <a:gdLst/>
              <a:ahLst/>
              <a:cxnLst/>
              <a:rect l="l" t="t" r="r" b="b"/>
              <a:pathLst>
                <a:path w="12865" h="13209" extrusionOk="0">
                  <a:moveTo>
                    <a:pt x="12864" y="0"/>
                  </a:moveTo>
                  <a:lnTo>
                    <a:pt x="12864" y="0"/>
                  </a:lnTo>
                  <a:cubicBezTo>
                    <a:pt x="7237" y="2795"/>
                    <a:pt x="2719" y="7389"/>
                    <a:pt x="1" y="13055"/>
                  </a:cubicBezTo>
                  <a:lnTo>
                    <a:pt x="154" y="13208"/>
                  </a:lnTo>
                  <a:lnTo>
                    <a:pt x="128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1" name="Google Shape;521;p30"/>
          <p:cNvSpPr/>
          <p:nvPr/>
        </p:nvSpPr>
        <p:spPr>
          <a:xfrm>
            <a:off x="8353075" y="1816825"/>
            <a:ext cx="1060500" cy="153275"/>
          </a:xfrm>
          <a:custGeom>
            <a:avLst/>
            <a:gdLst/>
            <a:ahLst/>
            <a:cxnLst/>
            <a:rect l="l" t="t" r="r" b="b"/>
            <a:pathLst>
              <a:path w="42420" h="6131" extrusionOk="0">
                <a:moveTo>
                  <a:pt x="993" y="0"/>
                </a:moveTo>
                <a:cubicBezTo>
                  <a:pt x="931" y="0"/>
                  <a:pt x="869" y="2"/>
                  <a:pt x="805" y="5"/>
                </a:cubicBezTo>
                <a:cubicBezTo>
                  <a:pt x="269" y="43"/>
                  <a:pt x="1" y="273"/>
                  <a:pt x="1" y="809"/>
                </a:cubicBezTo>
                <a:cubicBezTo>
                  <a:pt x="1" y="1306"/>
                  <a:pt x="78" y="1727"/>
                  <a:pt x="728" y="1727"/>
                </a:cubicBezTo>
                <a:cubicBezTo>
                  <a:pt x="1417" y="1766"/>
                  <a:pt x="2068" y="2149"/>
                  <a:pt x="2413" y="2723"/>
                </a:cubicBezTo>
                <a:cubicBezTo>
                  <a:pt x="2834" y="3259"/>
                  <a:pt x="3140" y="3833"/>
                  <a:pt x="3561" y="4407"/>
                </a:cubicBezTo>
                <a:cubicBezTo>
                  <a:pt x="4258" y="5499"/>
                  <a:pt x="5434" y="6083"/>
                  <a:pt x="6628" y="6083"/>
                </a:cubicBezTo>
                <a:cubicBezTo>
                  <a:pt x="7401" y="6083"/>
                  <a:pt x="8182" y="5838"/>
                  <a:pt x="8845" y="5326"/>
                </a:cubicBezTo>
                <a:cubicBezTo>
                  <a:pt x="9610" y="4675"/>
                  <a:pt x="10108" y="3718"/>
                  <a:pt x="10759" y="2914"/>
                </a:cubicBezTo>
                <a:cubicBezTo>
                  <a:pt x="11386" y="2134"/>
                  <a:pt x="11929" y="1751"/>
                  <a:pt x="12471" y="1751"/>
                </a:cubicBezTo>
                <a:cubicBezTo>
                  <a:pt x="13020" y="1751"/>
                  <a:pt x="13569" y="2144"/>
                  <a:pt x="14204" y="2914"/>
                </a:cubicBezTo>
                <a:cubicBezTo>
                  <a:pt x="14625" y="3412"/>
                  <a:pt x="14970" y="3910"/>
                  <a:pt x="15314" y="4446"/>
                </a:cubicBezTo>
                <a:cubicBezTo>
                  <a:pt x="16023" y="5518"/>
                  <a:pt x="17171" y="6054"/>
                  <a:pt x="18320" y="6054"/>
                </a:cubicBezTo>
                <a:cubicBezTo>
                  <a:pt x="19468" y="6054"/>
                  <a:pt x="20617" y="5518"/>
                  <a:pt x="21325" y="4446"/>
                </a:cubicBezTo>
                <a:cubicBezTo>
                  <a:pt x="21823" y="3680"/>
                  <a:pt x="22359" y="2953"/>
                  <a:pt x="22971" y="2302"/>
                </a:cubicBezTo>
                <a:cubicBezTo>
                  <a:pt x="23270" y="1909"/>
                  <a:pt x="23706" y="1718"/>
                  <a:pt x="24141" y="1718"/>
                </a:cubicBezTo>
                <a:cubicBezTo>
                  <a:pt x="24596" y="1718"/>
                  <a:pt x="25051" y="1928"/>
                  <a:pt x="25345" y="2340"/>
                </a:cubicBezTo>
                <a:cubicBezTo>
                  <a:pt x="25881" y="2991"/>
                  <a:pt x="26417" y="3680"/>
                  <a:pt x="26876" y="4369"/>
                </a:cubicBezTo>
                <a:cubicBezTo>
                  <a:pt x="27565" y="5479"/>
                  <a:pt x="28752" y="6130"/>
                  <a:pt x="30015" y="6130"/>
                </a:cubicBezTo>
                <a:cubicBezTo>
                  <a:pt x="30513" y="6092"/>
                  <a:pt x="30973" y="5939"/>
                  <a:pt x="31432" y="5747"/>
                </a:cubicBezTo>
                <a:cubicBezTo>
                  <a:pt x="32121" y="5211"/>
                  <a:pt x="32772" y="4599"/>
                  <a:pt x="33384" y="3910"/>
                </a:cubicBezTo>
                <a:cubicBezTo>
                  <a:pt x="33844" y="3412"/>
                  <a:pt x="34150" y="2799"/>
                  <a:pt x="34609" y="2302"/>
                </a:cubicBezTo>
                <a:cubicBezTo>
                  <a:pt x="34912" y="1924"/>
                  <a:pt x="35355" y="1732"/>
                  <a:pt x="35794" y="1732"/>
                </a:cubicBezTo>
                <a:cubicBezTo>
                  <a:pt x="36245" y="1732"/>
                  <a:pt x="36692" y="1933"/>
                  <a:pt x="36983" y="2340"/>
                </a:cubicBezTo>
                <a:cubicBezTo>
                  <a:pt x="37442" y="2876"/>
                  <a:pt x="37864" y="3412"/>
                  <a:pt x="38246" y="4024"/>
                </a:cubicBezTo>
                <a:cubicBezTo>
                  <a:pt x="39005" y="5180"/>
                  <a:pt x="39934" y="6063"/>
                  <a:pt x="41386" y="6063"/>
                </a:cubicBezTo>
                <a:cubicBezTo>
                  <a:pt x="41473" y="6063"/>
                  <a:pt x="41563" y="6060"/>
                  <a:pt x="41654" y="6054"/>
                </a:cubicBezTo>
                <a:cubicBezTo>
                  <a:pt x="42228" y="5977"/>
                  <a:pt x="42419" y="5709"/>
                  <a:pt x="42419" y="5211"/>
                </a:cubicBezTo>
                <a:cubicBezTo>
                  <a:pt x="42419" y="4714"/>
                  <a:pt x="42305" y="4331"/>
                  <a:pt x="41730" y="4331"/>
                </a:cubicBezTo>
                <a:cubicBezTo>
                  <a:pt x="41041" y="4292"/>
                  <a:pt x="40390" y="3948"/>
                  <a:pt x="40008" y="3374"/>
                </a:cubicBezTo>
                <a:cubicBezTo>
                  <a:pt x="39586" y="2838"/>
                  <a:pt x="39242" y="2263"/>
                  <a:pt x="38859" y="1689"/>
                </a:cubicBezTo>
                <a:cubicBezTo>
                  <a:pt x="38093" y="541"/>
                  <a:pt x="36887" y="5"/>
                  <a:pt x="35720" y="5"/>
                </a:cubicBezTo>
                <a:cubicBezTo>
                  <a:pt x="34552" y="5"/>
                  <a:pt x="33423" y="541"/>
                  <a:pt x="32810" y="1536"/>
                </a:cubicBezTo>
                <a:cubicBezTo>
                  <a:pt x="32389" y="2263"/>
                  <a:pt x="31853" y="2953"/>
                  <a:pt x="31279" y="3565"/>
                </a:cubicBezTo>
                <a:cubicBezTo>
                  <a:pt x="30811" y="4069"/>
                  <a:pt x="30326" y="4319"/>
                  <a:pt x="29855" y="4319"/>
                </a:cubicBezTo>
                <a:cubicBezTo>
                  <a:pt x="29326" y="4319"/>
                  <a:pt x="28815" y="4002"/>
                  <a:pt x="28369" y="3374"/>
                </a:cubicBezTo>
                <a:cubicBezTo>
                  <a:pt x="27986" y="2838"/>
                  <a:pt x="27604" y="2263"/>
                  <a:pt x="27259" y="1689"/>
                </a:cubicBezTo>
                <a:cubicBezTo>
                  <a:pt x="26525" y="569"/>
                  <a:pt x="25334" y="5"/>
                  <a:pt x="24142" y="5"/>
                </a:cubicBezTo>
                <a:cubicBezTo>
                  <a:pt x="22970" y="5"/>
                  <a:pt x="21797" y="550"/>
                  <a:pt x="21057" y="1651"/>
                </a:cubicBezTo>
                <a:cubicBezTo>
                  <a:pt x="20598" y="2417"/>
                  <a:pt x="20062" y="3144"/>
                  <a:pt x="19411" y="3795"/>
                </a:cubicBezTo>
                <a:cubicBezTo>
                  <a:pt x="19131" y="4168"/>
                  <a:pt x="18714" y="4350"/>
                  <a:pt x="18295" y="4350"/>
                </a:cubicBezTo>
                <a:cubicBezTo>
                  <a:pt x="17853" y="4350"/>
                  <a:pt x="17408" y="4149"/>
                  <a:pt x="17114" y="3757"/>
                </a:cubicBezTo>
                <a:cubicBezTo>
                  <a:pt x="16693" y="3259"/>
                  <a:pt x="16310" y="2761"/>
                  <a:pt x="15927" y="2187"/>
                </a:cubicBezTo>
                <a:cubicBezTo>
                  <a:pt x="15353" y="1383"/>
                  <a:pt x="14740" y="502"/>
                  <a:pt x="13745" y="234"/>
                </a:cubicBezTo>
                <a:cubicBezTo>
                  <a:pt x="13194" y="83"/>
                  <a:pt x="12705" y="2"/>
                  <a:pt x="12257" y="2"/>
                </a:cubicBezTo>
                <a:cubicBezTo>
                  <a:pt x="11117" y="2"/>
                  <a:pt x="10249" y="529"/>
                  <a:pt x="9342" y="1766"/>
                </a:cubicBezTo>
                <a:cubicBezTo>
                  <a:pt x="8845" y="2378"/>
                  <a:pt x="8423" y="3067"/>
                  <a:pt x="7887" y="3680"/>
                </a:cubicBezTo>
                <a:cubicBezTo>
                  <a:pt x="7597" y="4106"/>
                  <a:pt x="7131" y="4326"/>
                  <a:pt x="6661" y="4326"/>
                </a:cubicBezTo>
                <a:cubicBezTo>
                  <a:pt x="6202" y="4326"/>
                  <a:pt x="5740" y="4115"/>
                  <a:pt x="5437" y="3680"/>
                </a:cubicBezTo>
                <a:cubicBezTo>
                  <a:pt x="4978" y="3182"/>
                  <a:pt x="4557" y="2608"/>
                  <a:pt x="4174" y="2034"/>
                </a:cubicBezTo>
                <a:cubicBezTo>
                  <a:pt x="3366" y="858"/>
                  <a:pt x="2452" y="0"/>
                  <a:pt x="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2" name="Google Shape;522;p30"/>
          <p:cNvGrpSpPr/>
          <p:nvPr/>
        </p:nvGrpSpPr>
        <p:grpSpPr>
          <a:xfrm>
            <a:off x="7801664" y="3806550"/>
            <a:ext cx="744088" cy="739231"/>
            <a:chOff x="7992975" y="4081838"/>
            <a:chExt cx="1060257" cy="1053335"/>
          </a:xfrm>
        </p:grpSpPr>
        <p:sp>
          <p:nvSpPr>
            <p:cNvPr id="523" name="Google Shape;523;p30"/>
            <p:cNvSpPr/>
            <p:nvPr/>
          </p:nvSpPr>
          <p:spPr>
            <a:xfrm>
              <a:off x="8126102" y="4197452"/>
              <a:ext cx="749390" cy="776834"/>
            </a:xfrm>
            <a:custGeom>
              <a:avLst/>
              <a:gdLst/>
              <a:ahLst/>
              <a:cxnLst/>
              <a:rect l="l" t="t" r="r" b="b"/>
              <a:pathLst>
                <a:path w="41807" h="43338" extrusionOk="0">
                  <a:moveTo>
                    <a:pt x="40582" y="0"/>
                  </a:moveTo>
                  <a:lnTo>
                    <a:pt x="1" y="42151"/>
                  </a:lnTo>
                  <a:lnTo>
                    <a:pt x="1111" y="43337"/>
                  </a:lnTo>
                  <a:lnTo>
                    <a:pt x="41807" y="1034"/>
                  </a:lnTo>
                  <a:lnTo>
                    <a:pt x="405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0"/>
            <p:cNvSpPr/>
            <p:nvPr/>
          </p:nvSpPr>
          <p:spPr>
            <a:xfrm>
              <a:off x="8174141" y="4242729"/>
              <a:ext cx="749390" cy="777533"/>
            </a:xfrm>
            <a:custGeom>
              <a:avLst/>
              <a:gdLst/>
              <a:ahLst/>
              <a:cxnLst/>
              <a:rect l="l" t="t" r="r" b="b"/>
              <a:pathLst>
                <a:path w="41807" h="43377" extrusionOk="0">
                  <a:moveTo>
                    <a:pt x="40735" y="1"/>
                  </a:moveTo>
                  <a:lnTo>
                    <a:pt x="1" y="42343"/>
                  </a:lnTo>
                  <a:lnTo>
                    <a:pt x="1226" y="43376"/>
                  </a:lnTo>
                  <a:lnTo>
                    <a:pt x="41807" y="1226"/>
                  </a:lnTo>
                  <a:lnTo>
                    <a:pt x="407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0"/>
            <p:cNvSpPr/>
            <p:nvPr/>
          </p:nvSpPr>
          <p:spPr>
            <a:xfrm>
              <a:off x="8084248" y="4157641"/>
              <a:ext cx="737721" cy="763802"/>
            </a:xfrm>
            <a:custGeom>
              <a:avLst/>
              <a:gdLst/>
              <a:ahLst/>
              <a:cxnLst/>
              <a:rect l="l" t="t" r="r" b="b"/>
              <a:pathLst>
                <a:path w="41156" h="42611" extrusionOk="0">
                  <a:moveTo>
                    <a:pt x="39777" y="1"/>
                  </a:moveTo>
                  <a:cubicBezTo>
                    <a:pt x="26531" y="13783"/>
                    <a:pt x="13285" y="27527"/>
                    <a:pt x="1" y="41309"/>
                  </a:cubicBezTo>
                  <a:lnTo>
                    <a:pt x="996" y="42611"/>
                  </a:lnTo>
                  <a:lnTo>
                    <a:pt x="41156" y="881"/>
                  </a:lnTo>
                  <a:lnTo>
                    <a:pt x="397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0"/>
            <p:cNvSpPr/>
            <p:nvPr/>
          </p:nvSpPr>
          <p:spPr>
            <a:xfrm>
              <a:off x="8228363" y="4295571"/>
              <a:ext cx="737022" cy="763802"/>
            </a:xfrm>
            <a:custGeom>
              <a:avLst/>
              <a:gdLst/>
              <a:ahLst/>
              <a:cxnLst/>
              <a:rect l="l" t="t" r="r" b="b"/>
              <a:pathLst>
                <a:path w="41117" h="42611" extrusionOk="0">
                  <a:moveTo>
                    <a:pt x="40160" y="1"/>
                  </a:moveTo>
                  <a:lnTo>
                    <a:pt x="0" y="41730"/>
                  </a:lnTo>
                  <a:lnTo>
                    <a:pt x="1378" y="42611"/>
                  </a:lnTo>
                  <a:lnTo>
                    <a:pt x="41117" y="1341"/>
                  </a:lnTo>
                  <a:lnTo>
                    <a:pt x="40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0"/>
            <p:cNvSpPr/>
            <p:nvPr/>
          </p:nvSpPr>
          <p:spPr>
            <a:xfrm>
              <a:off x="8048560" y="4127581"/>
              <a:ext cx="712340" cy="734154"/>
            </a:xfrm>
            <a:custGeom>
              <a:avLst/>
              <a:gdLst/>
              <a:ahLst/>
              <a:cxnLst/>
              <a:rect l="l" t="t" r="r" b="b"/>
              <a:pathLst>
                <a:path w="39740" h="40957" extrusionOk="0">
                  <a:moveTo>
                    <a:pt x="38431" y="0"/>
                  </a:moveTo>
                  <a:cubicBezTo>
                    <a:pt x="38103" y="0"/>
                    <a:pt x="37855" y="267"/>
                    <a:pt x="37328" y="835"/>
                  </a:cubicBezTo>
                  <a:cubicBezTo>
                    <a:pt x="25192" y="13393"/>
                    <a:pt x="13094" y="25988"/>
                    <a:pt x="996" y="38583"/>
                  </a:cubicBezTo>
                  <a:cubicBezTo>
                    <a:pt x="1" y="39579"/>
                    <a:pt x="1" y="39579"/>
                    <a:pt x="767" y="40804"/>
                  </a:cubicBezTo>
                  <a:cubicBezTo>
                    <a:pt x="805" y="40842"/>
                    <a:pt x="843" y="40880"/>
                    <a:pt x="920" y="40957"/>
                  </a:cubicBezTo>
                  <a:lnTo>
                    <a:pt x="39739" y="606"/>
                  </a:lnTo>
                  <a:cubicBezTo>
                    <a:pt x="39074" y="210"/>
                    <a:pt x="38721" y="0"/>
                    <a:pt x="38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0"/>
            <p:cNvSpPr/>
            <p:nvPr/>
          </p:nvSpPr>
          <p:spPr>
            <a:xfrm>
              <a:off x="8289433" y="4355278"/>
              <a:ext cx="712322" cy="734728"/>
            </a:xfrm>
            <a:custGeom>
              <a:avLst/>
              <a:gdLst/>
              <a:ahLst/>
              <a:cxnLst/>
              <a:rect l="l" t="t" r="r" b="b"/>
              <a:pathLst>
                <a:path w="39739" h="40989" extrusionOk="0">
                  <a:moveTo>
                    <a:pt x="38820" y="0"/>
                  </a:moveTo>
                  <a:cubicBezTo>
                    <a:pt x="25880" y="13438"/>
                    <a:pt x="12940" y="26876"/>
                    <a:pt x="0" y="40313"/>
                  </a:cubicBezTo>
                  <a:cubicBezTo>
                    <a:pt x="651" y="40759"/>
                    <a:pt x="985" y="40989"/>
                    <a:pt x="1271" y="40989"/>
                  </a:cubicBezTo>
                  <a:cubicBezTo>
                    <a:pt x="1575" y="40989"/>
                    <a:pt x="1823" y="40730"/>
                    <a:pt x="2336" y="40198"/>
                  </a:cubicBezTo>
                  <a:lnTo>
                    <a:pt x="38705" y="2451"/>
                  </a:lnTo>
                  <a:cubicBezTo>
                    <a:pt x="39739" y="1340"/>
                    <a:pt x="39739" y="1340"/>
                    <a:pt x="388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0"/>
            <p:cNvSpPr/>
            <p:nvPr/>
          </p:nvSpPr>
          <p:spPr>
            <a:xfrm>
              <a:off x="8024541" y="4101931"/>
              <a:ext cx="667742" cy="695311"/>
            </a:xfrm>
            <a:custGeom>
              <a:avLst/>
              <a:gdLst/>
              <a:ahLst/>
              <a:cxnLst/>
              <a:rect l="l" t="t" r="r" b="b"/>
              <a:pathLst>
                <a:path w="37252" h="38790" extrusionOk="0">
                  <a:moveTo>
                    <a:pt x="35917" y="0"/>
                  </a:moveTo>
                  <a:cubicBezTo>
                    <a:pt x="35551" y="0"/>
                    <a:pt x="35296" y="275"/>
                    <a:pt x="34724" y="888"/>
                  </a:cubicBezTo>
                  <a:lnTo>
                    <a:pt x="16042" y="20260"/>
                  </a:lnTo>
                  <a:cubicBezTo>
                    <a:pt x="10797" y="25696"/>
                    <a:pt x="5552" y="31132"/>
                    <a:pt x="345" y="36569"/>
                  </a:cubicBezTo>
                  <a:cubicBezTo>
                    <a:pt x="116" y="36798"/>
                    <a:pt x="1" y="37066"/>
                    <a:pt x="1" y="37411"/>
                  </a:cubicBezTo>
                  <a:cubicBezTo>
                    <a:pt x="77" y="37870"/>
                    <a:pt x="231" y="38330"/>
                    <a:pt x="460" y="38789"/>
                  </a:cubicBezTo>
                  <a:lnTo>
                    <a:pt x="37251" y="505"/>
                  </a:lnTo>
                  <a:cubicBezTo>
                    <a:pt x="36583" y="180"/>
                    <a:pt x="36214" y="0"/>
                    <a:pt x="359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0"/>
            <p:cNvSpPr/>
            <p:nvPr/>
          </p:nvSpPr>
          <p:spPr>
            <a:xfrm>
              <a:off x="8356686" y="4421833"/>
              <a:ext cx="672528" cy="693948"/>
            </a:xfrm>
            <a:custGeom>
              <a:avLst/>
              <a:gdLst/>
              <a:ahLst/>
              <a:cxnLst/>
              <a:rect l="l" t="t" r="r" b="b"/>
              <a:pathLst>
                <a:path w="37519" h="38714" extrusionOk="0">
                  <a:moveTo>
                    <a:pt x="36791" y="1"/>
                  </a:moveTo>
                  <a:lnTo>
                    <a:pt x="0" y="38208"/>
                  </a:lnTo>
                  <a:cubicBezTo>
                    <a:pt x="702" y="38534"/>
                    <a:pt x="1090" y="38713"/>
                    <a:pt x="1401" y="38713"/>
                  </a:cubicBezTo>
                  <a:cubicBezTo>
                    <a:pt x="1784" y="38713"/>
                    <a:pt x="2049" y="38439"/>
                    <a:pt x="2642" y="37825"/>
                  </a:cubicBezTo>
                  <a:cubicBezTo>
                    <a:pt x="13936" y="26072"/>
                    <a:pt x="25229" y="14319"/>
                    <a:pt x="36561" y="2604"/>
                  </a:cubicBezTo>
                  <a:cubicBezTo>
                    <a:pt x="37250" y="1877"/>
                    <a:pt x="37518" y="1264"/>
                    <a:pt x="36982" y="384"/>
                  </a:cubicBezTo>
                  <a:lnTo>
                    <a:pt x="367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0"/>
            <p:cNvSpPr/>
            <p:nvPr/>
          </p:nvSpPr>
          <p:spPr>
            <a:xfrm>
              <a:off x="8001220" y="4086229"/>
              <a:ext cx="618305" cy="633470"/>
            </a:xfrm>
            <a:custGeom>
              <a:avLst/>
              <a:gdLst/>
              <a:ahLst/>
              <a:cxnLst/>
              <a:rect l="l" t="t" r="r" b="b"/>
              <a:pathLst>
                <a:path w="34494" h="35340" extrusionOk="0">
                  <a:moveTo>
                    <a:pt x="32952" y="1"/>
                  </a:moveTo>
                  <a:cubicBezTo>
                    <a:pt x="32605" y="1"/>
                    <a:pt x="32274" y="101"/>
                    <a:pt x="31929" y="463"/>
                  </a:cubicBezTo>
                  <a:cubicBezTo>
                    <a:pt x="21631" y="11182"/>
                    <a:pt x="11294" y="21940"/>
                    <a:pt x="957" y="32659"/>
                  </a:cubicBezTo>
                  <a:cubicBezTo>
                    <a:pt x="77" y="33578"/>
                    <a:pt x="0" y="33999"/>
                    <a:pt x="613" y="35339"/>
                  </a:cubicBezTo>
                  <a:cubicBezTo>
                    <a:pt x="11868" y="23663"/>
                    <a:pt x="23085" y="11986"/>
                    <a:pt x="34494" y="156"/>
                  </a:cubicBezTo>
                  <a:lnTo>
                    <a:pt x="34494" y="156"/>
                  </a:lnTo>
                  <a:cubicBezTo>
                    <a:pt x="34460" y="158"/>
                    <a:pt x="34426" y="158"/>
                    <a:pt x="34392" y="158"/>
                  </a:cubicBezTo>
                  <a:cubicBezTo>
                    <a:pt x="33847" y="158"/>
                    <a:pt x="33387" y="1"/>
                    <a:pt x="329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0"/>
            <p:cNvSpPr/>
            <p:nvPr/>
          </p:nvSpPr>
          <p:spPr>
            <a:xfrm>
              <a:off x="8430787" y="4496632"/>
              <a:ext cx="615580" cy="634527"/>
            </a:xfrm>
            <a:custGeom>
              <a:avLst/>
              <a:gdLst/>
              <a:ahLst/>
              <a:cxnLst/>
              <a:rect l="l" t="t" r="r" b="b"/>
              <a:pathLst>
                <a:path w="34342" h="35399" extrusionOk="0">
                  <a:moveTo>
                    <a:pt x="33882" y="1"/>
                  </a:moveTo>
                  <a:lnTo>
                    <a:pt x="1" y="35184"/>
                  </a:lnTo>
                  <a:cubicBezTo>
                    <a:pt x="568" y="35184"/>
                    <a:pt x="1055" y="35399"/>
                    <a:pt x="1524" y="35399"/>
                  </a:cubicBezTo>
                  <a:cubicBezTo>
                    <a:pt x="1847" y="35399"/>
                    <a:pt x="2162" y="35297"/>
                    <a:pt x="2489" y="34954"/>
                  </a:cubicBezTo>
                  <a:cubicBezTo>
                    <a:pt x="12788" y="24234"/>
                    <a:pt x="23086" y="13553"/>
                    <a:pt x="33423" y="2872"/>
                  </a:cubicBezTo>
                  <a:cubicBezTo>
                    <a:pt x="34341" y="1915"/>
                    <a:pt x="34341" y="1111"/>
                    <a:pt x="33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0"/>
            <p:cNvSpPr/>
            <p:nvPr/>
          </p:nvSpPr>
          <p:spPr>
            <a:xfrm>
              <a:off x="7992975" y="4081838"/>
              <a:ext cx="537356" cy="550011"/>
            </a:xfrm>
            <a:custGeom>
              <a:avLst/>
              <a:gdLst/>
              <a:ahLst/>
              <a:cxnLst/>
              <a:rect l="l" t="t" r="r" b="b"/>
              <a:pathLst>
                <a:path w="29978" h="30684" extrusionOk="0">
                  <a:moveTo>
                    <a:pt x="29132" y="1"/>
                  </a:moveTo>
                  <a:cubicBezTo>
                    <a:pt x="28238" y="1"/>
                    <a:pt x="27508" y="238"/>
                    <a:pt x="26800" y="976"/>
                  </a:cubicBezTo>
                  <a:cubicBezTo>
                    <a:pt x="18186" y="9934"/>
                    <a:pt x="9610" y="18892"/>
                    <a:pt x="996" y="27851"/>
                  </a:cubicBezTo>
                  <a:cubicBezTo>
                    <a:pt x="231" y="28578"/>
                    <a:pt x="1" y="29727"/>
                    <a:pt x="499" y="30684"/>
                  </a:cubicBezTo>
                  <a:cubicBezTo>
                    <a:pt x="10299" y="20500"/>
                    <a:pt x="20100" y="10317"/>
                    <a:pt x="29977" y="57"/>
                  </a:cubicBezTo>
                  <a:cubicBezTo>
                    <a:pt x="29679" y="22"/>
                    <a:pt x="29398" y="1"/>
                    <a:pt x="29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0"/>
            <p:cNvSpPr/>
            <p:nvPr/>
          </p:nvSpPr>
          <p:spPr>
            <a:xfrm>
              <a:off x="8519318" y="4583101"/>
              <a:ext cx="533914" cy="552072"/>
            </a:xfrm>
            <a:custGeom>
              <a:avLst/>
              <a:gdLst/>
              <a:ahLst/>
              <a:cxnLst/>
              <a:rect l="l" t="t" r="r" b="b"/>
              <a:pathLst>
                <a:path w="29786" h="30799" extrusionOk="0">
                  <a:moveTo>
                    <a:pt x="29594" y="1"/>
                  </a:moveTo>
                  <a:lnTo>
                    <a:pt x="1" y="30742"/>
                  </a:lnTo>
                  <a:cubicBezTo>
                    <a:pt x="299" y="30778"/>
                    <a:pt x="579" y="30799"/>
                    <a:pt x="846" y="30799"/>
                  </a:cubicBezTo>
                  <a:cubicBezTo>
                    <a:pt x="1741" y="30799"/>
                    <a:pt x="2479" y="30561"/>
                    <a:pt x="3216" y="29824"/>
                  </a:cubicBezTo>
                  <a:cubicBezTo>
                    <a:pt x="11677" y="20904"/>
                    <a:pt x="20176" y="12060"/>
                    <a:pt x="28752" y="3255"/>
                  </a:cubicBezTo>
                  <a:cubicBezTo>
                    <a:pt x="29709" y="2298"/>
                    <a:pt x="29785" y="1341"/>
                    <a:pt x="295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0"/>
            <p:cNvSpPr/>
            <p:nvPr/>
          </p:nvSpPr>
          <p:spPr>
            <a:xfrm>
              <a:off x="8625683" y="4688785"/>
              <a:ext cx="417258" cy="433713"/>
            </a:xfrm>
            <a:custGeom>
              <a:avLst/>
              <a:gdLst/>
              <a:ahLst/>
              <a:cxnLst/>
              <a:rect l="l" t="t" r="r" b="b"/>
              <a:pathLst>
                <a:path w="23278" h="24196" extrusionOk="0">
                  <a:moveTo>
                    <a:pt x="23277" y="0"/>
                  </a:moveTo>
                  <a:lnTo>
                    <a:pt x="0" y="24196"/>
                  </a:lnTo>
                  <a:cubicBezTo>
                    <a:pt x="1264" y="24043"/>
                    <a:pt x="2489" y="23966"/>
                    <a:pt x="3484" y="22932"/>
                  </a:cubicBezTo>
                  <a:cubicBezTo>
                    <a:pt x="9610" y="16501"/>
                    <a:pt x="15773" y="10069"/>
                    <a:pt x="22014" y="3714"/>
                  </a:cubicBezTo>
                  <a:cubicBezTo>
                    <a:pt x="23047" y="2642"/>
                    <a:pt x="23124" y="1379"/>
                    <a:pt x="232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0"/>
            <p:cNvSpPr/>
            <p:nvPr/>
          </p:nvSpPr>
          <p:spPr>
            <a:xfrm>
              <a:off x="8007387" y="4094510"/>
              <a:ext cx="417258" cy="433713"/>
            </a:xfrm>
            <a:custGeom>
              <a:avLst/>
              <a:gdLst/>
              <a:ahLst/>
              <a:cxnLst/>
              <a:rect l="l" t="t" r="r" b="b"/>
              <a:pathLst>
                <a:path w="23278" h="24196" extrusionOk="0">
                  <a:moveTo>
                    <a:pt x="23277" y="1"/>
                  </a:moveTo>
                  <a:lnTo>
                    <a:pt x="23277" y="1"/>
                  </a:lnTo>
                  <a:cubicBezTo>
                    <a:pt x="21937" y="154"/>
                    <a:pt x="20712" y="307"/>
                    <a:pt x="19679" y="1379"/>
                  </a:cubicBezTo>
                  <a:cubicBezTo>
                    <a:pt x="13553" y="7810"/>
                    <a:pt x="7390" y="14242"/>
                    <a:pt x="1188" y="20597"/>
                  </a:cubicBezTo>
                  <a:cubicBezTo>
                    <a:pt x="154" y="21631"/>
                    <a:pt x="116" y="22894"/>
                    <a:pt x="1" y="24196"/>
                  </a:cubicBezTo>
                  <a:lnTo>
                    <a:pt x="232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0"/>
            <p:cNvSpPr/>
            <p:nvPr/>
          </p:nvSpPr>
          <p:spPr>
            <a:xfrm>
              <a:off x="8767737" y="4835641"/>
              <a:ext cx="231967" cy="237452"/>
            </a:xfrm>
            <a:custGeom>
              <a:avLst/>
              <a:gdLst/>
              <a:ahLst/>
              <a:cxnLst/>
              <a:rect l="l" t="t" r="r" b="b"/>
              <a:pathLst>
                <a:path w="12941" h="13247" extrusionOk="0">
                  <a:moveTo>
                    <a:pt x="12787" y="0"/>
                  </a:moveTo>
                  <a:lnTo>
                    <a:pt x="0" y="13246"/>
                  </a:lnTo>
                  <a:cubicBezTo>
                    <a:pt x="5628" y="10413"/>
                    <a:pt x="10184" y="5819"/>
                    <a:pt x="12940" y="153"/>
                  </a:cubicBezTo>
                  <a:lnTo>
                    <a:pt x="127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0"/>
            <p:cNvSpPr/>
            <p:nvPr/>
          </p:nvSpPr>
          <p:spPr>
            <a:xfrm>
              <a:off x="8051302" y="4144610"/>
              <a:ext cx="230605" cy="236771"/>
            </a:xfrm>
            <a:custGeom>
              <a:avLst/>
              <a:gdLst/>
              <a:ahLst/>
              <a:cxnLst/>
              <a:rect l="l" t="t" r="r" b="b"/>
              <a:pathLst>
                <a:path w="12865" h="13209" extrusionOk="0">
                  <a:moveTo>
                    <a:pt x="12864" y="0"/>
                  </a:moveTo>
                  <a:lnTo>
                    <a:pt x="12864" y="0"/>
                  </a:lnTo>
                  <a:cubicBezTo>
                    <a:pt x="7237" y="2795"/>
                    <a:pt x="2719" y="7389"/>
                    <a:pt x="1" y="13055"/>
                  </a:cubicBezTo>
                  <a:lnTo>
                    <a:pt x="154" y="13208"/>
                  </a:lnTo>
                  <a:lnTo>
                    <a:pt x="128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9" name="Google Shape;539;p30"/>
          <p:cNvSpPr/>
          <p:nvPr/>
        </p:nvSpPr>
        <p:spPr>
          <a:xfrm>
            <a:off x="4125000" y="4386050"/>
            <a:ext cx="239350" cy="222550"/>
          </a:xfrm>
          <a:custGeom>
            <a:avLst/>
            <a:gdLst/>
            <a:ahLst/>
            <a:cxnLst/>
            <a:rect l="l" t="t" r="r" b="b"/>
            <a:pathLst>
              <a:path w="9574" h="8902" extrusionOk="0">
                <a:moveTo>
                  <a:pt x="1848" y="1"/>
                </a:moveTo>
                <a:cubicBezTo>
                  <a:pt x="1008" y="1"/>
                  <a:pt x="1" y="1298"/>
                  <a:pt x="845" y="1931"/>
                </a:cubicBezTo>
                <a:cubicBezTo>
                  <a:pt x="960" y="2084"/>
                  <a:pt x="1113" y="2199"/>
                  <a:pt x="1266" y="2352"/>
                </a:cubicBezTo>
                <a:lnTo>
                  <a:pt x="3448" y="4343"/>
                </a:lnTo>
                <a:cubicBezTo>
                  <a:pt x="2491" y="5300"/>
                  <a:pt x="1687" y="6066"/>
                  <a:pt x="883" y="6870"/>
                </a:cubicBezTo>
                <a:cubicBezTo>
                  <a:pt x="424" y="7329"/>
                  <a:pt x="347" y="8095"/>
                  <a:pt x="730" y="8631"/>
                </a:cubicBezTo>
                <a:cubicBezTo>
                  <a:pt x="962" y="8796"/>
                  <a:pt x="1236" y="8876"/>
                  <a:pt x="1514" y="8876"/>
                </a:cubicBezTo>
                <a:cubicBezTo>
                  <a:pt x="1878" y="8876"/>
                  <a:pt x="2247" y="8739"/>
                  <a:pt x="2529" y="8478"/>
                </a:cubicBezTo>
                <a:cubicBezTo>
                  <a:pt x="2682" y="8325"/>
                  <a:pt x="2797" y="8172"/>
                  <a:pt x="2950" y="8018"/>
                </a:cubicBezTo>
                <a:lnTo>
                  <a:pt x="4941" y="5989"/>
                </a:lnTo>
                <a:cubicBezTo>
                  <a:pt x="5822" y="6946"/>
                  <a:pt x="6626" y="7750"/>
                  <a:pt x="7468" y="8554"/>
                </a:cubicBezTo>
                <a:cubicBezTo>
                  <a:pt x="7721" y="8786"/>
                  <a:pt x="8054" y="8902"/>
                  <a:pt x="8393" y="8902"/>
                </a:cubicBezTo>
                <a:cubicBezTo>
                  <a:pt x="8670" y="8902"/>
                  <a:pt x="8949" y="8824"/>
                  <a:pt x="9191" y="8669"/>
                </a:cubicBezTo>
                <a:cubicBezTo>
                  <a:pt x="9497" y="8133"/>
                  <a:pt x="9459" y="7444"/>
                  <a:pt x="9076" y="6985"/>
                </a:cubicBezTo>
                <a:cubicBezTo>
                  <a:pt x="8961" y="6832"/>
                  <a:pt x="8808" y="6678"/>
                  <a:pt x="8655" y="6525"/>
                </a:cubicBezTo>
                <a:lnTo>
                  <a:pt x="6511" y="4458"/>
                </a:lnTo>
                <a:cubicBezTo>
                  <a:pt x="7391" y="3577"/>
                  <a:pt x="8234" y="2812"/>
                  <a:pt x="9038" y="1970"/>
                </a:cubicBezTo>
                <a:cubicBezTo>
                  <a:pt x="9497" y="1587"/>
                  <a:pt x="9574" y="859"/>
                  <a:pt x="9191" y="323"/>
                </a:cubicBezTo>
                <a:cubicBezTo>
                  <a:pt x="9012" y="115"/>
                  <a:pt x="8579" y="92"/>
                  <a:pt x="8179" y="92"/>
                </a:cubicBezTo>
                <a:cubicBezTo>
                  <a:pt x="8064" y="92"/>
                  <a:pt x="7953" y="94"/>
                  <a:pt x="7851" y="94"/>
                </a:cubicBezTo>
                <a:cubicBezTo>
                  <a:pt x="7621" y="94"/>
                  <a:pt x="7430" y="362"/>
                  <a:pt x="7238" y="553"/>
                </a:cubicBezTo>
                <a:cubicBezTo>
                  <a:pt x="6511" y="1280"/>
                  <a:pt x="5783" y="2008"/>
                  <a:pt x="4941" y="2888"/>
                </a:cubicBezTo>
                <a:cubicBezTo>
                  <a:pt x="4061" y="1970"/>
                  <a:pt x="3295" y="1127"/>
                  <a:pt x="2453" y="323"/>
                </a:cubicBezTo>
                <a:cubicBezTo>
                  <a:pt x="2290" y="95"/>
                  <a:pt x="2075" y="1"/>
                  <a:pt x="18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525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4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Labor and Delivery</a:t>
            </a:r>
            <a:endParaRPr sz="3600" dirty="0"/>
          </a:p>
        </p:txBody>
      </p:sp>
      <p:sp>
        <p:nvSpPr>
          <p:cNvPr id="1092" name="Google Shape;1092;p47"/>
          <p:cNvSpPr txBox="1">
            <a:spLocks noGrp="1"/>
          </p:cNvSpPr>
          <p:nvPr>
            <p:ph type="body" idx="4294967295"/>
          </p:nvPr>
        </p:nvSpPr>
        <p:spPr>
          <a:xfrm>
            <a:off x="719999" y="1017725"/>
            <a:ext cx="7704001" cy="2543400"/>
          </a:xfrm>
          <a:prstGeom prst="rect">
            <a:avLst/>
          </a:prstGeom>
        </p:spPr>
        <p:txBody>
          <a:bodyPr spcFirstLastPara="1" wrap="square" lIns="91425" tIns="91425" rIns="91425" bIns="91425" anchor="t" anchorCtr="0">
            <a:noAutofit/>
          </a:bodyPr>
          <a:lstStyle/>
          <a:p>
            <a:pPr>
              <a:buSzPct val="70000"/>
              <a:buFont typeface="Arial" panose="020B0604020202020204" pitchFamily="34" charset="0"/>
              <a:buChar char="•"/>
            </a:pPr>
            <a:r>
              <a:rPr lang="en-US" sz="2800" dirty="0">
                <a:solidFill>
                  <a:schemeClr val="tx1"/>
                </a:solidFill>
                <a:effectLst/>
                <a:latin typeface="Calibri" panose="020F0502020204030204" pitchFamily="34" charset="0"/>
                <a:cs typeface="Calibri" panose="020F0502020204030204" pitchFamily="34" charset="0"/>
              </a:rPr>
              <a:t>Risk for cesarean delivery is 12% to 20% higher in women carrying a male fetus</a:t>
            </a:r>
          </a:p>
          <a:p>
            <a:pPr>
              <a:buSzPct val="70000"/>
              <a:buFont typeface="Arial" panose="020B0604020202020204" pitchFamily="34" charset="0"/>
              <a:buChar char="•"/>
            </a:pPr>
            <a:r>
              <a:rPr lang="en-US" sz="2800" dirty="0">
                <a:solidFill>
                  <a:schemeClr val="tx1"/>
                </a:solidFill>
                <a:effectLst/>
                <a:latin typeface="Calibri" panose="020F0502020204030204" pitchFamily="34" charset="0"/>
                <a:cs typeface="Calibri" panose="020F0502020204030204" pitchFamily="34" charset="0"/>
              </a:rPr>
              <a:t>Male gender was associated with a significantly longer active first stage of labor (4.6 vs 4 hours, P = 0.002) than female gender.</a:t>
            </a:r>
          </a:p>
          <a:p>
            <a:pPr>
              <a:buSzPct val="70000"/>
              <a:buFont typeface="Arial" panose="020B0604020202020204" pitchFamily="34" charset="0"/>
              <a:buChar char="•"/>
            </a:pPr>
            <a:endParaRPr lang="en-US" sz="2800" dirty="0">
              <a:solidFill>
                <a:schemeClr val="tx1"/>
              </a:solidFill>
              <a:effectLst/>
              <a:latin typeface="Calibri" panose="020F0502020204030204" pitchFamily="34" charset="0"/>
              <a:cs typeface="Calibri" panose="020F0502020204030204" pitchFamily="34" charset="0"/>
            </a:endParaRPr>
          </a:p>
        </p:txBody>
      </p:sp>
      <p:sp>
        <p:nvSpPr>
          <p:cNvPr id="1093" name="Google Shape;1093;p47"/>
          <p:cNvSpPr/>
          <p:nvPr/>
        </p:nvSpPr>
        <p:spPr>
          <a:xfrm>
            <a:off x="6039875" y="4281567"/>
            <a:ext cx="1060500" cy="153275"/>
          </a:xfrm>
          <a:custGeom>
            <a:avLst/>
            <a:gdLst/>
            <a:ahLst/>
            <a:cxnLst/>
            <a:rect l="l" t="t" r="r" b="b"/>
            <a:pathLst>
              <a:path w="42420" h="6131" extrusionOk="0">
                <a:moveTo>
                  <a:pt x="993" y="0"/>
                </a:moveTo>
                <a:cubicBezTo>
                  <a:pt x="931" y="0"/>
                  <a:pt x="869" y="2"/>
                  <a:pt x="805" y="5"/>
                </a:cubicBezTo>
                <a:cubicBezTo>
                  <a:pt x="269" y="43"/>
                  <a:pt x="1" y="273"/>
                  <a:pt x="1" y="809"/>
                </a:cubicBezTo>
                <a:cubicBezTo>
                  <a:pt x="1" y="1306"/>
                  <a:pt x="78" y="1727"/>
                  <a:pt x="728" y="1727"/>
                </a:cubicBezTo>
                <a:cubicBezTo>
                  <a:pt x="1417" y="1766"/>
                  <a:pt x="2068" y="2149"/>
                  <a:pt x="2413" y="2723"/>
                </a:cubicBezTo>
                <a:cubicBezTo>
                  <a:pt x="2834" y="3259"/>
                  <a:pt x="3140" y="3833"/>
                  <a:pt x="3561" y="4407"/>
                </a:cubicBezTo>
                <a:cubicBezTo>
                  <a:pt x="4258" y="5499"/>
                  <a:pt x="5434" y="6083"/>
                  <a:pt x="6628" y="6083"/>
                </a:cubicBezTo>
                <a:cubicBezTo>
                  <a:pt x="7401" y="6083"/>
                  <a:pt x="8182" y="5838"/>
                  <a:pt x="8845" y="5326"/>
                </a:cubicBezTo>
                <a:cubicBezTo>
                  <a:pt x="9610" y="4675"/>
                  <a:pt x="10108" y="3718"/>
                  <a:pt x="10759" y="2914"/>
                </a:cubicBezTo>
                <a:cubicBezTo>
                  <a:pt x="11386" y="2134"/>
                  <a:pt x="11929" y="1751"/>
                  <a:pt x="12471" y="1751"/>
                </a:cubicBezTo>
                <a:cubicBezTo>
                  <a:pt x="13020" y="1751"/>
                  <a:pt x="13569" y="2144"/>
                  <a:pt x="14204" y="2914"/>
                </a:cubicBezTo>
                <a:cubicBezTo>
                  <a:pt x="14625" y="3412"/>
                  <a:pt x="14970" y="3910"/>
                  <a:pt x="15314" y="4446"/>
                </a:cubicBezTo>
                <a:cubicBezTo>
                  <a:pt x="16023" y="5518"/>
                  <a:pt x="17171" y="6054"/>
                  <a:pt x="18320" y="6054"/>
                </a:cubicBezTo>
                <a:cubicBezTo>
                  <a:pt x="19468" y="6054"/>
                  <a:pt x="20617" y="5518"/>
                  <a:pt x="21325" y="4446"/>
                </a:cubicBezTo>
                <a:cubicBezTo>
                  <a:pt x="21823" y="3680"/>
                  <a:pt x="22359" y="2953"/>
                  <a:pt x="22971" y="2302"/>
                </a:cubicBezTo>
                <a:cubicBezTo>
                  <a:pt x="23270" y="1909"/>
                  <a:pt x="23706" y="1718"/>
                  <a:pt x="24141" y="1718"/>
                </a:cubicBezTo>
                <a:cubicBezTo>
                  <a:pt x="24596" y="1718"/>
                  <a:pt x="25051" y="1928"/>
                  <a:pt x="25345" y="2340"/>
                </a:cubicBezTo>
                <a:cubicBezTo>
                  <a:pt x="25881" y="2991"/>
                  <a:pt x="26417" y="3680"/>
                  <a:pt x="26876" y="4369"/>
                </a:cubicBezTo>
                <a:cubicBezTo>
                  <a:pt x="27565" y="5479"/>
                  <a:pt x="28752" y="6130"/>
                  <a:pt x="30015" y="6130"/>
                </a:cubicBezTo>
                <a:cubicBezTo>
                  <a:pt x="30513" y="6092"/>
                  <a:pt x="30973" y="5939"/>
                  <a:pt x="31432" y="5747"/>
                </a:cubicBezTo>
                <a:cubicBezTo>
                  <a:pt x="32121" y="5211"/>
                  <a:pt x="32772" y="4599"/>
                  <a:pt x="33384" y="3910"/>
                </a:cubicBezTo>
                <a:cubicBezTo>
                  <a:pt x="33844" y="3412"/>
                  <a:pt x="34150" y="2799"/>
                  <a:pt x="34609" y="2302"/>
                </a:cubicBezTo>
                <a:cubicBezTo>
                  <a:pt x="34912" y="1924"/>
                  <a:pt x="35355" y="1732"/>
                  <a:pt x="35794" y="1732"/>
                </a:cubicBezTo>
                <a:cubicBezTo>
                  <a:pt x="36245" y="1732"/>
                  <a:pt x="36692" y="1933"/>
                  <a:pt x="36983" y="2340"/>
                </a:cubicBezTo>
                <a:cubicBezTo>
                  <a:pt x="37442" y="2876"/>
                  <a:pt x="37864" y="3412"/>
                  <a:pt x="38246" y="4024"/>
                </a:cubicBezTo>
                <a:cubicBezTo>
                  <a:pt x="39005" y="5180"/>
                  <a:pt x="39934" y="6063"/>
                  <a:pt x="41386" y="6063"/>
                </a:cubicBezTo>
                <a:cubicBezTo>
                  <a:pt x="41473" y="6063"/>
                  <a:pt x="41563" y="6060"/>
                  <a:pt x="41654" y="6054"/>
                </a:cubicBezTo>
                <a:cubicBezTo>
                  <a:pt x="42228" y="5977"/>
                  <a:pt x="42419" y="5709"/>
                  <a:pt x="42419" y="5211"/>
                </a:cubicBezTo>
                <a:cubicBezTo>
                  <a:pt x="42419" y="4714"/>
                  <a:pt x="42305" y="4331"/>
                  <a:pt x="41730" y="4331"/>
                </a:cubicBezTo>
                <a:cubicBezTo>
                  <a:pt x="41041" y="4292"/>
                  <a:pt x="40390" y="3948"/>
                  <a:pt x="40008" y="3374"/>
                </a:cubicBezTo>
                <a:cubicBezTo>
                  <a:pt x="39586" y="2838"/>
                  <a:pt x="39242" y="2263"/>
                  <a:pt x="38859" y="1689"/>
                </a:cubicBezTo>
                <a:cubicBezTo>
                  <a:pt x="38093" y="541"/>
                  <a:pt x="36887" y="5"/>
                  <a:pt x="35720" y="5"/>
                </a:cubicBezTo>
                <a:cubicBezTo>
                  <a:pt x="34552" y="5"/>
                  <a:pt x="33423" y="541"/>
                  <a:pt x="32810" y="1536"/>
                </a:cubicBezTo>
                <a:cubicBezTo>
                  <a:pt x="32389" y="2263"/>
                  <a:pt x="31853" y="2953"/>
                  <a:pt x="31279" y="3565"/>
                </a:cubicBezTo>
                <a:cubicBezTo>
                  <a:pt x="30811" y="4069"/>
                  <a:pt x="30326" y="4319"/>
                  <a:pt x="29855" y="4319"/>
                </a:cubicBezTo>
                <a:cubicBezTo>
                  <a:pt x="29326" y="4319"/>
                  <a:pt x="28815" y="4002"/>
                  <a:pt x="28369" y="3374"/>
                </a:cubicBezTo>
                <a:cubicBezTo>
                  <a:pt x="27986" y="2838"/>
                  <a:pt x="27604" y="2263"/>
                  <a:pt x="27259" y="1689"/>
                </a:cubicBezTo>
                <a:cubicBezTo>
                  <a:pt x="26525" y="569"/>
                  <a:pt x="25334" y="5"/>
                  <a:pt x="24142" y="5"/>
                </a:cubicBezTo>
                <a:cubicBezTo>
                  <a:pt x="22970" y="5"/>
                  <a:pt x="21797" y="550"/>
                  <a:pt x="21057" y="1651"/>
                </a:cubicBezTo>
                <a:cubicBezTo>
                  <a:pt x="20598" y="2417"/>
                  <a:pt x="20062" y="3144"/>
                  <a:pt x="19411" y="3795"/>
                </a:cubicBezTo>
                <a:cubicBezTo>
                  <a:pt x="19131" y="4168"/>
                  <a:pt x="18714" y="4350"/>
                  <a:pt x="18295" y="4350"/>
                </a:cubicBezTo>
                <a:cubicBezTo>
                  <a:pt x="17853" y="4350"/>
                  <a:pt x="17408" y="4149"/>
                  <a:pt x="17114" y="3757"/>
                </a:cubicBezTo>
                <a:cubicBezTo>
                  <a:pt x="16693" y="3259"/>
                  <a:pt x="16310" y="2761"/>
                  <a:pt x="15927" y="2187"/>
                </a:cubicBezTo>
                <a:cubicBezTo>
                  <a:pt x="15353" y="1383"/>
                  <a:pt x="14740" y="502"/>
                  <a:pt x="13745" y="234"/>
                </a:cubicBezTo>
                <a:cubicBezTo>
                  <a:pt x="13194" y="83"/>
                  <a:pt x="12705" y="2"/>
                  <a:pt x="12257" y="2"/>
                </a:cubicBezTo>
                <a:cubicBezTo>
                  <a:pt x="11117" y="2"/>
                  <a:pt x="10249" y="529"/>
                  <a:pt x="9342" y="1766"/>
                </a:cubicBezTo>
                <a:cubicBezTo>
                  <a:pt x="8845" y="2378"/>
                  <a:pt x="8423" y="3067"/>
                  <a:pt x="7887" y="3680"/>
                </a:cubicBezTo>
                <a:cubicBezTo>
                  <a:pt x="7597" y="4106"/>
                  <a:pt x="7131" y="4326"/>
                  <a:pt x="6661" y="4326"/>
                </a:cubicBezTo>
                <a:cubicBezTo>
                  <a:pt x="6202" y="4326"/>
                  <a:pt x="5740" y="4115"/>
                  <a:pt x="5437" y="3680"/>
                </a:cubicBezTo>
                <a:cubicBezTo>
                  <a:pt x="4978" y="3182"/>
                  <a:pt x="4557" y="2608"/>
                  <a:pt x="4174" y="2034"/>
                </a:cubicBezTo>
                <a:cubicBezTo>
                  <a:pt x="3366" y="858"/>
                  <a:pt x="2452" y="0"/>
                  <a:pt x="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9598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4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Labor and Delivery</a:t>
            </a:r>
            <a:endParaRPr sz="3600" dirty="0"/>
          </a:p>
        </p:txBody>
      </p:sp>
      <p:sp>
        <p:nvSpPr>
          <p:cNvPr id="1092" name="Google Shape;1092;p47"/>
          <p:cNvSpPr txBox="1">
            <a:spLocks noGrp="1"/>
          </p:cNvSpPr>
          <p:nvPr>
            <p:ph type="body" idx="4294967295"/>
          </p:nvPr>
        </p:nvSpPr>
        <p:spPr>
          <a:xfrm>
            <a:off x="719999" y="1017725"/>
            <a:ext cx="7704001" cy="2543400"/>
          </a:xfrm>
          <a:prstGeom prst="rect">
            <a:avLst/>
          </a:prstGeom>
        </p:spPr>
        <p:txBody>
          <a:bodyPr spcFirstLastPara="1" wrap="square" lIns="91425" tIns="91425" rIns="91425" bIns="91425" anchor="t" anchorCtr="0">
            <a:noAutofit/>
          </a:bodyPr>
          <a:lstStyle/>
          <a:p>
            <a:pPr>
              <a:buSzPct val="70000"/>
              <a:buFont typeface="Arial" panose="020B0604020202020204" pitchFamily="34" charset="0"/>
              <a:buChar char="•"/>
            </a:pPr>
            <a:r>
              <a:rPr lang="en-US" sz="2800" dirty="0">
                <a:solidFill>
                  <a:schemeClr val="tx1"/>
                </a:solidFill>
                <a:effectLst/>
                <a:latin typeface="Calibri" panose="020F0502020204030204" pitchFamily="34" charset="0"/>
              </a:rPr>
              <a:t>Management of labor</a:t>
            </a:r>
          </a:p>
          <a:p>
            <a:pPr lvl="1">
              <a:buSzPct val="70000"/>
              <a:buFont typeface="Arial" panose="020B0604020202020204" pitchFamily="34" charset="0"/>
              <a:buChar char="•"/>
            </a:pPr>
            <a:r>
              <a:rPr lang="en-US" sz="2800" dirty="0">
                <a:solidFill>
                  <a:schemeClr val="tx1"/>
                </a:solidFill>
                <a:effectLst/>
                <a:latin typeface="Calibri" panose="020F0502020204030204" pitchFamily="34" charset="0"/>
              </a:rPr>
              <a:t>Electively induced in approximately 20% of pregnancies in the developed world</a:t>
            </a:r>
          </a:p>
          <a:p>
            <a:pPr lvl="1">
              <a:buSzPct val="70000"/>
              <a:buFont typeface="Arial" panose="020B0604020202020204" pitchFamily="34" charset="0"/>
              <a:buChar char="•"/>
            </a:pPr>
            <a:r>
              <a:rPr lang="en-US" sz="2800" dirty="0">
                <a:solidFill>
                  <a:schemeClr val="tx1"/>
                </a:solidFill>
                <a:effectLst/>
                <a:latin typeface="Calibri" panose="020F0502020204030204" pitchFamily="34" charset="0"/>
              </a:rPr>
              <a:t>Elective induction of labor at 40 weeks’ gestation was associated with decreased odds of perinatal death (adjusted OR 0.44, 99% CI, 0.27–0.71, P &lt; 0.001)</a:t>
            </a:r>
          </a:p>
          <a:p>
            <a:pPr>
              <a:buSzPct val="70000"/>
            </a:pPr>
            <a:endParaRPr lang="en-US" sz="2800" dirty="0">
              <a:solidFill>
                <a:schemeClr val="tx1"/>
              </a:solidFill>
              <a:effectLst/>
              <a:latin typeface="Calibri" panose="020F0502020204030204" pitchFamily="34" charset="0"/>
              <a:cs typeface="Calibri" panose="020F0502020204030204" pitchFamily="34" charset="0"/>
            </a:endParaRPr>
          </a:p>
        </p:txBody>
      </p:sp>
      <p:sp>
        <p:nvSpPr>
          <p:cNvPr id="1093" name="Google Shape;1093;p47"/>
          <p:cNvSpPr/>
          <p:nvPr/>
        </p:nvSpPr>
        <p:spPr>
          <a:xfrm>
            <a:off x="6039875" y="4281567"/>
            <a:ext cx="1060500" cy="153275"/>
          </a:xfrm>
          <a:custGeom>
            <a:avLst/>
            <a:gdLst/>
            <a:ahLst/>
            <a:cxnLst/>
            <a:rect l="l" t="t" r="r" b="b"/>
            <a:pathLst>
              <a:path w="42420" h="6131" extrusionOk="0">
                <a:moveTo>
                  <a:pt x="993" y="0"/>
                </a:moveTo>
                <a:cubicBezTo>
                  <a:pt x="931" y="0"/>
                  <a:pt x="869" y="2"/>
                  <a:pt x="805" y="5"/>
                </a:cubicBezTo>
                <a:cubicBezTo>
                  <a:pt x="269" y="43"/>
                  <a:pt x="1" y="273"/>
                  <a:pt x="1" y="809"/>
                </a:cubicBezTo>
                <a:cubicBezTo>
                  <a:pt x="1" y="1306"/>
                  <a:pt x="78" y="1727"/>
                  <a:pt x="728" y="1727"/>
                </a:cubicBezTo>
                <a:cubicBezTo>
                  <a:pt x="1417" y="1766"/>
                  <a:pt x="2068" y="2149"/>
                  <a:pt x="2413" y="2723"/>
                </a:cubicBezTo>
                <a:cubicBezTo>
                  <a:pt x="2834" y="3259"/>
                  <a:pt x="3140" y="3833"/>
                  <a:pt x="3561" y="4407"/>
                </a:cubicBezTo>
                <a:cubicBezTo>
                  <a:pt x="4258" y="5499"/>
                  <a:pt x="5434" y="6083"/>
                  <a:pt x="6628" y="6083"/>
                </a:cubicBezTo>
                <a:cubicBezTo>
                  <a:pt x="7401" y="6083"/>
                  <a:pt x="8182" y="5838"/>
                  <a:pt x="8845" y="5326"/>
                </a:cubicBezTo>
                <a:cubicBezTo>
                  <a:pt x="9610" y="4675"/>
                  <a:pt x="10108" y="3718"/>
                  <a:pt x="10759" y="2914"/>
                </a:cubicBezTo>
                <a:cubicBezTo>
                  <a:pt x="11386" y="2134"/>
                  <a:pt x="11929" y="1751"/>
                  <a:pt x="12471" y="1751"/>
                </a:cubicBezTo>
                <a:cubicBezTo>
                  <a:pt x="13020" y="1751"/>
                  <a:pt x="13569" y="2144"/>
                  <a:pt x="14204" y="2914"/>
                </a:cubicBezTo>
                <a:cubicBezTo>
                  <a:pt x="14625" y="3412"/>
                  <a:pt x="14970" y="3910"/>
                  <a:pt x="15314" y="4446"/>
                </a:cubicBezTo>
                <a:cubicBezTo>
                  <a:pt x="16023" y="5518"/>
                  <a:pt x="17171" y="6054"/>
                  <a:pt x="18320" y="6054"/>
                </a:cubicBezTo>
                <a:cubicBezTo>
                  <a:pt x="19468" y="6054"/>
                  <a:pt x="20617" y="5518"/>
                  <a:pt x="21325" y="4446"/>
                </a:cubicBezTo>
                <a:cubicBezTo>
                  <a:pt x="21823" y="3680"/>
                  <a:pt x="22359" y="2953"/>
                  <a:pt x="22971" y="2302"/>
                </a:cubicBezTo>
                <a:cubicBezTo>
                  <a:pt x="23270" y="1909"/>
                  <a:pt x="23706" y="1718"/>
                  <a:pt x="24141" y="1718"/>
                </a:cubicBezTo>
                <a:cubicBezTo>
                  <a:pt x="24596" y="1718"/>
                  <a:pt x="25051" y="1928"/>
                  <a:pt x="25345" y="2340"/>
                </a:cubicBezTo>
                <a:cubicBezTo>
                  <a:pt x="25881" y="2991"/>
                  <a:pt x="26417" y="3680"/>
                  <a:pt x="26876" y="4369"/>
                </a:cubicBezTo>
                <a:cubicBezTo>
                  <a:pt x="27565" y="5479"/>
                  <a:pt x="28752" y="6130"/>
                  <a:pt x="30015" y="6130"/>
                </a:cubicBezTo>
                <a:cubicBezTo>
                  <a:pt x="30513" y="6092"/>
                  <a:pt x="30973" y="5939"/>
                  <a:pt x="31432" y="5747"/>
                </a:cubicBezTo>
                <a:cubicBezTo>
                  <a:pt x="32121" y="5211"/>
                  <a:pt x="32772" y="4599"/>
                  <a:pt x="33384" y="3910"/>
                </a:cubicBezTo>
                <a:cubicBezTo>
                  <a:pt x="33844" y="3412"/>
                  <a:pt x="34150" y="2799"/>
                  <a:pt x="34609" y="2302"/>
                </a:cubicBezTo>
                <a:cubicBezTo>
                  <a:pt x="34912" y="1924"/>
                  <a:pt x="35355" y="1732"/>
                  <a:pt x="35794" y="1732"/>
                </a:cubicBezTo>
                <a:cubicBezTo>
                  <a:pt x="36245" y="1732"/>
                  <a:pt x="36692" y="1933"/>
                  <a:pt x="36983" y="2340"/>
                </a:cubicBezTo>
                <a:cubicBezTo>
                  <a:pt x="37442" y="2876"/>
                  <a:pt x="37864" y="3412"/>
                  <a:pt x="38246" y="4024"/>
                </a:cubicBezTo>
                <a:cubicBezTo>
                  <a:pt x="39005" y="5180"/>
                  <a:pt x="39934" y="6063"/>
                  <a:pt x="41386" y="6063"/>
                </a:cubicBezTo>
                <a:cubicBezTo>
                  <a:pt x="41473" y="6063"/>
                  <a:pt x="41563" y="6060"/>
                  <a:pt x="41654" y="6054"/>
                </a:cubicBezTo>
                <a:cubicBezTo>
                  <a:pt x="42228" y="5977"/>
                  <a:pt x="42419" y="5709"/>
                  <a:pt x="42419" y="5211"/>
                </a:cubicBezTo>
                <a:cubicBezTo>
                  <a:pt x="42419" y="4714"/>
                  <a:pt x="42305" y="4331"/>
                  <a:pt x="41730" y="4331"/>
                </a:cubicBezTo>
                <a:cubicBezTo>
                  <a:pt x="41041" y="4292"/>
                  <a:pt x="40390" y="3948"/>
                  <a:pt x="40008" y="3374"/>
                </a:cubicBezTo>
                <a:cubicBezTo>
                  <a:pt x="39586" y="2838"/>
                  <a:pt x="39242" y="2263"/>
                  <a:pt x="38859" y="1689"/>
                </a:cubicBezTo>
                <a:cubicBezTo>
                  <a:pt x="38093" y="541"/>
                  <a:pt x="36887" y="5"/>
                  <a:pt x="35720" y="5"/>
                </a:cubicBezTo>
                <a:cubicBezTo>
                  <a:pt x="34552" y="5"/>
                  <a:pt x="33423" y="541"/>
                  <a:pt x="32810" y="1536"/>
                </a:cubicBezTo>
                <a:cubicBezTo>
                  <a:pt x="32389" y="2263"/>
                  <a:pt x="31853" y="2953"/>
                  <a:pt x="31279" y="3565"/>
                </a:cubicBezTo>
                <a:cubicBezTo>
                  <a:pt x="30811" y="4069"/>
                  <a:pt x="30326" y="4319"/>
                  <a:pt x="29855" y="4319"/>
                </a:cubicBezTo>
                <a:cubicBezTo>
                  <a:pt x="29326" y="4319"/>
                  <a:pt x="28815" y="4002"/>
                  <a:pt x="28369" y="3374"/>
                </a:cubicBezTo>
                <a:cubicBezTo>
                  <a:pt x="27986" y="2838"/>
                  <a:pt x="27604" y="2263"/>
                  <a:pt x="27259" y="1689"/>
                </a:cubicBezTo>
                <a:cubicBezTo>
                  <a:pt x="26525" y="569"/>
                  <a:pt x="25334" y="5"/>
                  <a:pt x="24142" y="5"/>
                </a:cubicBezTo>
                <a:cubicBezTo>
                  <a:pt x="22970" y="5"/>
                  <a:pt x="21797" y="550"/>
                  <a:pt x="21057" y="1651"/>
                </a:cubicBezTo>
                <a:cubicBezTo>
                  <a:pt x="20598" y="2417"/>
                  <a:pt x="20062" y="3144"/>
                  <a:pt x="19411" y="3795"/>
                </a:cubicBezTo>
                <a:cubicBezTo>
                  <a:pt x="19131" y="4168"/>
                  <a:pt x="18714" y="4350"/>
                  <a:pt x="18295" y="4350"/>
                </a:cubicBezTo>
                <a:cubicBezTo>
                  <a:pt x="17853" y="4350"/>
                  <a:pt x="17408" y="4149"/>
                  <a:pt x="17114" y="3757"/>
                </a:cubicBezTo>
                <a:cubicBezTo>
                  <a:pt x="16693" y="3259"/>
                  <a:pt x="16310" y="2761"/>
                  <a:pt x="15927" y="2187"/>
                </a:cubicBezTo>
                <a:cubicBezTo>
                  <a:pt x="15353" y="1383"/>
                  <a:pt x="14740" y="502"/>
                  <a:pt x="13745" y="234"/>
                </a:cubicBezTo>
                <a:cubicBezTo>
                  <a:pt x="13194" y="83"/>
                  <a:pt x="12705" y="2"/>
                  <a:pt x="12257" y="2"/>
                </a:cubicBezTo>
                <a:cubicBezTo>
                  <a:pt x="11117" y="2"/>
                  <a:pt x="10249" y="529"/>
                  <a:pt x="9342" y="1766"/>
                </a:cubicBezTo>
                <a:cubicBezTo>
                  <a:pt x="8845" y="2378"/>
                  <a:pt x="8423" y="3067"/>
                  <a:pt x="7887" y="3680"/>
                </a:cubicBezTo>
                <a:cubicBezTo>
                  <a:pt x="7597" y="4106"/>
                  <a:pt x="7131" y="4326"/>
                  <a:pt x="6661" y="4326"/>
                </a:cubicBezTo>
                <a:cubicBezTo>
                  <a:pt x="6202" y="4326"/>
                  <a:pt x="5740" y="4115"/>
                  <a:pt x="5437" y="3680"/>
                </a:cubicBezTo>
                <a:cubicBezTo>
                  <a:pt x="4978" y="3182"/>
                  <a:pt x="4557" y="2608"/>
                  <a:pt x="4174" y="2034"/>
                </a:cubicBezTo>
                <a:cubicBezTo>
                  <a:pt x="3366" y="858"/>
                  <a:pt x="2452" y="0"/>
                  <a:pt x="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6036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4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Labor and Delivery</a:t>
            </a:r>
            <a:endParaRPr sz="3600" dirty="0"/>
          </a:p>
        </p:txBody>
      </p:sp>
      <p:sp>
        <p:nvSpPr>
          <p:cNvPr id="1092" name="Google Shape;1092;p47"/>
          <p:cNvSpPr txBox="1">
            <a:spLocks noGrp="1"/>
          </p:cNvSpPr>
          <p:nvPr>
            <p:ph type="body" idx="4294967295"/>
          </p:nvPr>
        </p:nvSpPr>
        <p:spPr>
          <a:xfrm>
            <a:off x="719999" y="1017725"/>
            <a:ext cx="7704001" cy="2543400"/>
          </a:xfrm>
          <a:prstGeom prst="rect">
            <a:avLst/>
          </a:prstGeom>
        </p:spPr>
        <p:txBody>
          <a:bodyPr spcFirstLastPara="1" wrap="square" lIns="91425" tIns="91425" rIns="91425" bIns="91425" anchor="t" anchorCtr="0">
            <a:noAutofit/>
          </a:bodyPr>
          <a:lstStyle/>
          <a:p>
            <a:pPr>
              <a:buSzPct val="70000"/>
              <a:buFont typeface="Arial" panose="020B0604020202020204" pitchFamily="34" charset="0"/>
              <a:buChar char="•"/>
            </a:pPr>
            <a:r>
              <a:rPr lang="en-US" sz="2800" dirty="0">
                <a:solidFill>
                  <a:schemeClr val="tx1"/>
                </a:solidFill>
                <a:effectLst/>
                <a:latin typeface="Calibri" panose="020F0502020204030204" pitchFamily="34" charset="0"/>
              </a:rPr>
              <a:t>Management of labor</a:t>
            </a:r>
          </a:p>
          <a:p>
            <a:pPr lvl="1"/>
            <a:r>
              <a:rPr lang="en-US" sz="2800" dirty="0">
                <a:solidFill>
                  <a:schemeClr val="tx1"/>
                </a:solidFill>
                <a:effectLst/>
                <a:latin typeface="Calibri" panose="020F0502020204030204" pitchFamily="34" charset="0"/>
              </a:rPr>
              <a:t>However, elective induction of labor was associated with increased odds of admission to the neonatal intensive care unit at all gestational ages &lt;41 weeks (adjusted OR 1.15, 99% CI, 1.10–1.21, P &lt; 0.001)</a:t>
            </a:r>
          </a:p>
          <a:p>
            <a:pPr>
              <a:buSzPct val="70000"/>
              <a:buFont typeface="Arial" panose="020B0604020202020204" pitchFamily="34" charset="0"/>
              <a:buChar char="•"/>
            </a:pPr>
            <a:endParaRPr lang="en-US" sz="2800" dirty="0">
              <a:solidFill>
                <a:schemeClr val="tx1"/>
              </a:solidFill>
              <a:effectLst/>
              <a:latin typeface="Calibri" panose="020F0502020204030204" pitchFamily="34" charset="0"/>
              <a:cs typeface="Calibri" panose="020F0502020204030204" pitchFamily="34" charset="0"/>
            </a:endParaRPr>
          </a:p>
        </p:txBody>
      </p:sp>
      <p:sp>
        <p:nvSpPr>
          <p:cNvPr id="1093" name="Google Shape;1093;p47"/>
          <p:cNvSpPr/>
          <p:nvPr/>
        </p:nvSpPr>
        <p:spPr>
          <a:xfrm>
            <a:off x="6039875" y="4281567"/>
            <a:ext cx="1060500" cy="153275"/>
          </a:xfrm>
          <a:custGeom>
            <a:avLst/>
            <a:gdLst/>
            <a:ahLst/>
            <a:cxnLst/>
            <a:rect l="l" t="t" r="r" b="b"/>
            <a:pathLst>
              <a:path w="42420" h="6131" extrusionOk="0">
                <a:moveTo>
                  <a:pt x="993" y="0"/>
                </a:moveTo>
                <a:cubicBezTo>
                  <a:pt x="931" y="0"/>
                  <a:pt x="869" y="2"/>
                  <a:pt x="805" y="5"/>
                </a:cubicBezTo>
                <a:cubicBezTo>
                  <a:pt x="269" y="43"/>
                  <a:pt x="1" y="273"/>
                  <a:pt x="1" y="809"/>
                </a:cubicBezTo>
                <a:cubicBezTo>
                  <a:pt x="1" y="1306"/>
                  <a:pt x="78" y="1727"/>
                  <a:pt x="728" y="1727"/>
                </a:cubicBezTo>
                <a:cubicBezTo>
                  <a:pt x="1417" y="1766"/>
                  <a:pt x="2068" y="2149"/>
                  <a:pt x="2413" y="2723"/>
                </a:cubicBezTo>
                <a:cubicBezTo>
                  <a:pt x="2834" y="3259"/>
                  <a:pt x="3140" y="3833"/>
                  <a:pt x="3561" y="4407"/>
                </a:cubicBezTo>
                <a:cubicBezTo>
                  <a:pt x="4258" y="5499"/>
                  <a:pt x="5434" y="6083"/>
                  <a:pt x="6628" y="6083"/>
                </a:cubicBezTo>
                <a:cubicBezTo>
                  <a:pt x="7401" y="6083"/>
                  <a:pt x="8182" y="5838"/>
                  <a:pt x="8845" y="5326"/>
                </a:cubicBezTo>
                <a:cubicBezTo>
                  <a:pt x="9610" y="4675"/>
                  <a:pt x="10108" y="3718"/>
                  <a:pt x="10759" y="2914"/>
                </a:cubicBezTo>
                <a:cubicBezTo>
                  <a:pt x="11386" y="2134"/>
                  <a:pt x="11929" y="1751"/>
                  <a:pt x="12471" y="1751"/>
                </a:cubicBezTo>
                <a:cubicBezTo>
                  <a:pt x="13020" y="1751"/>
                  <a:pt x="13569" y="2144"/>
                  <a:pt x="14204" y="2914"/>
                </a:cubicBezTo>
                <a:cubicBezTo>
                  <a:pt x="14625" y="3412"/>
                  <a:pt x="14970" y="3910"/>
                  <a:pt x="15314" y="4446"/>
                </a:cubicBezTo>
                <a:cubicBezTo>
                  <a:pt x="16023" y="5518"/>
                  <a:pt x="17171" y="6054"/>
                  <a:pt x="18320" y="6054"/>
                </a:cubicBezTo>
                <a:cubicBezTo>
                  <a:pt x="19468" y="6054"/>
                  <a:pt x="20617" y="5518"/>
                  <a:pt x="21325" y="4446"/>
                </a:cubicBezTo>
                <a:cubicBezTo>
                  <a:pt x="21823" y="3680"/>
                  <a:pt x="22359" y="2953"/>
                  <a:pt x="22971" y="2302"/>
                </a:cubicBezTo>
                <a:cubicBezTo>
                  <a:pt x="23270" y="1909"/>
                  <a:pt x="23706" y="1718"/>
                  <a:pt x="24141" y="1718"/>
                </a:cubicBezTo>
                <a:cubicBezTo>
                  <a:pt x="24596" y="1718"/>
                  <a:pt x="25051" y="1928"/>
                  <a:pt x="25345" y="2340"/>
                </a:cubicBezTo>
                <a:cubicBezTo>
                  <a:pt x="25881" y="2991"/>
                  <a:pt x="26417" y="3680"/>
                  <a:pt x="26876" y="4369"/>
                </a:cubicBezTo>
                <a:cubicBezTo>
                  <a:pt x="27565" y="5479"/>
                  <a:pt x="28752" y="6130"/>
                  <a:pt x="30015" y="6130"/>
                </a:cubicBezTo>
                <a:cubicBezTo>
                  <a:pt x="30513" y="6092"/>
                  <a:pt x="30973" y="5939"/>
                  <a:pt x="31432" y="5747"/>
                </a:cubicBezTo>
                <a:cubicBezTo>
                  <a:pt x="32121" y="5211"/>
                  <a:pt x="32772" y="4599"/>
                  <a:pt x="33384" y="3910"/>
                </a:cubicBezTo>
                <a:cubicBezTo>
                  <a:pt x="33844" y="3412"/>
                  <a:pt x="34150" y="2799"/>
                  <a:pt x="34609" y="2302"/>
                </a:cubicBezTo>
                <a:cubicBezTo>
                  <a:pt x="34912" y="1924"/>
                  <a:pt x="35355" y="1732"/>
                  <a:pt x="35794" y="1732"/>
                </a:cubicBezTo>
                <a:cubicBezTo>
                  <a:pt x="36245" y="1732"/>
                  <a:pt x="36692" y="1933"/>
                  <a:pt x="36983" y="2340"/>
                </a:cubicBezTo>
                <a:cubicBezTo>
                  <a:pt x="37442" y="2876"/>
                  <a:pt x="37864" y="3412"/>
                  <a:pt x="38246" y="4024"/>
                </a:cubicBezTo>
                <a:cubicBezTo>
                  <a:pt x="39005" y="5180"/>
                  <a:pt x="39934" y="6063"/>
                  <a:pt x="41386" y="6063"/>
                </a:cubicBezTo>
                <a:cubicBezTo>
                  <a:pt x="41473" y="6063"/>
                  <a:pt x="41563" y="6060"/>
                  <a:pt x="41654" y="6054"/>
                </a:cubicBezTo>
                <a:cubicBezTo>
                  <a:pt x="42228" y="5977"/>
                  <a:pt x="42419" y="5709"/>
                  <a:pt x="42419" y="5211"/>
                </a:cubicBezTo>
                <a:cubicBezTo>
                  <a:pt x="42419" y="4714"/>
                  <a:pt x="42305" y="4331"/>
                  <a:pt x="41730" y="4331"/>
                </a:cubicBezTo>
                <a:cubicBezTo>
                  <a:pt x="41041" y="4292"/>
                  <a:pt x="40390" y="3948"/>
                  <a:pt x="40008" y="3374"/>
                </a:cubicBezTo>
                <a:cubicBezTo>
                  <a:pt x="39586" y="2838"/>
                  <a:pt x="39242" y="2263"/>
                  <a:pt x="38859" y="1689"/>
                </a:cubicBezTo>
                <a:cubicBezTo>
                  <a:pt x="38093" y="541"/>
                  <a:pt x="36887" y="5"/>
                  <a:pt x="35720" y="5"/>
                </a:cubicBezTo>
                <a:cubicBezTo>
                  <a:pt x="34552" y="5"/>
                  <a:pt x="33423" y="541"/>
                  <a:pt x="32810" y="1536"/>
                </a:cubicBezTo>
                <a:cubicBezTo>
                  <a:pt x="32389" y="2263"/>
                  <a:pt x="31853" y="2953"/>
                  <a:pt x="31279" y="3565"/>
                </a:cubicBezTo>
                <a:cubicBezTo>
                  <a:pt x="30811" y="4069"/>
                  <a:pt x="30326" y="4319"/>
                  <a:pt x="29855" y="4319"/>
                </a:cubicBezTo>
                <a:cubicBezTo>
                  <a:pt x="29326" y="4319"/>
                  <a:pt x="28815" y="4002"/>
                  <a:pt x="28369" y="3374"/>
                </a:cubicBezTo>
                <a:cubicBezTo>
                  <a:pt x="27986" y="2838"/>
                  <a:pt x="27604" y="2263"/>
                  <a:pt x="27259" y="1689"/>
                </a:cubicBezTo>
                <a:cubicBezTo>
                  <a:pt x="26525" y="569"/>
                  <a:pt x="25334" y="5"/>
                  <a:pt x="24142" y="5"/>
                </a:cubicBezTo>
                <a:cubicBezTo>
                  <a:pt x="22970" y="5"/>
                  <a:pt x="21797" y="550"/>
                  <a:pt x="21057" y="1651"/>
                </a:cubicBezTo>
                <a:cubicBezTo>
                  <a:pt x="20598" y="2417"/>
                  <a:pt x="20062" y="3144"/>
                  <a:pt x="19411" y="3795"/>
                </a:cubicBezTo>
                <a:cubicBezTo>
                  <a:pt x="19131" y="4168"/>
                  <a:pt x="18714" y="4350"/>
                  <a:pt x="18295" y="4350"/>
                </a:cubicBezTo>
                <a:cubicBezTo>
                  <a:pt x="17853" y="4350"/>
                  <a:pt x="17408" y="4149"/>
                  <a:pt x="17114" y="3757"/>
                </a:cubicBezTo>
                <a:cubicBezTo>
                  <a:pt x="16693" y="3259"/>
                  <a:pt x="16310" y="2761"/>
                  <a:pt x="15927" y="2187"/>
                </a:cubicBezTo>
                <a:cubicBezTo>
                  <a:pt x="15353" y="1383"/>
                  <a:pt x="14740" y="502"/>
                  <a:pt x="13745" y="234"/>
                </a:cubicBezTo>
                <a:cubicBezTo>
                  <a:pt x="13194" y="83"/>
                  <a:pt x="12705" y="2"/>
                  <a:pt x="12257" y="2"/>
                </a:cubicBezTo>
                <a:cubicBezTo>
                  <a:pt x="11117" y="2"/>
                  <a:pt x="10249" y="529"/>
                  <a:pt x="9342" y="1766"/>
                </a:cubicBezTo>
                <a:cubicBezTo>
                  <a:pt x="8845" y="2378"/>
                  <a:pt x="8423" y="3067"/>
                  <a:pt x="7887" y="3680"/>
                </a:cubicBezTo>
                <a:cubicBezTo>
                  <a:pt x="7597" y="4106"/>
                  <a:pt x="7131" y="4326"/>
                  <a:pt x="6661" y="4326"/>
                </a:cubicBezTo>
                <a:cubicBezTo>
                  <a:pt x="6202" y="4326"/>
                  <a:pt x="5740" y="4115"/>
                  <a:pt x="5437" y="3680"/>
                </a:cubicBezTo>
                <a:cubicBezTo>
                  <a:pt x="4978" y="3182"/>
                  <a:pt x="4557" y="2608"/>
                  <a:pt x="4174" y="2034"/>
                </a:cubicBezTo>
                <a:cubicBezTo>
                  <a:pt x="3366" y="858"/>
                  <a:pt x="2452" y="0"/>
                  <a:pt x="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8188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4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Labor and Delivery</a:t>
            </a:r>
            <a:endParaRPr sz="3600" dirty="0"/>
          </a:p>
        </p:txBody>
      </p:sp>
      <p:sp>
        <p:nvSpPr>
          <p:cNvPr id="1092" name="Google Shape;1092;p47"/>
          <p:cNvSpPr txBox="1">
            <a:spLocks noGrp="1"/>
          </p:cNvSpPr>
          <p:nvPr>
            <p:ph type="body" idx="4294967295"/>
          </p:nvPr>
        </p:nvSpPr>
        <p:spPr>
          <a:xfrm>
            <a:off x="719999" y="1017725"/>
            <a:ext cx="7704001" cy="2543400"/>
          </a:xfrm>
          <a:prstGeom prst="rect">
            <a:avLst/>
          </a:prstGeom>
        </p:spPr>
        <p:txBody>
          <a:bodyPr spcFirstLastPara="1" wrap="square" lIns="91425" tIns="91425" rIns="91425" bIns="91425" anchor="t" anchorCtr="0">
            <a:noAutofit/>
          </a:bodyPr>
          <a:lstStyle/>
          <a:p>
            <a:pPr>
              <a:buSzPct val="70000"/>
              <a:buFont typeface="Arial" panose="020B0604020202020204" pitchFamily="34" charset="0"/>
              <a:buChar char="•"/>
            </a:pPr>
            <a:r>
              <a:rPr lang="en-US" sz="2800" dirty="0">
                <a:solidFill>
                  <a:schemeClr val="tx1"/>
                </a:solidFill>
                <a:effectLst/>
                <a:latin typeface="Calibri" panose="020F0502020204030204" pitchFamily="34" charset="0"/>
              </a:rPr>
              <a:t>Management of labor</a:t>
            </a:r>
          </a:p>
          <a:p>
            <a:endParaRPr lang="en-US" dirty="0">
              <a:effectLst/>
            </a:endParaRPr>
          </a:p>
          <a:p>
            <a:pPr marL="685800" lvl="1" indent="-228600">
              <a:buFont typeface="Arial" panose="020B0604020202020204" pitchFamily="34" charset="0"/>
              <a:buChar char="•"/>
            </a:pPr>
            <a:r>
              <a:rPr lang="en-US" sz="2800" dirty="0">
                <a:solidFill>
                  <a:schemeClr val="tx1"/>
                </a:solidFill>
                <a:effectLst/>
                <a:latin typeface="Calibri" panose="020F0502020204030204" pitchFamily="34" charset="0"/>
              </a:rPr>
              <a:t>Use of oxytocin for both induction and augmentation of labor was associated with increased odds for neonatal and maternal morbidity</a:t>
            </a:r>
          </a:p>
          <a:p>
            <a:pPr marL="685800" lvl="1" indent="-228600">
              <a:buFont typeface="Arial" panose="020B0604020202020204" pitchFamily="34" charset="0"/>
              <a:buChar char="•"/>
            </a:pPr>
            <a:r>
              <a:rPr lang="en-US" sz="2800" dirty="0">
                <a:solidFill>
                  <a:schemeClr val="tx1"/>
                </a:solidFill>
                <a:effectLst/>
                <a:latin typeface="Calibri" panose="020F0502020204030204" pitchFamily="34" charset="0"/>
              </a:rPr>
              <a:t>Association between oxytocin therapy and neurodevelopmental disorders</a:t>
            </a:r>
          </a:p>
          <a:p>
            <a:pPr>
              <a:buSzPct val="70000"/>
              <a:buFont typeface="Arial" panose="020B0604020202020204" pitchFamily="34" charset="0"/>
              <a:buChar char="•"/>
            </a:pPr>
            <a:endParaRPr lang="en-US" sz="2800" dirty="0">
              <a:solidFill>
                <a:schemeClr val="tx1"/>
              </a:solidFill>
              <a:effectLst/>
              <a:latin typeface="Calibri" panose="020F0502020204030204" pitchFamily="34" charset="0"/>
              <a:cs typeface="Calibri" panose="020F0502020204030204" pitchFamily="34" charset="0"/>
            </a:endParaRPr>
          </a:p>
        </p:txBody>
      </p:sp>
      <p:sp>
        <p:nvSpPr>
          <p:cNvPr id="1093" name="Google Shape;1093;p47"/>
          <p:cNvSpPr/>
          <p:nvPr/>
        </p:nvSpPr>
        <p:spPr>
          <a:xfrm>
            <a:off x="6039875" y="4281567"/>
            <a:ext cx="1060500" cy="153275"/>
          </a:xfrm>
          <a:custGeom>
            <a:avLst/>
            <a:gdLst/>
            <a:ahLst/>
            <a:cxnLst/>
            <a:rect l="l" t="t" r="r" b="b"/>
            <a:pathLst>
              <a:path w="42420" h="6131" extrusionOk="0">
                <a:moveTo>
                  <a:pt x="993" y="0"/>
                </a:moveTo>
                <a:cubicBezTo>
                  <a:pt x="931" y="0"/>
                  <a:pt x="869" y="2"/>
                  <a:pt x="805" y="5"/>
                </a:cubicBezTo>
                <a:cubicBezTo>
                  <a:pt x="269" y="43"/>
                  <a:pt x="1" y="273"/>
                  <a:pt x="1" y="809"/>
                </a:cubicBezTo>
                <a:cubicBezTo>
                  <a:pt x="1" y="1306"/>
                  <a:pt x="78" y="1727"/>
                  <a:pt x="728" y="1727"/>
                </a:cubicBezTo>
                <a:cubicBezTo>
                  <a:pt x="1417" y="1766"/>
                  <a:pt x="2068" y="2149"/>
                  <a:pt x="2413" y="2723"/>
                </a:cubicBezTo>
                <a:cubicBezTo>
                  <a:pt x="2834" y="3259"/>
                  <a:pt x="3140" y="3833"/>
                  <a:pt x="3561" y="4407"/>
                </a:cubicBezTo>
                <a:cubicBezTo>
                  <a:pt x="4258" y="5499"/>
                  <a:pt x="5434" y="6083"/>
                  <a:pt x="6628" y="6083"/>
                </a:cubicBezTo>
                <a:cubicBezTo>
                  <a:pt x="7401" y="6083"/>
                  <a:pt x="8182" y="5838"/>
                  <a:pt x="8845" y="5326"/>
                </a:cubicBezTo>
                <a:cubicBezTo>
                  <a:pt x="9610" y="4675"/>
                  <a:pt x="10108" y="3718"/>
                  <a:pt x="10759" y="2914"/>
                </a:cubicBezTo>
                <a:cubicBezTo>
                  <a:pt x="11386" y="2134"/>
                  <a:pt x="11929" y="1751"/>
                  <a:pt x="12471" y="1751"/>
                </a:cubicBezTo>
                <a:cubicBezTo>
                  <a:pt x="13020" y="1751"/>
                  <a:pt x="13569" y="2144"/>
                  <a:pt x="14204" y="2914"/>
                </a:cubicBezTo>
                <a:cubicBezTo>
                  <a:pt x="14625" y="3412"/>
                  <a:pt x="14970" y="3910"/>
                  <a:pt x="15314" y="4446"/>
                </a:cubicBezTo>
                <a:cubicBezTo>
                  <a:pt x="16023" y="5518"/>
                  <a:pt x="17171" y="6054"/>
                  <a:pt x="18320" y="6054"/>
                </a:cubicBezTo>
                <a:cubicBezTo>
                  <a:pt x="19468" y="6054"/>
                  <a:pt x="20617" y="5518"/>
                  <a:pt x="21325" y="4446"/>
                </a:cubicBezTo>
                <a:cubicBezTo>
                  <a:pt x="21823" y="3680"/>
                  <a:pt x="22359" y="2953"/>
                  <a:pt x="22971" y="2302"/>
                </a:cubicBezTo>
                <a:cubicBezTo>
                  <a:pt x="23270" y="1909"/>
                  <a:pt x="23706" y="1718"/>
                  <a:pt x="24141" y="1718"/>
                </a:cubicBezTo>
                <a:cubicBezTo>
                  <a:pt x="24596" y="1718"/>
                  <a:pt x="25051" y="1928"/>
                  <a:pt x="25345" y="2340"/>
                </a:cubicBezTo>
                <a:cubicBezTo>
                  <a:pt x="25881" y="2991"/>
                  <a:pt x="26417" y="3680"/>
                  <a:pt x="26876" y="4369"/>
                </a:cubicBezTo>
                <a:cubicBezTo>
                  <a:pt x="27565" y="5479"/>
                  <a:pt x="28752" y="6130"/>
                  <a:pt x="30015" y="6130"/>
                </a:cubicBezTo>
                <a:cubicBezTo>
                  <a:pt x="30513" y="6092"/>
                  <a:pt x="30973" y="5939"/>
                  <a:pt x="31432" y="5747"/>
                </a:cubicBezTo>
                <a:cubicBezTo>
                  <a:pt x="32121" y="5211"/>
                  <a:pt x="32772" y="4599"/>
                  <a:pt x="33384" y="3910"/>
                </a:cubicBezTo>
                <a:cubicBezTo>
                  <a:pt x="33844" y="3412"/>
                  <a:pt x="34150" y="2799"/>
                  <a:pt x="34609" y="2302"/>
                </a:cubicBezTo>
                <a:cubicBezTo>
                  <a:pt x="34912" y="1924"/>
                  <a:pt x="35355" y="1732"/>
                  <a:pt x="35794" y="1732"/>
                </a:cubicBezTo>
                <a:cubicBezTo>
                  <a:pt x="36245" y="1732"/>
                  <a:pt x="36692" y="1933"/>
                  <a:pt x="36983" y="2340"/>
                </a:cubicBezTo>
                <a:cubicBezTo>
                  <a:pt x="37442" y="2876"/>
                  <a:pt x="37864" y="3412"/>
                  <a:pt x="38246" y="4024"/>
                </a:cubicBezTo>
                <a:cubicBezTo>
                  <a:pt x="39005" y="5180"/>
                  <a:pt x="39934" y="6063"/>
                  <a:pt x="41386" y="6063"/>
                </a:cubicBezTo>
                <a:cubicBezTo>
                  <a:pt x="41473" y="6063"/>
                  <a:pt x="41563" y="6060"/>
                  <a:pt x="41654" y="6054"/>
                </a:cubicBezTo>
                <a:cubicBezTo>
                  <a:pt x="42228" y="5977"/>
                  <a:pt x="42419" y="5709"/>
                  <a:pt x="42419" y="5211"/>
                </a:cubicBezTo>
                <a:cubicBezTo>
                  <a:pt x="42419" y="4714"/>
                  <a:pt x="42305" y="4331"/>
                  <a:pt x="41730" y="4331"/>
                </a:cubicBezTo>
                <a:cubicBezTo>
                  <a:pt x="41041" y="4292"/>
                  <a:pt x="40390" y="3948"/>
                  <a:pt x="40008" y="3374"/>
                </a:cubicBezTo>
                <a:cubicBezTo>
                  <a:pt x="39586" y="2838"/>
                  <a:pt x="39242" y="2263"/>
                  <a:pt x="38859" y="1689"/>
                </a:cubicBezTo>
                <a:cubicBezTo>
                  <a:pt x="38093" y="541"/>
                  <a:pt x="36887" y="5"/>
                  <a:pt x="35720" y="5"/>
                </a:cubicBezTo>
                <a:cubicBezTo>
                  <a:pt x="34552" y="5"/>
                  <a:pt x="33423" y="541"/>
                  <a:pt x="32810" y="1536"/>
                </a:cubicBezTo>
                <a:cubicBezTo>
                  <a:pt x="32389" y="2263"/>
                  <a:pt x="31853" y="2953"/>
                  <a:pt x="31279" y="3565"/>
                </a:cubicBezTo>
                <a:cubicBezTo>
                  <a:pt x="30811" y="4069"/>
                  <a:pt x="30326" y="4319"/>
                  <a:pt x="29855" y="4319"/>
                </a:cubicBezTo>
                <a:cubicBezTo>
                  <a:pt x="29326" y="4319"/>
                  <a:pt x="28815" y="4002"/>
                  <a:pt x="28369" y="3374"/>
                </a:cubicBezTo>
                <a:cubicBezTo>
                  <a:pt x="27986" y="2838"/>
                  <a:pt x="27604" y="2263"/>
                  <a:pt x="27259" y="1689"/>
                </a:cubicBezTo>
                <a:cubicBezTo>
                  <a:pt x="26525" y="569"/>
                  <a:pt x="25334" y="5"/>
                  <a:pt x="24142" y="5"/>
                </a:cubicBezTo>
                <a:cubicBezTo>
                  <a:pt x="22970" y="5"/>
                  <a:pt x="21797" y="550"/>
                  <a:pt x="21057" y="1651"/>
                </a:cubicBezTo>
                <a:cubicBezTo>
                  <a:pt x="20598" y="2417"/>
                  <a:pt x="20062" y="3144"/>
                  <a:pt x="19411" y="3795"/>
                </a:cubicBezTo>
                <a:cubicBezTo>
                  <a:pt x="19131" y="4168"/>
                  <a:pt x="18714" y="4350"/>
                  <a:pt x="18295" y="4350"/>
                </a:cubicBezTo>
                <a:cubicBezTo>
                  <a:pt x="17853" y="4350"/>
                  <a:pt x="17408" y="4149"/>
                  <a:pt x="17114" y="3757"/>
                </a:cubicBezTo>
                <a:cubicBezTo>
                  <a:pt x="16693" y="3259"/>
                  <a:pt x="16310" y="2761"/>
                  <a:pt x="15927" y="2187"/>
                </a:cubicBezTo>
                <a:cubicBezTo>
                  <a:pt x="15353" y="1383"/>
                  <a:pt x="14740" y="502"/>
                  <a:pt x="13745" y="234"/>
                </a:cubicBezTo>
                <a:cubicBezTo>
                  <a:pt x="13194" y="83"/>
                  <a:pt x="12705" y="2"/>
                  <a:pt x="12257" y="2"/>
                </a:cubicBezTo>
                <a:cubicBezTo>
                  <a:pt x="11117" y="2"/>
                  <a:pt x="10249" y="529"/>
                  <a:pt x="9342" y="1766"/>
                </a:cubicBezTo>
                <a:cubicBezTo>
                  <a:pt x="8845" y="2378"/>
                  <a:pt x="8423" y="3067"/>
                  <a:pt x="7887" y="3680"/>
                </a:cubicBezTo>
                <a:cubicBezTo>
                  <a:pt x="7597" y="4106"/>
                  <a:pt x="7131" y="4326"/>
                  <a:pt x="6661" y="4326"/>
                </a:cubicBezTo>
                <a:cubicBezTo>
                  <a:pt x="6202" y="4326"/>
                  <a:pt x="5740" y="4115"/>
                  <a:pt x="5437" y="3680"/>
                </a:cubicBezTo>
                <a:cubicBezTo>
                  <a:pt x="4978" y="3182"/>
                  <a:pt x="4557" y="2608"/>
                  <a:pt x="4174" y="2034"/>
                </a:cubicBezTo>
                <a:cubicBezTo>
                  <a:pt x="3366" y="858"/>
                  <a:pt x="2452" y="0"/>
                  <a:pt x="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0280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30"/>
          <p:cNvSpPr/>
          <p:nvPr/>
        </p:nvSpPr>
        <p:spPr>
          <a:xfrm>
            <a:off x="-339400" y="3887900"/>
            <a:ext cx="2109000" cy="2109000"/>
          </a:xfrm>
          <a:prstGeom prst="donut">
            <a:avLst>
              <a:gd name="adj" fmla="val 179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0"/>
          <p:cNvSpPr txBox="1">
            <a:spLocks noGrp="1"/>
          </p:cNvSpPr>
          <p:nvPr>
            <p:ph type="title"/>
          </p:nvPr>
        </p:nvSpPr>
        <p:spPr>
          <a:xfrm>
            <a:off x="4504375" y="2346400"/>
            <a:ext cx="4216292" cy="177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Advances in OB Anesthesia</a:t>
            </a:r>
            <a:endParaRPr dirty="0"/>
          </a:p>
        </p:txBody>
      </p:sp>
      <p:sp>
        <p:nvSpPr>
          <p:cNvPr id="501" name="Google Shape;501;p30"/>
          <p:cNvSpPr txBox="1">
            <a:spLocks noGrp="1"/>
          </p:cNvSpPr>
          <p:nvPr>
            <p:ph type="title" idx="2"/>
          </p:nvPr>
        </p:nvSpPr>
        <p:spPr>
          <a:xfrm>
            <a:off x="4504375" y="1071150"/>
            <a:ext cx="1173936"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pic>
        <p:nvPicPr>
          <p:cNvPr id="502" name="Google Shape;502;p30"/>
          <p:cNvPicPr preferRelativeResize="0">
            <a:picLocks noGrp="1"/>
          </p:cNvPicPr>
          <p:nvPr>
            <p:ph type="pic" idx="3"/>
          </p:nvPr>
        </p:nvPicPr>
        <p:blipFill rotWithShape="1">
          <a:blip r:embed="rId3">
            <a:alphaModFix/>
          </a:blip>
          <a:srcRect l="16252" r="16252"/>
          <a:stretch/>
        </p:blipFill>
        <p:spPr>
          <a:xfrm>
            <a:off x="0" y="535200"/>
            <a:ext cx="4125000" cy="4073400"/>
          </a:xfrm>
          <a:prstGeom prst="ellipse">
            <a:avLst/>
          </a:prstGeom>
        </p:spPr>
      </p:pic>
      <p:sp>
        <p:nvSpPr>
          <p:cNvPr id="503" name="Google Shape;503;p30"/>
          <p:cNvSpPr/>
          <p:nvPr/>
        </p:nvSpPr>
        <p:spPr>
          <a:xfrm>
            <a:off x="6001250" y="-1591750"/>
            <a:ext cx="2953200" cy="2953200"/>
          </a:xfrm>
          <a:prstGeom prst="donut">
            <a:avLst>
              <a:gd name="adj" fmla="val 179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 name="Google Shape;504;p30"/>
          <p:cNvGrpSpPr/>
          <p:nvPr/>
        </p:nvGrpSpPr>
        <p:grpSpPr>
          <a:xfrm>
            <a:off x="2920375" y="17813"/>
            <a:ext cx="1060257" cy="1053335"/>
            <a:chOff x="7992975" y="4081838"/>
            <a:chExt cx="1060257" cy="1053335"/>
          </a:xfrm>
        </p:grpSpPr>
        <p:sp>
          <p:nvSpPr>
            <p:cNvPr id="505" name="Google Shape;505;p30"/>
            <p:cNvSpPr/>
            <p:nvPr/>
          </p:nvSpPr>
          <p:spPr>
            <a:xfrm>
              <a:off x="8126102" y="4197452"/>
              <a:ext cx="749390" cy="776834"/>
            </a:xfrm>
            <a:custGeom>
              <a:avLst/>
              <a:gdLst/>
              <a:ahLst/>
              <a:cxnLst/>
              <a:rect l="l" t="t" r="r" b="b"/>
              <a:pathLst>
                <a:path w="41807" h="43338" extrusionOk="0">
                  <a:moveTo>
                    <a:pt x="40582" y="0"/>
                  </a:moveTo>
                  <a:lnTo>
                    <a:pt x="1" y="42151"/>
                  </a:lnTo>
                  <a:lnTo>
                    <a:pt x="1111" y="43337"/>
                  </a:lnTo>
                  <a:lnTo>
                    <a:pt x="41807" y="1034"/>
                  </a:lnTo>
                  <a:lnTo>
                    <a:pt x="405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0"/>
            <p:cNvSpPr/>
            <p:nvPr/>
          </p:nvSpPr>
          <p:spPr>
            <a:xfrm>
              <a:off x="8174141" y="4242729"/>
              <a:ext cx="749390" cy="777533"/>
            </a:xfrm>
            <a:custGeom>
              <a:avLst/>
              <a:gdLst/>
              <a:ahLst/>
              <a:cxnLst/>
              <a:rect l="l" t="t" r="r" b="b"/>
              <a:pathLst>
                <a:path w="41807" h="43377" extrusionOk="0">
                  <a:moveTo>
                    <a:pt x="40735" y="1"/>
                  </a:moveTo>
                  <a:lnTo>
                    <a:pt x="1" y="42343"/>
                  </a:lnTo>
                  <a:lnTo>
                    <a:pt x="1226" y="43376"/>
                  </a:lnTo>
                  <a:lnTo>
                    <a:pt x="41807" y="1226"/>
                  </a:lnTo>
                  <a:lnTo>
                    <a:pt x="40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0"/>
            <p:cNvSpPr/>
            <p:nvPr/>
          </p:nvSpPr>
          <p:spPr>
            <a:xfrm>
              <a:off x="8084248" y="4157641"/>
              <a:ext cx="737721" cy="763802"/>
            </a:xfrm>
            <a:custGeom>
              <a:avLst/>
              <a:gdLst/>
              <a:ahLst/>
              <a:cxnLst/>
              <a:rect l="l" t="t" r="r" b="b"/>
              <a:pathLst>
                <a:path w="41156" h="42611" extrusionOk="0">
                  <a:moveTo>
                    <a:pt x="39777" y="1"/>
                  </a:moveTo>
                  <a:cubicBezTo>
                    <a:pt x="26531" y="13783"/>
                    <a:pt x="13285" y="27527"/>
                    <a:pt x="1" y="41309"/>
                  </a:cubicBezTo>
                  <a:lnTo>
                    <a:pt x="996" y="42611"/>
                  </a:lnTo>
                  <a:lnTo>
                    <a:pt x="41156" y="881"/>
                  </a:lnTo>
                  <a:lnTo>
                    <a:pt x="397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0"/>
            <p:cNvSpPr/>
            <p:nvPr/>
          </p:nvSpPr>
          <p:spPr>
            <a:xfrm>
              <a:off x="8228363" y="4295571"/>
              <a:ext cx="737022" cy="763802"/>
            </a:xfrm>
            <a:custGeom>
              <a:avLst/>
              <a:gdLst/>
              <a:ahLst/>
              <a:cxnLst/>
              <a:rect l="l" t="t" r="r" b="b"/>
              <a:pathLst>
                <a:path w="41117" h="42611" extrusionOk="0">
                  <a:moveTo>
                    <a:pt x="40160" y="1"/>
                  </a:moveTo>
                  <a:lnTo>
                    <a:pt x="0" y="41730"/>
                  </a:lnTo>
                  <a:lnTo>
                    <a:pt x="1378" y="42611"/>
                  </a:lnTo>
                  <a:lnTo>
                    <a:pt x="41117" y="1341"/>
                  </a:lnTo>
                  <a:lnTo>
                    <a:pt x="401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0"/>
            <p:cNvSpPr/>
            <p:nvPr/>
          </p:nvSpPr>
          <p:spPr>
            <a:xfrm>
              <a:off x="8048560" y="4127581"/>
              <a:ext cx="712340" cy="734154"/>
            </a:xfrm>
            <a:custGeom>
              <a:avLst/>
              <a:gdLst/>
              <a:ahLst/>
              <a:cxnLst/>
              <a:rect l="l" t="t" r="r" b="b"/>
              <a:pathLst>
                <a:path w="39740" h="40957" extrusionOk="0">
                  <a:moveTo>
                    <a:pt x="38431" y="0"/>
                  </a:moveTo>
                  <a:cubicBezTo>
                    <a:pt x="38103" y="0"/>
                    <a:pt x="37855" y="267"/>
                    <a:pt x="37328" y="835"/>
                  </a:cubicBezTo>
                  <a:cubicBezTo>
                    <a:pt x="25192" y="13393"/>
                    <a:pt x="13094" y="25988"/>
                    <a:pt x="996" y="38583"/>
                  </a:cubicBezTo>
                  <a:cubicBezTo>
                    <a:pt x="1" y="39579"/>
                    <a:pt x="1" y="39579"/>
                    <a:pt x="767" y="40804"/>
                  </a:cubicBezTo>
                  <a:cubicBezTo>
                    <a:pt x="805" y="40842"/>
                    <a:pt x="843" y="40880"/>
                    <a:pt x="920" y="40957"/>
                  </a:cubicBezTo>
                  <a:lnTo>
                    <a:pt x="39739" y="606"/>
                  </a:lnTo>
                  <a:cubicBezTo>
                    <a:pt x="39074" y="210"/>
                    <a:pt x="38721" y="0"/>
                    <a:pt x="38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0"/>
            <p:cNvSpPr/>
            <p:nvPr/>
          </p:nvSpPr>
          <p:spPr>
            <a:xfrm>
              <a:off x="8289433" y="4355278"/>
              <a:ext cx="712322" cy="734728"/>
            </a:xfrm>
            <a:custGeom>
              <a:avLst/>
              <a:gdLst/>
              <a:ahLst/>
              <a:cxnLst/>
              <a:rect l="l" t="t" r="r" b="b"/>
              <a:pathLst>
                <a:path w="39739" h="40989" extrusionOk="0">
                  <a:moveTo>
                    <a:pt x="38820" y="0"/>
                  </a:moveTo>
                  <a:cubicBezTo>
                    <a:pt x="25880" y="13438"/>
                    <a:pt x="12940" y="26876"/>
                    <a:pt x="0" y="40313"/>
                  </a:cubicBezTo>
                  <a:cubicBezTo>
                    <a:pt x="651" y="40759"/>
                    <a:pt x="985" y="40989"/>
                    <a:pt x="1271" y="40989"/>
                  </a:cubicBezTo>
                  <a:cubicBezTo>
                    <a:pt x="1575" y="40989"/>
                    <a:pt x="1823" y="40730"/>
                    <a:pt x="2336" y="40198"/>
                  </a:cubicBezTo>
                  <a:lnTo>
                    <a:pt x="38705" y="2451"/>
                  </a:lnTo>
                  <a:cubicBezTo>
                    <a:pt x="39739" y="1340"/>
                    <a:pt x="39739" y="1340"/>
                    <a:pt x="38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0"/>
            <p:cNvSpPr/>
            <p:nvPr/>
          </p:nvSpPr>
          <p:spPr>
            <a:xfrm>
              <a:off x="8024541" y="4101931"/>
              <a:ext cx="667742" cy="695311"/>
            </a:xfrm>
            <a:custGeom>
              <a:avLst/>
              <a:gdLst/>
              <a:ahLst/>
              <a:cxnLst/>
              <a:rect l="l" t="t" r="r" b="b"/>
              <a:pathLst>
                <a:path w="37252" h="38790" extrusionOk="0">
                  <a:moveTo>
                    <a:pt x="35917" y="0"/>
                  </a:moveTo>
                  <a:cubicBezTo>
                    <a:pt x="35551" y="0"/>
                    <a:pt x="35296" y="275"/>
                    <a:pt x="34724" y="888"/>
                  </a:cubicBezTo>
                  <a:lnTo>
                    <a:pt x="16042" y="20260"/>
                  </a:lnTo>
                  <a:cubicBezTo>
                    <a:pt x="10797" y="25696"/>
                    <a:pt x="5552" y="31132"/>
                    <a:pt x="345" y="36569"/>
                  </a:cubicBezTo>
                  <a:cubicBezTo>
                    <a:pt x="116" y="36798"/>
                    <a:pt x="1" y="37066"/>
                    <a:pt x="1" y="37411"/>
                  </a:cubicBezTo>
                  <a:cubicBezTo>
                    <a:pt x="77" y="37870"/>
                    <a:pt x="231" y="38330"/>
                    <a:pt x="460" y="38789"/>
                  </a:cubicBezTo>
                  <a:lnTo>
                    <a:pt x="37251" y="505"/>
                  </a:lnTo>
                  <a:cubicBezTo>
                    <a:pt x="36583" y="180"/>
                    <a:pt x="36214" y="0"/>
                    <a:pt x="35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0"/>
            <p:cNvSpPr/>
            <p:nvPr/>
          </p:nvSpPr>
          <p:spPr>
            <a:xfrm>
              <a:off x="8356686" y="4421833"/>
              <a:ext cx="672528" cy="693948"/>
            </a:xfrm>
            <a:custGeom>
              <a:avLst/>
              <a:gdLst/>
              <a:ahLst/>
              <a:cxnLst/>
              <a:rect l="l" t="t" r="r" b="b"/>
              <a:pathLst>
                <a:path w="37519" h="38714" extrusionOk="0">
                  <a:moveTo>
                    <a:pt x="36791" y="1"/>
                  </a:moveTo>
                  <a:lnTo>
                    <a:pt x="0" y="38208"/>
                  </a:lnTo>
                  <a:cubicBezTo>
                    <a:pt x="702" y="38534"/>
                    <a:pt x="1090" y="38713"/>
                    <a:pt x="1401" y="38713"/>
                  </a:cubicBezTo>
                  <a:cubicBezTo>
                    <a:pt x="1784" y="38713"/>
                    <a:pt x="2049" y="38439"/>
                    <a:pt x="2642" y="37825"/>
                  </a:cubicBezTo>
                  <a:cubicBezTo>
                    <a:pt x="13936" y="26072"/>
                    <a:pt x="25229" y="14319"/>
                    <a:pt x="36561" y="2604"/>
                  </a:cubicBezTo>
                  <a:cubicBezTo>
                    <a:pt x="37250" y="1877"/>
                    <a:pt x="37518" y="1264"/>
                    <a:pt x="36982" y="384"/>
                  </a:cubicBezTo>
                  <a:lnTo>
                    <a:pt x="36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0"/>
            <p:cNvSpPr/>
            <p:nvPr/>
          </p:nvSpPr>
          <p:spPr>
            <a:xfrm>
              <a:off x="8001220" y="4086229"/>
              <a:ext cx="618305" cy="633470"/>
            </a:xfrm>
            <a:custGeom>
              <a:avLst/>
              <a:gdLst/>
              <a:ahLst/>
              <a:cxnLst/>
              <a:rect l="l" t="t" r="r" b="b"/>
              <a:pathLst>
                <a:path w="34494" h="35340" extrusionOk="0">
                  <a:moveTo>
                    <a:pt x="32952" y="1"/>
                  </a:moveTo>
                  <a:cubicBezTo>
                    <a:pt x="32605" y="1"/>
                    <a:pt x="32274" y="101"/>
                    <a:pt x="31929" y="463"/>
                  </a:cubicBezTo>
                  <a:cubicBezTo>
                    <a:pt x="21631" y="11182"/>
                    <a:pt x="11294" y="21940"/>
                    <a:pt x="957" y="32659"/>
                  </a:cubicBezTo>
                  <a:cubicBezTo>
                    <a:pt x="77" y="33578"/>
                    <a:pt x="0" y="33999"/>
                    <a:pt x="613" y="35339"/>
                  </a:cubicBezTo>
                  <a:cubicBezTo>
                    <a:pt x="11868" y="23663"/>
                    <a:pt x="23085" y="11986"/>
                    <a:pt x="34494" y="156"/>
                  </a:cubicBezTo>
                  <a:lnTo>
                    <a:pt x="34494" y="156"/>
                  </a:lnTo>
                  <a:cubicBezTo>
                    <a:pt x="34460" y="158"/>
                    <a:pt x="34426" y="158"/>
                    <a:pt x="34392" y="158"/>
                  </a:cubicBezTo>
                  <a:cubicBezTo>
                    <a:pt x="33847" y="158"/>
                    <a:pt x="33387" y="1"/>
                    <a:pt x="32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0"/>
            <p:cNvSpPr/>
            <p:nvPr/>
          </p:nvSpPr>
          <p:spPr>
            <a:xfrm>
              <a:off x="8430787" y="4496632"/>
              <a:ext cx="615580" cy="634527"/>
            </a:xfrm>
            <a:custGeom>
              <a:avLst/>
              <a:gdLst/>
              <a:ahLst/>
              <a:cxnLst/>
              <a:rect l="l" t="t" r="r" b="b"/>
              <a:pathLst>
                <a:path w="34342" h="35399" extrusionOk="0">
                  <a:moveTo>
                    <a:pt x="33882" y="1"/>
                  </a:moveTo>
                  <a:lnTo>
                    <a:pt x="1" y="35184"/>
                  </a:lnTo>
                  <a:cubicBezTo>
                    <a:pt x="568" y="35184"/>
                    <a:pt x="1055" y="35399"/>
                    <a:pt x="1524" y="35399"/>
                  </a:cubicBezTo>
                  <a:cubicBezTo>
                    <a:pt x="1847" y="35399"/>
                    <a:pt x="2162" y="35297"/>
                    <a:pt x="2489" y="34954"/>
                  </a:cubicBezTo>
                  <a:cubicBezTo>
                    <a:pt x="12788" y="24234"/>
                    <a:pt x="23086" y="13553"/>
                    <a:pt x="33423" y="2872"/>
                  </a:cubicBezTo>
                  <a:cubicBezTo>
                    <a:pt x="34341" y="1915"/>
                    <a:pt x="34341" y="1111"/>
                    <a:pt x="33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0"/>
            <p:cNvSpPr/>
            <p:nvPr/>
          </p:nvSpPr>
          <p:spPr>
            <a:xfrm>
              <a:off x="7992975" y="4081838"/>
              <a:ext cx="537356" cy="550011"/>
            </a:xfrm>
            <a:custGeom>
              <a:avLst/>
              <a:gdLst/>
              <a:ahLst/>
              <a:cxnLst/>
              <a:rect l="l" t="t" r="r" b="b"/>
              <a:pathLst>
                <a:path w="29978" h="30684" extrusionOk="0">
                  <a:moveTo>
                    <a:pt x="29132" y="1"/>
                  </a:moveTo>
                  <a:cubicBezTo>
                    <a:pt x="28238" y="1"/>
                    <a:pt x="27508" y="238"/>
                    <a:pt x="26800" y="976"/>
                  </a:cubicBezTo>
                  <a:cubicBezTo>
                    <a:pt x="18186" y="9934"/>
                    <a:pt x="9610" y="18892"/>
                    <a:pt x="996" y="27851"/>
                  </a:cubicBezTo>
                  <a:cubicBezTo>
                    <a:pt x="231" y="28578"/>
                    <a:pt x="1" y="29727"/>
                    <a:pt x="499" y="30684"/>
                  </a:cubicBezTo>
                  <a:cubicBezTo>
                    <a:pt x="10299" y="20500"/>
                    <a:pt x="20100" y="10317"/>
                    <a:pt x="29977" y="57"/>
                  </a:cubicBezTo>
                  <a:cubicBezTo>
                    <a:pt x="29679" y="22"/>
                    <a:pt x="29398" y="1"/>
                    <a:pt x="29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0"/>
            <p:cNvSpPr/>
            <p:nvPr/>
          </p:nvSpPr>
          <p:spPr>
            <a:xfrm>
              <a:off x="8519318" y="4583101"/>
              <a:ext cx="533914" cy="552072"/>
            </a:xfrm>
            <a:custGeom>
              <a:avLst/>
              <a:gdLst/>
              <a:ahLst/>
              <a:cxnLst/>
              <a:rect l="l" t="t" r="r" b="b"/>
              <a:pathLst>
                <a:path w="29786" h="30799" extrusionOk="0">
                  <a:moveTo>
                    <a:pt x="29594" y="1"/>
                  </a:moveTo>
                  <a:lnTo>
                    <a:pt x="1" y="30742"/>
                  </a:lnTo>
                  <a:cubicBezTo>
                    <a:pt x="299" y="30778"/>
                    <a:pt x="579" y="30799"/>
                    <a:pt x="846" y="30799"/>
                  </a:cubicBezTo>
                  <a:cubicBezTo>
                    <a:pt x="1741" y="30799"/>
                    <a:pt x="2479" y="30561"/>
                    <a:pt x="3216" y="29824"/>
                  </a:cubicBezTo>
                  <a:cubicBezTo>
                    <a:pt x="11677" y="20904"/>
                    <a:pt x="20176" y="12060"/>
                    <a:pt x="28752" y="3255"/>
                  </a:cubicBezTo>
                  <a:cubicBezTo>
                    <a:pt x="29709" y="2298"/>
                    <a:pt x="29785" y="1341"/>
                    <a:pt x="29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0"/>
            <p:cNvSpPr/>
            <p:nvPr/>
          </p:nvSpPr>
          <p:spPr>
            <a:xfrm>
              <a:off x="8625683" y="4688785"/>
              <a:ext cx="417258" cy="433713"/>
            </a:xfrm>
            <a:custGeom>
              <a:avLst/>
              <a:gdLst/>
              <a:ahLst/>
              <a:cxnLst/>
              <a:rect l="l" t="t" r="r" b="b"/>
              <a:pathLst>
                <a:path w="23278" h="24196" extrusionOk="0">
                  <a:moveTo>
                    <a:pt x="23277" y="0"/>
                  </a:moveTo>
                  <a:lnTo>
                    <a:pt x="0" y="24196"/>
                  </a:lnTo>
                  <a:cubicBezTo>
                    <a:pt x="1264" y="24043"/>
                    <a:pt x="2489" y="23966"/>
                    <a:pt x="3484" y="22932"/>
                  </a:cubicBezTo>
                  <a:cubicBezTo>
                    <a:pt x="9610" y="16501"/>
                    <a:pt x="15773" y="10069"/>
                    <a:pt x="22014" y="3714"/>
                  </a:cubicBezTo>
                  <a:cubicBezTo>
                    <a:pt x="23047" y="2642"/>
                    <a:pt x="23124" y="1379"/>
                    <a:pt x="23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0"/>
            <p:cNvSpPr/>
            <p:nvPr/>
          </p:nvSpPr>
          <p:spPr>
            <a:xfrm>
              <a:off x="8007387" y="4094510"/>
              <a:ext cx="417258" cy="433713"/>
            </a:xfrm>
            <a:custGeom>
              <a:avLst/>
              <a:gdLst/>
              <a:ahLst/>
              <a:cxnLst/>
              <a:rect l="l" t="t" r="r" b="b"/>
              <a:pathLst>
                <a:path w="23278" h="24196" extrusionOk="0">
                  <a:moveTo>
                    <a:pt x="23277" y="1"/>
                  </a:moveTo>
                  <a:lnTo>
                    <a:pt x="23277" y="1"/>
                  </a:lnTo>
                  <a:cubicBezTo>
                    <a:pt x="21937" y="154"/>
                    <a:pt x="20712" y="307"/>
                    <a:pt x="19679" y="1379"/>
                  </a:cubicBezTo>
                  <a:cubicBezTo>
                    <a:pt x="13553" y="7810"/>
                    <a:pt x="7390" y="14242"/>
                    <a:pt x="1188" y="20597"/>
                  </a:cubicBezTo>
                  <a:cubicBezTo>
                    <a:pt x="154" y="21631"/>
                    <a:pt x="116" y="22894"/>
                    <a:pt x="1" y="24196"/>
                  </a:cubicBezTo>
                  <a:lnTo>
                    <a:pt x="232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0"/>
            <p:cNvSpPr/>
            <p:nvPr/>
          </p:nvSpPr>
          <p:spPr>
            <a:xfrm>
              <a:off x="8767737" y="4835641"/>
              <a:ext cx="231967" cy="237452"/>
            </a:xfrm>
            <a:custGeom>
              <a:avLst/>
              <a:gdLst/>
              <a:ahLst/>
              <a:cxnLst/>
              <a:rect l="l" t="t" r="r" b="b"/>
              <a:pathLst>
                <a:path w="12941" h="13247" extrusionOk="0">
                  <a:moveTo>
                    <a:pt x="12787" y="0"/>
                  </a:moveTo>
                  <a:lnTo>
                    <a:pt x="0" y="13246"/>
                  </a:lnTo>
                  <a:cubicBezTo>
                    <a:pt x="5628" y="10413"/>
                    <a:pt x="10184" y="5819"/>
                    <a:pt x="12940" y="153"/>
                  </a:cubicBezTo>
                  <a:lnTo>
                    <a:pt x="127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0"/>
            <p:cNvSpPr/>
            <p:nvPr/>
          </p:nvSpPr>
          <p:spPr>
            <a:xfrm>
              <a:off x="8051302" y="4144610"/>
              <a:ext cx="230605" cy="236771"/>
            </a:xfrm>
            <a:custGeom>
              <a:avLst/>
              <a:gdLst/>
              <a:ahLst/>
              <a:cxnLst/>
              <a:rect l="l" t="t" r="r" b="b"/>
              <a:pathLst>
                <a:path w="12865" h="13209" extrusionOk="0">
                  <a:moveTo>
                    <a:pt x="12864" y="0"/>
                  </a:moveTo>
                  <a:lnTo>
                    <a:pt x="12864" y="0"/>
                  </a:lnTo>
                  <a:cubicBezTo>
                    <a:pt x="7237" y="2795"/>
                    <a:pt x="2719" y="7389"/>
                    <a:pt x="1" y="13055"/>
                  </a:cubicBezTo>
                  <a:lnTo>
                    <a:pt x="154" y="13208"/>
                  </a:lnTo>
                  <a:lnTo>
                    <a:pt x="128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1" name="Google Shape;521;p30"/>
          <p:cNvSpPr/>
          <p:nvPr/>
        </p:nvSpPr>
        <p:spPr>
          <a:xfrm>
            <a:off x="8353075" y="1816825"/>
            <a:ext cx="1060500" cy="153275"/>
          </a:xfrm>
          <a:custGeom>
            <a:avLst/>
            <a:gdLst/>
            <a:ahLst/>
            <a:cxnLst/>
            <a:rect l="l" t="t" r="r" b="b"/>
            <a:pathLst>
              <a:path w="42420" h="6131" extrusionOk="0">
                <a:moveTo>
                  <a:pt x="993" y="0"/>
                </a:moveTo>
                <a:cubicBezTo>
                  <a:pt x="931" y="0"/>
                  <a:pt x="869" y="2"/>
                  <a:pt x="805" y="5"/>
                </a:cubicBezTo>
                <a:cubicBezTo>
                  <a:pt x="269" y="43"/>
                  <a:pt x="1" y="273"/>
                  <a:pt x="1" y="809"/>
                </a:cubicBezTo>
                <a:cubicBezTo>
                  <a:pt x="1" y="1306"/>
                  <a:pt x="78" y="1727"/>
                  <a:pt x="728" y="1727"/>
                </a:cubicBezTo>
                <a:cubicBezTo>
                  <a:pt x="1417" y="1766"/>
                  <a:pt x="2068" y="2149"/>
                  <a:pt x="2413" y="2723"/>
                </a:cubicBezTo>
                <a:cubicBezTo>
                  <a:pt x="2834" y="3259"/>
                  <a:pt x="3140" y="3833"/>
                  <a:pt x="3561" y="4407"/>
                </a:cubicBezTo>
                <a:cubicBezTo>
                  <a:pt x="4258" y="5499"/>
                  <a:pt x="5434" y="6083"/>
                  <a:pt x="6628" y="6083"/>
                </a:cubicBezTo>
                <a:cubicBezTo>
                  <a:pt x="7401" y="6083"/>
                  <a:pt x="8182" y="5838"/>
                  <a:pt x="8845" y="5326"/>
                </a:cubicBezTo>
                <a:cubicBezTo>
                  <a:pt x="9610" y="4675"/>
                  <a:pt x="10108" y="3718"/>
                  <a:pt x="10759" y="2914"/>
                </a:cubicBezTo>
                <a:cubicBezTo>
                  <a:pt x="11386" y="2134"/>
                  <a:pt x="11929" y="1751"/>
                  <a:pt x="12471" y="1751"/>
                </a:cubicBezTo>
                <a:cubicBezTo>
                  <a:pt x="13020" y="1751"/>
                  <a:pt x="13569" y="2144"/>
                  <a:pt x="14204" y="2914"/>
                </a:cubicBezTo>
                <a:cubicBezTo>
                  <a:pt x="14625" y="3412"/>
                  <a:pt x="14970" y="3910"/>
                  <a:pt x="15314" y="4446"/>
                </a:cubicBezTo>
                <a:cubicBezTo>
                  <a:pt x="16023" y="5518"/>
                  <a:pt x="17171" y="6054"/>
                  <a:pt x="18320" y="6054"/>
                </a:cubicBezTo>
                <a:cubicBezTo>
                  <a:pt x="19468" y="6054"/>
                  <a:pt x="20617" y="5518"/>
                  <a:pt x="21325" y="4446"/>
                </a:cubicBezTo>
                <a:cubicBezTo>
                  <a:pt x="21823" y="3680"/>
                  <a:pt x="22359" y="2953"/>
                  <a:pt x="22971" y="2302"/>
                </a:cubicBezTo>
                <a:cubicBezTo>
                  <a:pt x="23270" y="1909"/>
                  <a:pt x="23706" y="1718"/>
                  <a:pt x="24141" y="1718"/>
                </a:cubicBezTo>
                <a:cubicBezTo>
                  <a:pt x="24596" y="1718"/>
                  <a:pt x="25051" y="1928"/>
                  <a:pt x="25345" y="2340"/>
                </a:cubicBezTo>
                <a:cubicBezTo>
                  <a:pt x="25881" y="2991"/>
                  <a:pt x="26417" y="3680"/>
                  <a:pt x="26876" y="4369"/>
                </a:cubicBezTo>
                <a:cubicBezTo>
                  <a:pt x="27565" y="5479"/>
                  <a:pt x="28752" y="6130"/>
                  <a:pt x="30015" y="6130"/>
                </a:cubicBezTo>
                <a:cubicBezTo>
                  <a:pt x="30513" y="6092"/>
                  <a:pt x="30973" y="5939"/>
                  <a:pt x="31432" y="5747"/>
                </a:cubicBezTo>
                <a:cubicBezTo>
                  <a:pt x="32121" y="5211"/>
                  <a:pt x="32772" y="4599"/>
                  <a:pt x="33384" y="3910"/>
                </a:cubicBezTo>
                <a:cubicBezTo>
                  <a:pt x="33844" y="3412"/>
                  <a:pt x="34150" y="2799"/>
                  <a:pt x="34609" y="2302"/>
                </a:cubicBezTo>
                <a:cubicBezTo>
                  <a:pt x="34912" y="1924"/>
                  <a:pt x="35355" y="1732"/>
                  <a:pt x="35794" y="1732"/>
                </a:cubicBezTo>
                <a:cubicBezTo>
                  <a:pt x="36245" y="1732"/>
                  <a:pt x="36692" y="1933"/>
                  <a:pt x="36983" y="2340"/>
                </a:cubicBezTo>
                <a:cubicBezTo>
                  <a:pt x="37442" y="2876"/>
                  <a:pt x="37864" y="3412"/>
                  <a:pt x="38246" y="4024"/>
                </a:cubicBezTo>
                <a:cubicBezTo>
                  <a:pt x="39005" y="5180"/>
                  <a:pt x="39934" y="6063"/>
                  <a:pt x="41386" y="6063"/>
                </a:cubicBezTo>
                <a:cubicBezTo>
                  <a:pt x="41473" y="6063"/>
                  <a:pt x="41563" y="6060"/>
                  <a:pt x="41654" y="6054"/>
                </a:cubicBezTo>
                <a:cubicBezTo>
                  <a:pt x="42228" y="5977"/>
                  <a:pt x="42419" y="5709"/>
                  <a:pt x="42419" y="5211"/>
                </a:cubicBezTo>
                <a:cubicBezTo>
                  <a:pt x="42419" y="4714"/>
                  <a:pt x="42305" y="4331"/>
                  <a:pt x="41730" y="4331"/>
                </a:cubicBezTo>
                <a:cubicBezTo>
                  <a:pt x="41041" y="4292"/>
                  <a:pt x="40390" y="3948"/>
                  <a:pt x="40008" y="3374"/>
                </a:cubicBezTo>
                <a:cubicBezTo>
                  <a:pt x="39586" y="2838"/>
                  <a:pt x="39242" y="2263"/>
                  <a:pt x="38859" y="1689"/>
                </a:cubicBezTo>
                <a:cubicBezTo>
                  <a:pt x="38093" y="541"/>
                  <a:pt x="36887" y="5"/>
                  <a:pt x="35720" y="5"/>
                </a:cubicBezTo>
                <a:cubicBezTo>
                  <a:pt x="34552" y="5"/>
                  <a:pt x="33423" y="541"/>
                  <a:pt x="32810" y="1536"/>
                </a:cubicBezTo>
                <a:cubicBezTo>
                  <a:pt x="32389" y="2263"/>
                  <a:pt x="31853" y="2953"/>
                  <a:pt x="31279" y="3565"/>
                </a:cubicBezTo>
                <a:cubicBezTo>
                  <a:pt x="30811" y="4069"/>
                  <a:pt x="30326" y="4319"/>
                  <a:pt x="29855" y="4319"/>
                </a:cubicBezTo>
                <a:cubicBezTo>
                  <a:pt x="29326" y="4319"/>
                  <a:pt x="28815" y="4002"/>
                  <a:pt x="28369" y="3374"/>
                </a:cubicBezTo>
                <a:cubicBezTo>
                  <a:pt x="27986" y="2838"/>
                  <a:pt x="27604" y="2263"/>
                  <a:pt x="27259" y="1689"/>
                </a:cubicBezTo>
                <a:cubicBezTo>
                  <a:pt x="26525" y="569"/>
                  <a:pt x="25334" y="5"/>
                  <a:pt x="24142" y="5"/>
                </a:cubicBezTo>
                <a:cubicBezTo>
                  <a:pt x="22970" y="5"/>
                  <a:pt x="21797" y="550"/>
                  <a:pt x="21057" y="1651"/>
                </a:cubicBezTo>
                <a:cubicBezTo>
                  <a:pt x="20598" y="2417"/>
                  <a:pt x="20062" y="3144"/>
                  <a:pt x="19411" y="3795"/>
                </a:cubicBezTo>
                <a:cubicBezTo>
                  <a:pt x="19131" y="4168"/>
                  <a:pt x="18714" y="4350"/>
                  <a:pt x="18295" y="4350"/>
                </a:cubicBezTo>
                <a:cubicBezTo>
                  <a:pt x="17853" y="4350"/>
                  <a:pt x="17408" y="4149"/>
                  <a:pt x="17114" y="3757"/>
                </a:cubicBezTo>
                <a:cubicBezTo>
                  <a:pt x="16693" y="3259"/>
                  <a:pt x="16310" y="2761"/>
                  <a:pt x="15927" y="2187"/>
                </a:cubicBezTo>
                <a:cubicBezTo>
                  <a:pt x="15353" y="1383"/>
                  <a:pt x="14740" y="502"/>
                  <a:pt x="13745" y="234"/>
                </a:cubicBezTo>
                <a:cubicBezTo>
                  <a:pt x="13194" y="83"/>
                  <a:pt x="12705" y="2"/>
                  <a:pt x="12257" y="2"/>
                </a:cubicBezTo>
                <a:cubicBezTo>
                  <a:pt x="11117" y="2"/>
                  <a:pt x="10249" y="529"/>
                  <a:pt x="9342" y="1766"/>
                </a:cubicBezTo>
                <a:cubicBezTo>
                  <a:pt x="8845" y="2378"/>
                  <a:pt x="8423" y="3067"/>
                  <a:pt x="7887" y="3680"/>
                </a:cubicBezTo>
                <a:cubicBezTo>
                  <a:pt x="7597" y="4106"/>
                  <a:pt x="7131" y="4326"/>
                  <a:pt x="6661" y="4326"/>
                </a:cubicBezTo>
                <a:cubicBezTo>
                  <a:pt x="6202" y="4326"/>
                  <a:pt x="5740" y="4115"/>
                  <a:pt x="5437" y="3680"/>
                </a:cubicBezTo>
                <a:cubicBezTo>
                  <a:pt x="4978" y="3182"/>
                  <a:pt x="4557" y="2608"/>
                  <a:pt x="4174" y="2034"/>
                </a:cubicBezTo>
                <a:cubicBezTo>
                  <a:pt x="3366" y="858"/>
                  <a:pt x="2452" y="0"/>
                  <a:pt x="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2" name="Google Shape;522;p30"/>
          <p:cNvGrpSpPr/>
          <p:nvPr/>
        </p:nvGrpSpPr>
        <p:grpSpPr>
          <a:xfrm>
            <a:off x="7801664" y="3806550"/>
            <a:ext cx="744088" cy="739231"/>
            <a:chOff x="7992975" y="4081838"/>
            <a:chExt cx="1060257" cy="1053335"/>
          </a:xfrm>
        </p:grpSpPr>
        <p:sp>
          <p:nvSpPr>
            <p:cNvPr id="523" name="Google Shape;523;p30"/>
            <p:cNvSpPr/>
            <p:nvPr/>
          </p:nvSpPr>
          <p:spPr>
            <a:xfrm>
              <a:off x="8126102" y="4197452"/>
              <a:ext cx="749390" cy="776834"/>
            </a:xfrm>
            <a:custGeom>
              <a:avLst/>
              <a:gdLst/>
              <a:ahLst/>
              <a:cxnLst/>
              <a:rect l="l" t="t" r="r" b="b"/>
              <a:pathLst>
                <a:path w="41807" h="43338" extrusionOk="0">
                  <a:moveTo>
                    <a:pt x="40582" y="0"/>
                  </a:moveTo>
                  <a:lnTo>
                    <a:pt x="1" y="42151"/>
                  </a:lnTo>
                  <a:lnTo>
                    <a:pt x="1111" y="43337"/>
                  </a:lnTo>
                  <a:lnTo>
                    <a:pt x="41807" y="1034"/>
                  </a:lnTo>
                  <a:lnTo>
                    <a:pt x="405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0"/>
            <p:cNvSpPr/>
            <p:nvPr/>
          </p:nvSpPr>
          <p:spPr>
            <a:xfrm>
              <a:off x="8174141" y="4242729"/>
              <a:ext cx="749390" cy="777533"/>
            </a:xfrm>
            <a:custGeom>
              <a:avLst/>
              <a:gdLst/>
              <a:ahLst/>
              <a:cxnLst/>
              <a:rect l="l" t="t" r="r" b="b"/>
              <a:pathLst>
                <a:path w="41807" h="43377" extrusionOk="0">
                  <a:moveTo>
                    <a:pt x="40735" y="1"/>
                  </a:moveTo>
                  <a:lnTo>
                    <a:pt x="1" y="42343"/>
                  </a:lnTo>
                  <a:lnTo>
                    <a:pt x="1226" y="43376"/>
                  </a:lnTo>
                  <a:lnTo>
                    <a:pt x="41807" y="1226"/>
                  </a:lnTo>
                  <a:lnTo>
                    <a:pt x="407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0"/>
            <p:cNvSpPr/>
            <p:nvPr/>
          </p:nvSpPr>
          <p:spPr>
            <a:xfrm>
              <a:off x="8084248" y="4157641"/>
              <a:ext cx="737721" cy="763802"/>
            </a:xfrm>
            <a:custGeom>
              <a:avLst/>
              <a:gdLst/>
              <a:ahLst/>
              <a:cxnLst/>
              <a:rect l="l" t="t" r="r" b="b"/>
              <a:pathLst>
                <a:path w="41156" h="42611" extrusionOk="0">
                  <a:moveTo>
                    <a:pt x="39777" y="1"/>
                  </a:moveTo>
                  <a:cubicBezTo>
                    <a:pt x="26531" y="13783"/>
                    <a:pt x="13285" y="27527"/>
                    <a:pt x="1" y="41309"/>
                  </a:cubicBezTo>
                  <a:lnTo>
                    <a:pt x="996" y="42611"/>
                  </a:lnTo>
                  <a:lnTo>
                    <a:pt x="41156" y="881"/>
                  </a:lnTo>
                  <a:lnTo>
                    <a:pt x="397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0"/>
            <p:cNvSpPr/>
            <p:nvPr/>
          </p:nvSpPr>
          <p:spPr>
            <a:xfrm>
              <a:off x="8228363" y="4295571"/>
              <a:ext cx="737022" cy="763802"/>
            </a:xfrm>
            <a:custGeom>
              <a:avLst/>
              <a:gdLst/>
              <a:ahLst/>
              <a:cxnLst/>
              <a:rect l="l" t="t" r="r" b="b"/>
              <a:pathLst>
                <a:path w="41117" h="42611" extrusionOk="0">
                  <a:moveTo>
                    <a:pt x="40160" y="1"/>
                  </a:moveTo>
                  <a:lnTo>
                    <a:pt x="0" y="41730"/>
                  </a:lnTo>
                  <a:lnTo>
                    <a:pt x="1378" y="42611"/>
                  </a:lnTo>
                  <a:lnTo>
                    <a:pt x="41117" y="1341"/>
                  </a:lnTo>
                  <a:lnTo>
                    <a:pt x="40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0"/>
            <p:cNvSpPr/>
            <p:nvPr/>
          </p:nvSpPr>
          <p:spPr>
            <a:xfrm>
              <a:off x="8048560" y="4127581"/>
              <a:ext cx="712340" cy="734154"/>
            </a:xfrm>
            <a:custGeom>
              <a:avLst/>
              <a:gdLst/>
              <a:ahLst/>
              <a:cxnLst/>
              <a:rect l="l" t="t" r="r" b="b"/>
              <a:pathLst>
                <a:path w="39740" h="40957" extrusionOk="0">
                  <a:moveTo>
                    <a:pt x="38431" y="0"/>
                  </a:moveTo>
                  <a:cubicBezTo>
                    <a:pt x="38103" y="0"/>
                    <a:pt x="37855" y="267"/>
                    <a:pt x="37328" y="835"/>
                  </a:cubicBezTo>
                  <a:cubicBezTo>
                    <a:pt x="25192" y="13393"/>
                    <a:pt x="13094" y="25988"/>
                    <a:pt x="996" y="38583"/>
                  </a:cubicBezTo>
                  <a:cubicBezTo>
                    <a:pt x="1" y="39579"/>
                    <a:pt x="1" y="39579"/>
                    <a:pt x="767" y="40804"/>
                  </a:cubicBezTo>
                  <a:cubicBezTo>
                    <a:pt x="805" y="40842"/>
                    <a:pt x="843" y="40880"/>
                    <a:pt x="920" y="40957"/>
                  </a:cubicBezTo>
                  <a:lnTo>
                    <a:pt x="39739" y="606"/>
                  </a:lnTo>
                  <a:cubicBezTo>
                    <a:pt x="39074" y="210"/>
                    <a:pt x="38721" y="0"/>
                    <a:pt x="38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0"/>
            <p:cNvSpPr/>
            <p:nvPr/>
          </p:nvSpPr>
          <p:spPr>
            <a:xfrm>
              <a:off x="8289433" y="4355278"/>
              <a:ext cx="712322" cy="734728"/>
            </a:xfrm>
            <a:custGeom>
              <a:avLst/>
              <a:gdLst/>
              <a:ahLst/>
              <a:cxnLst/>
              <a:rect l="l" t="t" r="r" b="b"/>
              <a:pathLst>
                <a:path w="39739" h="40989" extrusionOk="0">
                  <a:moveTo>
                    <a:pt x="38820" y="0"/>
                  </a:moveTo>
                  <a:cubicBezTo>
                    <a:pt x="25880" y="13438"/>
                    <a:pt x="12940" y="26876"/>
                    <a:pt x="0" y="40313"/>
                  </a:cubicBezTo>
                  <a:cubicBezTo>
                    <a:pt x="651" y="40759"/>
                    <a:pt x="985" y="40989"/>
                    <a:pt x="1271" y="40989"/>
                  </a:cubicBezTo>
                  <a:cubicBezTo>
                    <a:pt x="1575" y="40989"/>
                    <a:pt x="1823" y="40730"/>
                    <a:pt x="2336" y="40198"/>
                  </a:cubicBezTo>
                  <a:lnTo>
                    <a:pt x="38705" y="2451"/>
                  </a:lnTo>
                  <a:cubicBezTo>
                    <a:pt x="39739" y="1340"/>
                    <a:pt x="39739" y="1340"/>
                    <a:pt x="388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0"/>
            <p:cNvSpPr/>
            <p:nvPr/>
          </p:nvSpPr>
          <p:spPr>
            <a:xfrm>
              <a:off x="8024541" y="4101931"/>
              <a:ext cx="667742" cy="695311"/>
            </a:xfrm>
            <a:custGeom>
              <a:avLst/>
              <a:gdLst/>
              <a:ahLst/>
              <a:cxnLst/>
              <a:rect l="l" t="t" r="r" b="b"/>
              <a:pathLst>
                <a:path w="37252" h="38790" extrusionOk="0">
                  <a:moveTo>
                    <a:pt x="35917" y="0"/>
                  </a:moveTo>
                  <a:cubicBezTo>
                    <a:pt x="35551" y="0"/>
                    <a:pt x="35296" y="275"/>
                    <a:pt x="34724" y="888"/>
                  </a:cubicBezTo>
                  <a:lnTo>
                    <a:pt x="16042" y="20260"/>
                  </a:lnTo>
                  <a:cubicBezTo>
                    <a:pt x="10797" y="25696"/>
                    <a:pt x="5552" y="31132"/>
                    <a:pt x="345" y="36569"/>
                  </a:cubicBezTo>
                  <a:cubicBezTo>
                    <a:pt x="116" y="36798"/>
                    <a:pt x="1" y="37066"/>
                    <a:pt x="1" y="37411"/>
                  </a:cubicBezTo>
                  <a:cubicBezTo>
                    <a:pt x="77" y="37870"/>
                    <a:pt x="231" y="38330"/>
                    <a:pt x="460" y="38789"/>
                  </a:cubicBezTo>
                  <a:lnTo>
                    <a:pt x="37251" y="505"/>
                  </a:lnTo>
                  <a:cubicBezTo>
                    <a:pt x="36583" y="180"/>
                    <a:pt x="36214" y="0"/>
                    <a:pt x="359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0"/>
            <p:cNvSpPr/>
            <p:nvPr/>
          </p:nvSpPr>
          <p:spPr>
            <a:xfrm>
              <a:off x="8356686" y="4421833"/>
              <a:ext cx="672528" cy="693948"/>
            </a:xfrm>
            <a:custGeom>
              <a:avLst/>
              <a:gdLst/>
              <a:ahLst/>
              <a:cxnLst/>
              <a:rect l="l" t="t" r="r" b="b"/>
              <a:pathLst>
                <a:path w="37519" h="38714" extrusionOk="0">
                  <a:moveTo>
                    <a:pt x="36791" y="1"/>
                  </a:moveTo>
                  <a:lnTo>
                    <a:pt x="0" y="38208"/>
                  </a:lnTo>
                  <a:cubicBezTo>
                    <a:pt x="702" y="38534"/>
                    <a:pt x="1090" y="38713"/>
                    <a:pt x="1401" y="38713"/>
                  </a:cubicBezTo>
                  <a:cubicBezTo>
                    <a:pt x="1784" y="38713"/>
                    <a:pt x="2049" y="38439"/>
                    <a:pt x="2642" y="37825"/>
                  </a:cubicBezTo>
                  <a:cubicBezTo>
                    <a:pt x="13936" y="26072"/>
                    <a:pt x="25229" y="14319"/>
                    <a:pt x="36561" y="2604"/>
                  </a:cubicBezTo>
                  <a:cubicBezTo>
                    <a:pt x="37250" y="1877"/>
                    <a:pt x="37518" y="1264"/>
                    <a:pt x="36982" y="384"/>
                  </a:cubicBezTo>
                  <a:lnTo>
                    <a:pt x="367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0"/>
            <p:cNvSpPr/>
            <p:nvPr/>
          </p:nvSpPr>
          <p:spPr>
            <a:xfrm>
              <a:off x="8001220" y="4086229"/>
              <a:ext cx="618305" cy="633470"/>
            </a:xfrm>
            <a:custGeom>
              <a:avLst/>
              <a:gdLst/>
              <a:ahLst/>
              <a:cxnLst/>
              <a:rect l="l" t="t" r="r" b="b"/>
              <a:pathLst>
                <a:path w="34494" h="35340" extrusionOk="0">
                  <a:moveTo>
                    <a:pt x="32952" y="1"/>
                  </a:moveTo>
                  <a:cubicBezTo>
                    <a:pt x="32605" y="1"/>
                    <a:pt x="32274" y="101"/>
                    <a:pt x="31929" y="463"/>
                  </a:cubicBezTo>
                  <a:cubicBezTo>
                    <a:pt x="21631" y="11182"/>
                    <a:pt x="11294" y="21940"/>
                    <a:pt x="957" y="32659"/>
                  </a:cubicBezTo>
                  <a:cubicBezTo>
                    <a:pt x="77" y="33578"/>
                    <a:pt x="0" y="33999"/>
                    <a:pt x="613" y="35339"/>
                  </a:cubicBezTo>
                  <a:cubicBezTo>
                    <a:pt x="11868" y="23663"/>
                    <a:pt x="23085" y="11986"/>
                    <a:pt x="34494" y="156"/>
                  </a:cubicBezTo>
                  <a:lnTo>
                    <a:pt x="34494" y="156"/>
                  </a:lnTo>
                  <a:cubicBezTo>
                    <a:pt x="34460" y="158"/>
                    <a:pt x="34426" y="158"/>
                    <a:pt x="34392" y="158"/>
                  </a:cubicBezTo>
                  <a:cubicBezTo>
                    <a:pt x="33847" y="158"/>
                    <a:pt x="33387" y="1"/>
                    <a:pt x="329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0"/>
            <p:cNvSpPr/>
            <p:nvPr/>
          </p:nvSpPr>
          <p:spPr>
            <a:xfrm>
              <a:off x="8430787" y="4496632"/>
              <a:ext cx="615580" cy="634527"/>
            </a:xfrm>
            <a:custGeom>
              <a:avLst/>
              <a:gdLst/>
              <a:ahLst/>
              <a:cxnLst/>
              <a:rect l="l" t="t" r="r" b="b"/>
              <a:pathLst>
                <a:path w="34342" h="35399" extrusionOk="0">
                  <a:moveTo>
                    <a:pt x="33882" y="1"/>
                  </a:moveTo>
                  <a:lnTo>
                    <a:pt x="1" y="35184"/>
                  </a:lnTo>
                  <a:cubicBezTo>
                    <a:pt x="568" y="35184"/>
                    <a:pt x="1055" y="35399"/>
                    <a:pt x="1524" y="35399"/>
                  </a:cubicBezTo>
                  <a:cubicBezTo>
                    <a:pt x="1847" y="35399"/>
                    <a:pt x="2162" y="35297"/>
                    <a:pt x="2489" y="34954"/>
                  </a:cubicBezTo>
                  <a:cubicBezTo>
                    <a:pt x="12788" y="24234"/>
                    <a:pt x="23086" y="13553"/>
                    <a:pt x="33423" y="2872"/>
                  </a:cubicBezTo>
                  <a:cubicBezTo>
                    <a:pt x="34341" y="1915"/>
                    <a:pt x="34341" y="1111"/>
                    <a:pt x="33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0"/>
            <p:cNvSpPr/>
            <p:nvPr/>
          </p:nvSpPr>
          <p:spPr>
            <a:xfrm>
              <a:off x="7992975" y="4081838"/>
              <a:ext cx="537356" cy="550011"/>
            </a:xfrm>
            <a:custGeom>
              <a:avLst/>
              <a:gdLst/>
              <a:ahLst/>
              <a:cxnLst/>
              <a:rect l="l" t="t" r="r" b="b"/>
              <a:pathLst>
                <a:path w="29978" h="30684" extrusionOk="0">
                  <a:moveTo>
                    <a:pt x="29132" y="1"/>
                  </a:moveTo>
                  <a:cubicBezTo>
                    <a:pt x="28238" y="1"/>
                    <a:pt x="27508" y="238"/>
                    <a:pt x="26800" y="976"/>
                  </a:cubicBezTo>
                  <a:cubicBezTo>
                    <a:pt x="18186" y="9934"/>
                    <a:pt x="9610" y="18892"/>
                    <a:pt x="996" y="27851"/>
                  </a:cubicBezTo>
                  <a:cubicBezTo>
                    <a:pt x="231" y="28578"/>
                    <a:pt x="1" y="29727"/>
                    <a:pt x="499" y="30684"/>
                  </a:cubicBezTo>
                  <a:cubicBezTo>
                    <a:pt x="10299" y="20500"/>
                    <a:pt x="20100" y="10317"/>
                    <a:pt x="29977" y="57"/>
                  </a:cubicBezTo>
                  <a:cubicBezTo>
                    <a:pt x="29679" y="22"/>
                    <a:pt x="29398" y="1"/>
                    <a:pt x="29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0"/>
            <p:cNvSpPr/>
            <p:nvPr/>
          </p:nvSpPr>
          <p:spPr>
            <a:xfrm>
              <a:off x="8519318" y="4583101"/>
              <a:ext cx="533914" cy="552072"/>
            </a:xfrm>
            <a:custGeom>
              <a:avLst/>
              <a:gdLst/>
              <a:ahLst/>
              <a:cxnLst/>
              <a:rect l="l" t="t" r="r" b="b"/>
              <a:pathLst>
                <a:path w="29786" h="30799" extrusionOk="0">
                  <a:moveTo>
                    <a:pt x="29594" y="1"/>
                  </a:moveTo>
                  <a:lnTo>
                    <a:pt x="1" y="30742"/>
                  </a:lnTo>
                  <a:cubicBezTo>
                    <a:pt x="299" y="30778"/>
                    <a:pt x="579" y="30799"/>
                    <a:pt x="846" y="30799"/>
                  </a:cubicBezTo>
                  <a:cubicBezTo>
                    <a:pt x="1741" y="30799"/>
                    <a:pt x="2479" y="30561"/>
                    <a:pt x="3216" y="29824"/>
                  </a:cubicBezTo>
                  <a:cubicBezTo>
                    <a:pt x="11677" y="20904"/>
                    <a:pt x="20176" y="12060"/>
                    <a:pt x="28752" y="3255"/>
                  </a:cubicBezTo>
                  <a:cubicBezTo>
                    <a:pt x="29709" y="2298"/>
                    <a:pt x="29785" y="1341"/>
                    <a:pt x="295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0"/>
            <p:cNvSpPr/>
            <p:nvPr/>
          </p:nvSpPr>
          <p:spPr>
            <a:xfrm>
              <a:off x="8625683" y="4688785"/>
              <a:ext cx="417258" cy="433713"/>
            </a:xfrm>
            <a:custGeom>
              <a:avLst/>
              <a:gdLst/>
              <a:ahLst/>
              <a:cxnLst/>
              <a:rect l="l" t="t" r="r" b="b"/>
              <a:pathLst>
                <a:path w="23278" h="24196" extrusionOk="0">
                  <a:moveTo>
                    <a:pt x="23277" y="0"/>
                  </a:moveTo>
                  <a:lnTo>
                    <a:pt x="0" y="24196"/>
                  </a:lnTo>
                  <a:cubicBezTo>
                    <a:pt x="1264" y="24043"/>
                    <a:pt x="2489" y="23966"/>
                    <a:pt x="3484" y="22932"/>
                  </a:cubicBezTo>
                  <a:cubicBezTo>
                    <a:pt x="9610" y="16501"/>
                    <a:pt x="15773" y="10069"/>
                    <a:pt x="22014" y="3714"/>
                  </a:cubicBezTo>
                  <a:cubicBezTo>
                    <a:pt x="23047" y="2642"/>
                    <a:pt x="23124" y="1379"/>
                    <a:pt x="232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0"/>
            <p:cNvSpPr/>
            <p:nvPr/>
          </p:nvSpPr>
          <p:spPr>
            <a:xfrm>
              <a:off x="8007387" y="4094510"/>
              <a:ext cx="417258" cy="433713"/>
            </a:xfrm>
            <a:custGeom>
              <a:avLst/>
              <a:gdLst/>
              <a:ahLst/>
              <a:cxnLst/>
              <a:rect l="l" t="t" r="r" b="b"/>
              <a:pathLst>
                <a:path w="23278" h="24196" extrusionOk="0">
                  <a:moveTo>
                    <a:pt x="23277" y="1"/>
                  </a:moveTo>
                  <a:lnTo>
                    <a:pt x="23277" y="1"/>
                  </a:lnTo>
                  <a:cubicBezTo>
                    <a:pt x="21937" y="154"/>
                    <a:pt x="20712" y="307"/>
                    <a:pt x="19679" y="1379"/>
                  </a:cubicBezTo>
                  <a:cubicBezTo>
                    <a:pt x="13553" y="7810"/>
                    <a:pt x="7390" y="14242"/>
                    <a:pt x="1188" y="20597"/>
                  </a:cubicBezTo>
                  <a:cubicBezTo>
                    <a:pt x="154" y="21631"/>
                    <a:pt x="116" y="22894"/>
                    <a:pt x="1" y="24196"/>
                  </a:cubicBezTo>
                  <a:lnTo>
                    <a:pt x="232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0"/>
            <p:cNvSpPr/>
            <p:nvPr/>
          </p:nvSpPr>
          <p:spPr>
            <a:xfrm>
              <a:off x="8767737" y="4835641"/>
              <a:ext cx="231967" cy="237452"/>
            </a:xfrm>
            <a:custGeom>
              <a:avLst/>
              <a:gdLst/>
              <a:ahLst/>
              <a:cxnLst/>
              <a:rect l="l" t="t" r="r" b="b"/>
              <a:pathLst>
                <a:path w="12941" h="13247" extrusionOk="0">
                  <a:moveTo>
                    <a:pt x="12787" y="0"/>
                  </a:moveTo>
                  <a:lnTo>
                    <a:pt x="0" y="13246"/>
                  </a:lnTo>
                  <a:cubicBezTo>
                    <a:pt x="5628" y="10413"/>
                    <a:pt x="10184" y="5819"/>
                    <a:pt x="12940" y="153"/>
                  </a:cubicBezTo>
                  <a:lnTo>
                    <a:pt x="127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0"/>
            <p:cNvSpPr/>
            <p:nvPr/>
          </p:nvSpPr>
          <p:spPr>
            <a:xfrm>
              <a:off x="8051302" y="4144610"/>
              <a:ext cx="230605" cy="236771"/>
            </a:xfrm>
            <a:custGeom>
              <a:avLst/>
              <a:gdLst/>
              <a:ahLst/>
              <a:cxnLst/>
              <a:rect l="l" t="t" r="r" b="b"/>
              <a:pathLst>
                <a:path w="12865" h="13209" extrusionOk="0">
                  <a:moveTo>
                    <a:pt x="12864" y="0"/>
                  </a:moveTo>
                  <a:lnTo>
                    <a:pt x="12864" y="0"/>
                  </a:lnTo>
                  <a:cubicBezTo>
                    <a:pt x="7237" y="2795"/>
                    <a:pt x="2719" y="7389"/>
                    <a:pt x="1" y="13055"/>
                  </a:cubicBezTo>
                  <a:lnTo>
                    <a:pt x="154" y="13208"/>
                  </a:lnTo>
                  <a:lnTo>
                    <a:pt x="128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9" name="Google Shape;539;p30"/>
          <p:cNvSpPr/>
          <p:nvPr/>
        </p:nvSpPr>
        <p:spPr>
          <a:xfrm>
            <a:off x="4125000" y="4386050"/>
            <a:ext cx="239350" cy="222550"/>
          </a:xfrm>
          <a:custGeom>
            <a:avLst/>
            <a:gdLst/>
            <a:ahLst/>
            <a:cxnLst/>
            <a:rect l="l" t="t" r="r" b="b"/>
            <a:pathLst>
              <a:path w="9574" h="8902" extrusionOk="0">
                <a:moveTo>
                  <a:pt x="1848" y="1"/>
                </a:moveTo>
                <a:cubicBezTo>
                  <a:pt x="1008" y="1"/>
                  <a:pt x="1" y="1298"/>
                  <a:pt x="845" y="1931"/>
                </a:cubicBezTo>
                <a:cubicBezTo>
                  <a:pt x="960" y="2084"/>
                  <a:pt x="1113" y="2199"/>
                  <a:pt x="1266" y="2352"/>
                </a:cubicBezTo>
                <a:lnTo>
                  <a:pt x="3448" y="4343"/>
                </a:lnTo>
                <a:cubicBezTo>
                  <a:pt x="2491" y="5300"/>
                  <a:pt x="1687" y="6066"/>
                  <a:pt x="883" y="6870"/>
                </a:cubicBezTo>
                <a:cubicBezTo>
                  <a:pt x="424" y="7329"/>
                  <a:pt x="347" y="8095"/>
                  <a:pt x="730" y="8631"/>
                </a:cubicBezTo>
                <a:cubicBezTo>
                  <a:pt x="962" y="8796"/>
                  <a:pt x="1236" y="8876"/>
                  <a:pt x="1514" y="8876"/>
                </a:cubicBezTo>
                <a:cubicBezTo>
                  <a:pt x="1878" y="8876"/>
                  <a:pt x="2247" y="8739"/>
                  <a:pt x="2529" y="8478"/>
                </a:cubicBezTo>
                <a:cubicBezTo>
                  <a:pt x="2682" y="8325"/>
                  <a:pt x="2797" y="8172"/>
                  <a:pt x="2950" y="8018"/>
                </a:cubicBezTo>
                <a:lnTo>
                  <a:pt x="4941" y="5989"/>
                </a:lnTo>
                <a:cubicBezTo>
                  <a:pt x="5822" y="6946"/>
                  <a:pt x="6626" y="7750"/>
                  <a:pt x="7468" y="8554"/>
                </a:cubicBezTo>
                <a:cubicBezTo>
                  <a:pt x="7721" y="8786"/>
                  <a:pt x="8054" y="8902"/>
                  <a:pt x="8393" y="8902"/>
                </a:cubicBezTo>
                <a:cubicBezTo>
                  <a:pt x="8670" y="8902"/>
                  <a:pt x="8949" y="8824"/>
                  <a:pt x="9191" y="8669"/>
                </a:cubicBezTo>
                <a:cubicBezTo>
                  <a:pt x="9497" y="8133"/>
                  <a:pt x="9459" y="7444"/>
                  <a:pt x="9076" y="6985"/>
                </a:cubicBezTo>
                <a:cubicBezTo>
                  <a:pt x="8961" y="6832"/>
                  <a:pt x="8808" y="6678"/>
                  <a:pt x="8655" y="6525"/>
                </a:cubicBezTo>
                <a:lnTo>
                  <a:pt x="6511" y="4458"/>
                </a:lnTo>
                <a:cubicBezTo>
                  <a:pt x="7391" y="3577"/>
                  <a:pt x="8234" y="2812"/>
                  <a:pt x="9038" y="1970"/>
                </a:cubicBezTo>
                <a:cubicBezTo>
                  <a:pt x="9497" y="1587"/>
                  <a:pt x="9574" y="859"/>
                  <a:pt x="9191" y="323"/>
                </a:cubicBezTo>
                <a:cubicBezTo>
                  <a:pt x="9012" y="115"/>
                  <a:pt x="8579" y="92"/>
                  <a:pt x="8179" y="92"/>
                </a:cubicBezTo>
                <a:cubicBezTo>
                  <a:pt x="8064" y="92"/>
                  <a:pt x="7953" y="94"/>
                  <a:pt x="7851" y="94"/>
                </a:cubicBezTo>
                <a:cubicBezTo>
                  <a:pt x="7621" y="94"/>
                  <a:pt x="7430" y="362"/>
                  <a:pt x="7238" y="553"/>
                </a:cubicBezTo>
                <a:cubicBezTo>
                  <a:pt x="6511" y="1280"/>
                  <a:pt x="5783" y="2008"/>
                  <a:pt x="4941" y="2888"/>
                </a:cubicBezTo>
                <a:cubicBezTo>
                  <a:pt x="4061" y="1970"/>
                  <a:pt x="3295" y="1127"/>
                  <a:pt x="2453" y="323"/>
                </a:cubicBezTo>
                <a:cubicBezTo>
                  <a:pt x="2290" y="95"/>
                  <a:pt x="2075" y="1"/>
                  <a:pt x="18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0603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47"/>
          <p:cNvSpPr txBox="1">
            <a:spLocks noGrp="1"/>
          </p:cNvSpPr>
          <p:nvPr>
            <p:ph type="title"/>
          </p:nvPr>
        </p:nvSpPr>
        <p:spPr>
          <a:xfrm>
            <a:off x="720000" y="351241"/>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Spinal Anesthesia for C/S</a:t>
            </a:r>
            <a:endParaRPr sz="3600" dirty="0"/>
          </a:p>
        </p:txBody>
      </p:sp>
      <p:sp>
        <p:nvSpPr>
          <p:cNvPr id="1092" name="Google Shape;1092;p47"/>
          <p:cNvSpPr txBox="1">
            <a:spLocks noGrp="1"/>
          </p:cNvSpPr>
          <p:nvPr>
            <p:ph type="body" idx="4294967295"/>
          </p:nvPr>
        </p:nvSpPr>
        <p:spPr>
          <a:xfrm>
            <a:off x="720000" y="2112747"/>
            <a:ext cx="7899067" cy="2543400"/>
          </a:xfrm>
          <a:prstGeom prst="rect">
            <a:avLst/>
          </a:prstGeom>
        </p:spPr>
        <p:txBody>
          <a:bodyPr spcFirstLastPara="1" wrap="square" lIns="91425" tIns="91425" rIns="91425" bIns="91425" anchor="ctr" anchorCtr="0">
            <a:noAutofit/>
          </a:bodyPr>
          <a:lstStyle/>
          <a:p>
            <a:pPr>
              <a:buSzPct val="70000"/>
            </a:pPr>
            <a:endParaRPr lang="en-US" dirty="0">
              <a:effectLst/>
            </a:endParaRPr>
          </a:p>
          <a:p>
            <a:pPr marL="228600" indent="-228600">
              <a:buSzPct val="70000"/>
              <a:buFont typeface="Arial" panose="020B0604020202020204" pitchFamily="34" charset="0"/>
              <a:buChar char="•"/>
            </a:pPr>
            <a:r>
              <a:rPr lang="en-US" sz="2800" dirty="0">
                <a:solidFill>
                  <a:schemeClr val="tx1"/>
                </a:solidFill>
                <a:latin typeface="Calibri" panose="020F0502020204030204" pitchFamily="34" charset="0"/>
                <a:cs typeface="Calibri" panose="020F0502020204030204" pitchFamily="34" charset="0"/>
              </a:rPr>
              <a:t>Risk of h</a:t>
            </a:r>
            <a:r>
              <a:rPr lang="en-US" sz="2800" dirty="0">
                <a:solidFill>
                  <a:schemeClr val="tx1"/>
                </a:solidFill>
                <a:effectLst/>
                <a:latin typeface="Calibri" panose="020F0502020204030204" pitchFamily="34" charset="0"/>
                <a:cs typeface="Calibri" panose="020F0502020204030204" pitchFamily="34" charset="0"/>
              </a:rPr>
              <a:t>ypotension</a:t>
            </a:r>
          </a:p>
          <a:p>
            <a:pPr marL="228600" indent="-228600">
              <a:buSzPct val="70000"/>
              <a:buFont typeface="Arial" panose="020B0604020202020204" pitchFamily="34" charset="0"/>
              <a:buChar char="•"/>
            </a:pPr>
            <a:r>
              <a:rPr lang="en-US" sz="2800" dirty="0">
                <a:solidFill>
                  <a:schemeClr val="tx1"/>
                </a:solidFill>
                <a:effectLst/>
                <a:latin typeface="Calibri" panose="020F0502020204030204" pitchFamily="34" charset="0"/>
                <a:cs typeface="Calibri" panose="020F0502020204030204" pitchFamily="34" charset="0"/>
              </a:rPr>
              <a:t>Significant correlation between high anxiety scores and maximal percentage change in systolic arterial pressure</a:t>
            </a:r>
          </a:p>
          <a:p>
            <a:pPr marL="228600" indent="-228600">
              <a:buSzPct val="70000"/>
              <a:buFont typeface="Arial" panose="020B0604020202020204" pitchFamily="34" charset="0"/>
              <a:buChar char="•"/>
            </a:pPr>
            <a:r>
              <a:rPr lang="en-US" sz="2800" dirty="0">
                <a:solidFill>
                  <a:schemeClr val="tx1"/>
                </a:solidFill>
                <a:effectLst/>
                <a:latin typeface="Calibri" panose="020F0502020204030204" pitchFamily="34" charset="0"/>
                <a:cs typeface="Calibri" panose="020F0502020204030204" pitchFamily="34" charset="0"/>
              </a:rPr>
              <a:t>Cardiac output was approximately 5% higher when patients were tilted </a:t>
            </a:r>
            <a:r>
              <a:rPr lang="en-US" sz="2800" b="1" dirty="0">
                <a:solidFill>
                  <a:schemeClr val="tx1"/>
                </a:solidFill>
                <a:effectLst/>
                <a:latin typeface="Calibri" panose="020F0502020204030204" pitchFamily="34" charset="0"/>
                <a:cs typeface="Calibri" panose="020F0502020204030204" pitchFamily="34" charset="0"/>
              </a:rPr>
              <a:t>≥</a:t>
            </a:r>
            <a:r>
              <a:rPr lang="en-US" sz="2800" dirty="0">
                <a:solidFill>
                  <a:schemeClr val="tx1"/>
                </a:solidFill>
                <a:effectLst/>
                <a:latin typeface="Calibri" panose="020F0502020204030204" pitchFamily="34" charset="0"/>
                <a:cs typeface="Calibri" panose="020F0502020204030204" pitchFamily="34" charset="0"/>
              </a:rPr>
              <a:t>15</a:t>
            </a:r>
            <a:r>
              <a:rPr lang="en-US" sz="2800" baseline="30000" dirty="0">
                <a:solidFill>
                  <a:schemeClr val="tx1"/>
                </a:solidFill>
                <a:effectLst/>
                <a:latin typeface="Calibri" panose="020F0502020204030204" pitchFamily="34" charset="0"/>
                <a:cs typeface="Calibri" panose="020F0502020204030204" pitchFamily="34" charset="0"/>
              </a:rPr>
              <a:t>o</a:t>
            </a:r>
            <a:r>
              <a:rPr lang="en-US" sz="2800" dirty="0">
                <a:solidFill>
                  <a:schemeClr val="tx1"/>
                </a:solidFill>
                <a:effectLst/>
                <a:latin typeface="Calibri" panose="020F0502020204030204" pitchFamily="34" charset="0"/>
                <a:cs typeface="Calibri" panose="020F0502020204030204" pitchFamily="34" charset="0"/>
              </a:rPr>
              <a:t> compared with &lt;15</a:t>
            </a:r>
            <a:r>
              <a:rPr lang="en-US" sz="2800" baseline="30000" dirty="0">
                <a:solidFill>
                  <a:schemeClr val="tx1"/>
                </a:solidFill>
                <a:effectLst/>
                <a:latin typeface="Calibri" panose="020F0502020204030204" pitchFamily="34" charset="0"/>
                <a:cs typeface="Calibri" panose="020F0502020204030204" pitchFamily="34" charset="0"/>
              </a:rPr>
              <a:t>o</a:t>
            </a:r>
          </a:p>
          <a:p>
            <a:pPr marL="228600" indent="-228600">
              <a:buSzPct val="70000"/>
              <a:buFont typeface="Arial" panose="020B0604020202020204" pitchFamily="34" charset="0"/>
              <a:buChar char="•"/>
            </a:pPr>
            <a:r>
              <a:rPr lang="en-US" sz="2800" dirty="0">
                <a:solidFill>
                  <a:schemeClr val="tx1"/>
                </a:solidFill>
                <a:effectLst/>
                <a:latin typeface="Calibri" panose="020F0502020204030204" pitchFamily="34" charset="0"/>
                <a:cs typeface="Calibri" panose="020F0502020204030204" pitchFamily="34" charset="0"/>
              </a:rPr>
              <a:t>My formula:</a:t>
            </a:r>
          </a:p>
          <a:p>
            <a:pPr marL="685800" lvl="1" indent="-228600">
              <a:buSzPct val="70000"/>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9 mg Bupivacaine</a:t>
            </a:r>
          </a:p>
          <a:p>
            <a:pPr marL="685800" lvl="1" indent="-228600">
              <a:buSzPct val="70000"/>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200 mcg </a:t>
            </a:r>
            <a:r>
              <a:rPr lang="en-US" sz="2400" dirty="0" err="1">
                <a:solidFill>
                  <a:schemeClr val="tx1"/>
                </a:solidFill>
                <a:latin typeface="Calibri" panose="020F0502020204030204" pitchFamily="34" charset="0"/>
                <a:cs typeface="Calibri" panose="020F0502020204030204" pitchFamily="34" charset="0"/>
              </a:rPr>
              <a:t>Duramorph</a:t>
            </a:r>
            <a:endParaRPr lang="en-US" sz="2400" dirty="0">
              <a:solidFill>
                <a:schemeClr val="tx1"/>
              </a:solidFill>
              <a:latin typeface="Calibri" panose="020F0502020204030204" pitchFamily="34" charset="0"/>
              <a:cs typeface="Calibri" panose="020F0502020204030204" pitchFamily="34" charset="0"/>
            </a:endParaRPr>
          </a:p>
          <a:p>
            <a:pPr marL="685800" lvl="1" indent="-228600">
              <a:buSzPct val="70000"/>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10 mcg Fentanyl</a:t>
            </a:r>
          </a:p>
          <a:p>
            <a:pPr marL="685800" lvl="1" indent="-228600">
              <a:buSzPct val="70000"/>
              <a:buFont typeface="Arial" panose="020B0604020202020204" pitchFamily="34" charset="0"/>
              <a:buChar char="•"/>
            </a:pPr>
            <a:endParaRPr lang="en-US" sz="2400" dirty="0">
              <a:solidFill>
                <a:schemeClr val="tx1"/>
              </a:solidFill>
              <a:latin typeface="Calibri" panose="020F0502020204030204" pitchFamily="34" charset="0"/>
              <a:cs typeface="Calibri" panose="020F0502020204030204" pitchFamily="34" charset="0"/>
            </a:endParaRPr>
          </a:p>
          <a:p>
            <a:pPr marL="685800" lvl="1" indent="-228600">
              <a:buSzPct val="70000"/>
              <a:buFont typeface="Arial" panose="020B0604020202020204" pitchFamily="34" charset="0"/>
              <a:buChar char="•"/>
            </a:pPr>
            <a:endParaRPr lang="en-US" sz="2800" dirty="0">
              <a:solidFill>
                <a:schemeClr val="tx1"/>
              </a:solidFill>
              <a:effectLst/>
              <a:latin typeface="Calibri" panose="020F0502020204030204" pitchFamily="34" charset="0"/>
              <a:cs typeface="Calibri" panose="020F0502020204030204" pitchFamily="34" charset="0"/>
            </a:endParaRPr>
          </a:p>
        </p:txBody>
      </p:sp>
      <p:sp>
        <p:nvSpPr>
          <p:cNvPr id="1093" name="Google Shape;1093;p47"/>
          <p:cNvSpPr/>
          <p:nvPr/>
        </p:nvSpPr>
        <p:spPr>
          <a:xfrm>
            <a:off x="6039875" y="4281567"/>
            <a:ext cx="1060500" cy="153275"/>
          </a:xfrm>
          <a:custGeom>
            <a:avLst/>
            <a:gdLst/>
            <a:ahLst/>
            <a:cxnLst/>
            <a:rect l="l" t="t" r="r" b="b"/>
            <a:pathLst>
              <a:path w="42420" h="6131" extrusionOk="0">
                <a:moveTo>
                  <a:pt x="993" y="0"/>
                </a:moveTo>
                <a:cubicBezTo>
                  <a:pt x="931" y="0"/>
                  <a:pt x="869" y="2"/>
                  <a:pt x="805" y="5"/>
                </a:cubicBezTo>
                <a:cubicBezTo>
                  <a:pt x="269" y="43"/>
                  <a:pt x="1" y="273"/>
                  <a:pt x="1" y="809"/>
                </a:cubicBezTo>
                <a:cubicBezTo>
                  <a:pt x="1" y="1306"/>
                  <a:pt x="78" y="1727"/>
                  <a:pt x="728" y="1727"/>
                </a:cubicBezTo>
                <a:cubicBezTo>
                  <a:pt x="1417" y="1766"/>
                  <a:pt x="2068" y="2149"/>
                  <a:pt x="2413" y="2723"/>
                </a:cubicBezTo>
                <a:cubicBezTo>
                  <a:pt x="2834" y="3259"/>
                  <a:pt x="3140" y="3833"/>
                  <a:pt x="3561" y="4407"/>
                </a:cubicBezTo>
                <a:cubicBezTo>
                  <a:pt x="4258" y="5499"/>
                  <a:pt x="5434" y="6083"/>
                  <a:pt x="6628" y="6083"/>
                </a:cubicBezTo>
                <a:cubicBezTo>
                  <a:pt x="7401" y="6083"/>
                  <a:pt x="8182" y="5838"/>
                  <a:pt x="8845" y="5326"/>
                </a:cubicBezTo>
                <a:cubicBezTo>
                  <a:pt x="9610" y="4675"/>
                  <a:pt x="10108" y="3718"/>
                  <a:pt x="10759" y="2914"/>
                </a:cubicBezTo>
                <a:cubicBezTo>
                  <a:pt x="11386" y="2134"/>
                  <a:pt x="11929" y="1751"/>
                  <a:pt x="12471" y="1751"/>
                </a:cubicBezTo>
                <a:cubicBezTo>
                  <a:pt x="13020" y="1751"/>
                  <a:pt x="13569" y="2144"/>
                  <a:pt x="14204" y="2914"/>
                </a:cubicBezTo>
                <a:cubicBezTo>
                  <a:pt x="14625" y="3412"/>
                  <a:pt x="14970" y="3910"/>
                  <a:pt x="15314" y="4446"/>
                </a:cubicBezTo>
                <a:cubicBezTo>
                  <a:pt x="16023" y="5518"/>
                  <a:pt x="17171" y="6054"/>
                  <a:pt x="18320" y="6054"/>
                </a:cubicBezTo>
                <a:cubicBezTo>
                  <a:pt x="19468" y="6054"/>
                  <a:pt x="20617" y="5518"/>
                  <a:pt x="21325" y="4446"/>
                </a:cubicBezTo>
                <a:cubicBezTo>
                  <a:pt x="21823" y="3680"/>
                  <a:pt x="22359" y="2953"/>
                  <a:pt x="22971" y="2302"/>
                </a:cubicBezTo>
                <a:cubicBezTo>
                  <a:pt x="23270" y="1909"/>
                  <a:pt x="23706" y="1718"/>
                  <a:pt x="24141" y="1718"/>
                </a:cubicBezTo>
                <a:cubicBezTo>
                  <a:pt x="24596" y="1718"/>
                  <a:pt x="25051" y="1928"/>
                  <a:pt x="25345" y="2340"/>
                </a:cubicBezTo>
                <a:cubicBezTo>
                  <a:pt x="25881" y="2991"/>
                  <a:pt x="26417" y="3680"/>
                  <a:pt x="26876" y="4369"/>
                </a:cubicBezTo>
                <a:cubicBezTo>
                  <a:pt x="27565" y="5479"/>
                  <a:pt x="28752" y="6130"/>
                  <a:pt x="30015" y="6130"/>
                </a:cubicBezTo>
                <a:cubicBezTo>
                  <a:pt x="30513" y="6092"/>
                  <a:pt x="30973" y="5939"/>
                  <a:pt x="31432" y="5747"/>
                </a:cubicBezTo>
                <a:cubicBezTo>
                  <a:pt x="32121" y="5211"/>
                  <a:pt x="32772" y="4599"/>
                  <a:pt x="33384" y="3910"/>
                </a:cubicBezTo>
                <a:cubicBezTo>
                  <a:pt x="33844" y="3412"/>
                  <a:pt x="34150" y="2799"/>
                  <a:pt x="34609" y="2302"/>
                </a:cubicBezTo>
                <a:cubicBezTo>
                  <a:pt x="34912" y="1924"/>
                  <a:pt x="35355" y="1732"/>
                  <a:pt x="35794" y="1732"/>
                </a:cubicBezTo>
                <a:cubicBezTo>
                  <a:pt x="36245" y="1732"/>
                  <a:pt x="36692" y="1933"/>
                  <a:pt x="36983" y="2340"/>
                </a:cubicBezTo>
                <a:cubicBezTo>
                  <a:pt x="37442" y="2876"/>
                  <a:pt x="37864" y="3412"/>
                  <a:pt x="38246" y="4024"/>
                </a:cubicBezTo>
                <a:cubicBezTo>
                  <a:pt x="39005" y="5180"/>
                  <a:pt x="39934" y="6063"/>
                  <a:pt x="41386" y="6063"/>
                </a:cubicBezTo>
                <a:cubicBezTo>
                  <a:pt x="41473" y="6063"/>
                  <a:pt x="41563" y="6060"/>
                  <a:pt x="41654" y="6054"/>
                </a:cubicBezTo>
                <a:cubicBezTo>
                  <a:pt x="42228" y="5977"/>
                  <a:pt x="42419" y="5709"/>
                  <a:pt x="42419" y="5211"/>
                </a:cubicBezTo>
                <a:cubicBezTo>
                  <a:pt x="42419" y="4714"/>
                  <a:pt x="42305" y="4331"/>
                  <a:pt x="41730" y="4331"/>
                </a:cubicBezTo>
                <a:cubicBezTo>
                  <a:pt x="41041" y="4292"/>
                  <a:pt x="40390" y="3948"/>
                  <a:pt x="40008" y="3374"/>
                </a:cubicBezTo>
                <a:cubicBezTo>
                  <a:pt x="39586" y="2838"/>
                  <a:pt x="39242" y="2263"/>
                  <a:pt x="38859" y="1689"/>
                </a:cubicBezTo>
                <a:cubicBezTo>
                  <a:pt x="38093" y="541"/>
                  <a:pt x="36887" y="5"/>
                  <a:pt x="35720" y="5"/>
                </a:cubicBezTo>
                <a:cubicBezTo>
                  <a:pt x="34552" y="5"/>
                  <a:pt x="33423" y="541"/>
                  <a:pt x="32810" y="1536"/>
                </a:cubicBezTo>
                <a:cubicBezTo>
                  <a:pt x="32389" y="2263"/>
                  <a:pt x="31853" y="2953"/>
                  <a:pt x="31279" y="3565"/>
                </a:cubicBezTo>
                <a:cubicBezTo>
                  <a:pt x="30811" y="4069"/>
                  <a:pt x="30326" y="4319"/>
                  <a:pt x="29855" y="4319"/>
                </a:cubicBezTo>
                <a:cubicBezTo>
                  <a:pt x="29326" y="4319"/>
                  <a:pt x="28815" y="4002"/>
                  <a:pt x="28369" y="3374"/>
                </a:cubicBezTo>
                <a:cubicBezTo>
                  <a:pt x="27986" y="2838"/>
                  <a:pt x="27604" y="2263"/>
                  <a:pt x="27259" y="1689"/>
                </a:cubicBezTo>
                <a:cubicBezTo>
                  <a:pt x="26525" y="569"/>
                  <a:pt x="25334" y="5"/>
                  <a:pt x="24142" y="5"/>
                </a:cubicBezTo>
                <a:cubicBezTo>
                  <a:pt x="22970" y="5"/>
                  <a:pt x="21797" y="550"/>
                  <a:pt x="21057" y="1651"/>
                </a:cubicBezTo>
                <a:cubicBezTo>
                  <a:pt x="20598" y="2417"/>
                  <a:pt x="20062" y="3144"/>
                  <a:pt x="19411" y="3795"/>
                </a:cubicBezTo>
                <a:cubicBezTo>
                  <a:pt x="19131" y="4168"/>
                  <a:pt x="18714" y="4350"/>
                  <a:pt x="18295" y="4350"/>
                </a:cubicBezTo>
                <a:cubicBezTo>
                  <a:pt x="17853" y="4350"/>
                  <a:pt x="17408" y="4149"/>
                  <a:pt x="17114" y="3757"/>
                </a:cubicBezTo>
                <a:cubicBezTo>
                  <a:pt x="16693" y="3259"/>
                  <a:pt x="16310" y="2761"/>
                  <a:pt x="15927" y="2187"/>
                </a:cubicBezTo>
                <a:cubicBezTo>
                  <a:pt x="15353" y="1383"/>
                  <a:pt x="14740" y="502"/>
                  <a:pt x="13745" y="234"/>
                </a:cubicBezTo>
                <a:cubicBezTo>
                  <a:pt x="13194" y="83"/>
                  <a:pt x="12705" y="2"/>
                  <a:pt x="12257" y="2"/>
                </a:cubicBezTo>
                <a:cubicBezTo>
                  <a:pt x="11117" y="2"/>
                  <a:pt x="10249" y="529"/>
                  <a:pt x="9342" y="1766"/>
                </a:cubicBezTo>
                <a:cubicBezTo>
                  <a:pt x="8845" y="2378"/>
                  <a:pt x="8423" y="3067"/>
                  <a:pt x="7887" y="3680"/>
                </a:cubicBezTo>
                <a:cubicBezTo>
                  <a:pt x="7597" y="4106"/>
                  <a:pt x="7131" y="4326"/>
                  <a:pt x="6661" y="4326"/>
                </a:cubicBezTo>
                <a:cubicBezTo>
                  <a:pt x="6202" y="4326"/>
                  <a:pt x="5740" y="4115"/>
                  <a:pt x="5437" y="3680"/>
                </a:cubicBezTo>
                <a:cubicBezTo>
                  <a:pt x="4978" y="3182"/>
                  <a:pt x="4557" y="2608"/>
                  <a:pt x="4174" y="2034"/>
                </a:cubicBezTo>
                <a:cubicBezTo>
                  <a:pt x="3366" y="858"/>
                  <a:pt x="2452" y="0"/>
                  <a:pt x="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0589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4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US Blocks</a:t>
            </a:r>
            <a:endParaRPr sz="3600" dirty="0"/>
          </a:p>
        </p:txBody>
      </p:sp>
      <p:sp>
        <p:nvSpPr>
          <p:cNvPr id="1092" name="Google Shape;1092;p47"/>
          <p:cNvSpPr txBox="1">
            <a:spLocks noGrp="1"/>
          </p:cNvSpPr>
          <p:nvPr>
            <p:ph type="body" idx="4294967295"/>
          </p:nvPr>
        </p:nvSpPr>
        <p:spPr>
          <a:xfrm>
            <a:off x="720000" y="910481"/>
            <a:ext cx="7899067" cy="25434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 sz="3200" b="1" dirty="0">
                <a:solidFill>
                  <a:schemeClr val="dk1"/>
                </a:solidFill>
                <a:latin typeface="Cabin"/>
                <a:ea typeface="Cabin"/>
                <a:cs typeface="Cabin"/>
                <a:sym typeface="Cabin"/>
              </a:rPr>
              <a:t>TAP Block</a:t>
            </a:r>
          </a:p>
          <a:p>
            <a:r>
              <a:rPr lang="en-US" sz="2800" dirty="0">
                <a:solidFill>
                  <a:schemeClr val="tx1"/>
                </a:solidFill>
                <a:effectLst/>
                <a:latin typeface="Calibri" panose="020F0502020204030204" pitchFamily="34" charset="0"/>
              </a:rPr>
              <a:t>Fewer complications than neuraxial blockade</a:t>
            </a:r>
          </a:p>
          <a:p>
            <a:pPr lvl="1"/>
            <a:r>
              <a:rPr lang="en-US" sz="2800" dirty="0">
                <a:solidFill>
                  <a:schemeClr val="tx1"/>
                </a:solidFill>
                <a:effectLst/>
                <a:latin typeface="Calibri" panose="020F0502020204030204" pitchFamily="34" charset="0"/>
              </a:rPr>
              <a:t>Avoids decreased urinary retention</a:t>
            </a:r>
          </a:p>
          <a:p>
            <a:pPr lvl="1"/>
            <a:r>
              <a:rPr lang="en-US" sz="2800" dirty="0">
                <a:solidFill>
                  <a:schemeClr val="tx1"/>
                </a:solidFill>
                <a:effectLst/>
                <a:latin typeface="Calibri" panose="020F0502020204030204" pitchFamily="34" charset="0"/>
              </a:rPr>
              <a:t>Decreased systemic S/E</a:t>
            </a:r>
          </a:p>
          <a:p>
            <a:r>
              <a:rPr lang="en-US" sz="2800" dirty="0">
                <a:solidFill>
                  <a:schemeClr val="tx1"/>
                </a:solidFill>
                <a:effectLst/>
                <a:latin typeface="Calibri" panose="020F0502020204030204" pitchFamily="34" charset="0"/>
              </a:rPr>
              <a:t>Increased analgesia and decreased systemic medication than multimodal approach</a:t>
            </a:r>
          </a:p>
          <a:p>
            <a:endParaRPr lang="en-US" sz="2800" dirty="0">
              <a:solidFill>
                <a:schemeClr val="tx1"/>
              </a:solidFill>
              <a:effectLst/>
              <a:latin typeface="Calibri" panose="020F0502020204030204" pitchFamily="34" charset="0"/>
              <a:cs typeface="Calibri" panose="020F0502020204030204" pitchFamily="34" charset="0"/>
            </a:endParaRPr>
          </a:p>
        </p:txBody>
      </p:sp>
      <p:sp>
        <p:nvSpPr>
          <p:cNvPr id="1093" name="Google Shape;1093;p47"/>
          <p:cNvSpPr/>
          <p:nvPr/>
        </p:nvSpPr>
        <p:spPr>
          <a:xfrm>
            <a:off x="6039875" y="4281567"/>
            <a:ext cx="1060500" cy="153275"/>
          </a:xfrm>
          <a:custGeom>
            <a:avLst/>
            <a:gdLst/>
            <a:ahLst/>
            <a:cxnLst/>
            <a:rect l="l" t="t" r="r" b="b"/>
            <a:pathLst>
              <a:path w="42420" h="6131" extrusionOk="0">
                <a:moveTo>
                  <a:pt x="993" y="0"/>
                </a:moveTo>
                <a:cubicBezTo>
                  <a:pt x="931" y="0"/>
                  <a:pt x="869" y="2"/>
                  <a:pt x="805" y="5"/>
                </a:cubicBezTo>
                <a:cubicBezTo>
                  <a:pt x="269" y="43"/>
                  <a:pt x="1" y="273"/>
                  <a:pt x="1" y="809"/>
                </a:cubicBezTo>
                <a:cubicBezTo>
                  <a:pt x="1" y="1306"/>
                  <a:pt x="78" y="1727"/>
                  <a:pt x="728" y="1727"/>
                </a:cubicBezTo>
                <a:cubicBezTo>
                  <a:pt x="1417" y="1766"/>
                  <a:pt x="2068" y="2149"/>
                  <a:pt x="2413" y="2723"/>
                </a:cubicBezTo>
                <a:cubicBezTo>
                  <a:pt x="2834" y="3259"/>
                  <a:pt x="3140" y="3833"/>
                  <a:pt x="3561" y="4407"/>
                </a:cubicBezTo>
                <a:cubicBezTo>
                  <a:pt x="4258" y="5499"/>
                  <a:pt x="5434" y="6083"/>
                  <a:pt x="6628" y="6083"/>
                </a:cubicBezTo>
                <a:cubicBezTo>
                  <a:pt x="7401" y="6083"/>
                  <a:pt x="8182" y="5838"/>
                  <a:pt x="8845" y="5326"/>
                </a:cubicBezTo>
                <a:cubicBezTo>
                  <a:pt x="9610" y="4675"/>
                  <a:pt x="10108" y="3718"/>
                  <a:pt x="10759" y="2914"/>
                </a:cubicBezTo>
                <a:cubicBezTo>
                  <a:pt x="11386" y="2134"/>
                  <a:pt x="11929" y="1751"/>
                  <a:pt x="12471" y="1751"/>
                </a:cubicBezTo>
                <a:cubicBezTo>
                  <a:pt x="13020" y="1751"/>
                  <a:pt x="13569" y="2144"/>
                  <a:pt x="14204" y="2914"/>
                </a:cubicBezTo>
                <a:cubicBezTo>
                  <a:pt x="14625" y="3412"/>
                  <a:pt x="14970" y="3910"/>
                  <a:pt x="15314" y="4446"/>
                </a:cubicBezTo>
                <a:cubicBezTo>
                  <a:pt x="16023" y="5518"/>
                  <a:pt x="17171" y="6054"/>
                  <a:pt x="18320" y="6054"/>
                </a:cubicBezTo>
                <a:cubicBezTo>
                  <a:pt x="19468" y="6054"/>
                  <a:pt x="20617" y="5518"/>
                  <a:pt x="21325" y="4446"/>
                </a:cubicBezTo>
                <a:cubicBezTo>
                  <a:pt x="21823" y="3680"/>
                  <a:pt x="22359" y="2953"/>
                  <a:pt x="22971" y="2302"/>
                </a:cubicBezTo>
                <a:cubicBezTo>
                  <a:pt x="23270" y="1909"/>
                  <a:pt x="23706" y="1718"/>
                  <a:pt x="24141" y="1718"/>
                </a:cubicBezTo>
                <a:cubicBezTo>
                  <a:pt x="24596" y="1718"/>
                  <a:pt x="25051" y="1928"/>
                  <a:pt x="25345" y="2340"/>
                </a:cubicBezTo>
                <a:cubicBezTo>
                  <a:pt x="25881" y="2991"/>
                  <a:pt x="26417" y="3680"/>
                  <a:pt x="26876" y="4369"/>
                </a:cubicBezTo>
                <a:cubicBezTo>
                  <a:pt x="27565" y="5479"/>
                  <a:pt x="28752" y="6130"/>
                  <a:pt x="30015" y="6130"/>
                </a:cubicBezTo>
                <a:cubicBezTo>
                  <a:pt x="30513" y="6092"/>
                  <a:pt x="30973" y="5939"/>
                  <a:pt x="31432" y="5747"/>
                </a:cubicBezTo>
                <a:cubicBezTo>
                  <a:pt x="32121" y="5211"/>
                  <a:pt x="32772" y="4599"/>
                  <a:pt x="33384" y="3910"/>
                </a:cubicBezTo>
                <a:cubicBezTo>
                  <a:pt x="33844" y="3412"/>
                  <a:pt x="34150" y="2799"/>
                  <a:pt x="34609" y="2302"/>
                </a:cubicBezTo>
                <a:cubicBezTo>
                  <a:pt x="34912" y="1924"/>
                  <a:pt x="35355" y="1732"/>
                  <a:pt x="35794" y="1732"/>
                </a:cubicBezTo>
                <a:cubicBezTo>
                  <a:pt x="36245" y="1732"/>
                  <a:pt x="36692" y="1933"/>
                  <a:pt x="36983" y="2340"/>
                </a:cubicBezTo>
                <a:cubicBezTo>
                  <a:pt x="37442" y="2876"/>
                  <a:pt x="37864" y="3412"/>
                  <a:pt x="38246" y="4024"/>
                </a:cubicBezTo>
                <a:cubicBezTo>
                  <a:pt x="39005" y="5180"/>
                  <a:pt x="39934" y="6063"/>
                  <a:pt x="41386" y="6063"/>
                </a:cubicBezTo>
                <a:cubicBezTo>
                  <a:pt x="41473" y="6063"/>
                  <a:pt x="41563" y="6060"/>
                  <a:pt x="41654" y="6054"/>
                </a:cubicBezTo>
                <a:cubicBezTo>
                  <a:pt x="42228" y="5977"/>
                  <a:pt x="42419" y="5709"/>
                  <a:pt x="42419" y="5211"/>
                </a:cubicBezTo>
                <a:cubicBezTo>
                  <a:pt x="42419" y="4714"/>
                  <a:pt x="42305" y="4331"/>
                  <a:pt x="41730" y="4331"/>
                </a:cubicBezTo>
                <a:cubicBezTo>
                  <a:pt x="41041" y="4292"/>
                  <a:pt x="40390" y="3948"/>
                  <a:pt x="40008" y="3374"/>
                </a:cubicBezTo>
                <a:cubicBezTo>
                  <a:pt x="39586" y="2838"/>
                  <a:pt x="39242" y="2263"/>
                  <a:pt x="38859" y="1689"/>
                </a:cubicBezTo>
                <a:cubicBezTo>
                  <a:pt x="38093" y="541"/>
                  <a:pt x="36887" y="5"/>
                  <a:pt x="35720" y="5"/>
                </a:cubicBezTo>
                <a:cubicBezTo>
                  <a:pt x="34552" y="5"/>
                  <a:pt x="33423" y="541"/>
                  <a:pt x="32810" y="1536"/>
                </a:cubicBezTo>
                <a:cubicBezTo>
                  <a:pt x="32389" y="2263"/>
                  <a:pt x="31853" y="2953"/>
                  <a:pt x="31279" y="3565"/>
                </a:cubicBezTo>
                <a:cubicBezTo>
                  <a:pt x="30811" y="4069"/>
                  <a:pt x="30326" y="4319"/>
                  <a:pt x="29855" y="4319"/>
                </a:cubicBezTo>
                <a:cubicBezTo>
                  <a:pt x="29326" y="4319"/>
                  <a:pt x="28815" y="4002"/>
                  <a:pt x="28369" y="3374"/>
                </a:cubicBezTo>
                <a:cubicBezTo>
                  <a:pt x="27986" y="2838"/>
                  <a:pt x="27604" y="2263"/>
                  <a:pt x="27259" y="1689"/>
                </a:cubicBezTo>
                <a:cubicBezTo>
                  <a:pt x="26525" y="569"/>
                  <a:pt x="25334" y="5"/>
                  <a:pt x="24142" y="5"/>
                </a:cubicBezTo>
                <a:cubicBezTo>
                  <a:pt x="22970" y="5"/>
                  <a:pt x="21797" y="550"/>
                  <a:pt x="21057" y="1651"/>
                </a:cubicBezTo>
                <a:cubicBezTo>
                  <a:pt x="20598" y="2417"/>
                  <a:pt x="20062" y="3144"/>
                  <a:pt x="19411" y="3795"/>
                </a:cubicBezTo>
                <a:cubicBezTo>
                  <a:pt x="19131" y="4168"/>
                  <a:pt x="18714" y="4350"/>
                  <a:pt x="18295" y="4350"/>
                </a:cubicBezTo>
                <a:cubicBezTo>
                  <a:pt x="17853" y="4350"/>
                  <a:pt x="17408" y="4149"/>
                  <a:pt x="17114" y="3757"/>
                </a:cubicBezTo>
                <a:cubicBezTo>
                  <a:pt x="16693" y="3259"/>
                  <a:pt x="16310" y="2761"/>
                  <a:pt x="15927" y="2187"/>
                </a:cubicBezTo>
                <a:cubicBezTo>
                  <a:pt x="15353" y="1383"/>
                  <a:pt x="14740" y="502"/>
                  <a:pt x="13745" y="234"/>
                </a:cubicBezTo>
                <a:cubicBezTo>
                  <a:pt x="13194" y="83"/>
                  <a:pt x="12705" y="2"/>
                  <a:pt x="12257" y="2"/>
                </a:cubicBezTo>
                <a:cubicBezTo>
                  <a:pt x="11117" y="2"/>
                  <a:pt x="10249" y="529"/>
                  <a:pt x="9342" y="1766"/>
                </a:cubicBezTo>
                <a:cubicBezTo>
                  <a:pt x="8845" y="2378"/>
                  <a:pt x="8423" y="3067"/>
                  <a:pt x="7887" y="3680"/>
                </a:cubicBezTo>
                <a:cubicBezTo>
                  <a:pt x="7597" y="4106"/>
                  <a:pt x="7131" y="4326"/>
                  <a:pt x="6661" y="4326"/>
                </a:cubicBezTo>
                <a:cubicBezTo>
                  <a:pt x="6202" y="4326"/>
                  <a:pt x="5740" y="4115"/>
                  <a:pt x="5437" y="3680"/>
                </a:cubicBezTo>
                <a:cubicBezTo>
                  <a:pt x="4978" y="3182"/>
                  <a:pt x="4557" y="2608"/>
                  <a:pt x="4174" y="2034"/>
                </a:cubicBezTo>
                <a:cubicBezTo>
                  <a:pt x="3366" y="858"/>
                  <a:pt x="2452" y="0"/>
                  <a:pt x="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3202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4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US Blocks</a:t>
            </a:r>
            <a:endParaRPr sz="3600" dirty="0"/>
          </a:p>
        </p:txBody>
      </p:sp>
      <p:sp>
        <p:nvSpPr>
          <p:cNvPr id="1092" name="Google Shape;1092;p47"/>
          <p:cNvSpPr txBox="1">
            <a:spLocks noGrp="1"/>
          </p:cNvSpPr>
          <p:nvPr>
            <p:ph type="body" idx="4294967295"/>
          </p:nvPr>
        </p:nvSpPr>
        <p:spPr>
          <a:xfrm>
            <a:off x="720000" y="910481"/>
            <a:ext cx="7899067" cy="25434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 sz="3200" b="1" dirty="0">
                <a:solidFill>
                  <a:schemeClr val="dk1"/>
                </a:solidFill>
                <a:latin typeface="Cabin"/>
                <a:ea typeface="Cabin"/>
                <a:cs typeface="Cabin"/>
                <a:sym typeface="Cabin"/>
              </a:rPr>
              <a:t>TAP Block</a:t>
            </a:r>
          </a:p>
          <a:p>
            <a:r>
              <a:rPr lang="en-US" sz="2800" dirty="0">
                <a:solidFill>
                  <a:schemeClr val="tx1"/>
                </a:solidFill>
                <a:effectLst/>
                <a:latin typeface="Calibri" panose="020F0502020204030204" pitchFamily="34" charset="0"/>
              </a:rPr>
              <a:t>For lower abdominal wall or post surgical pain for surgeries below the umbilicus</a:t>
            </a:r>
          </a:p>
          <a:p>
            <a:r>
              <a:rPr lang="en-US" sz="2800" dirty="0">
                <a:solidFill>
                  <a:schemeClr val="tx1"/>
                </a:solidFill>
                <a:effectLst/>
                <a:latin typeface="Calibri" panose="020F0502020204030204" pitchFamily="34" charset="0"/>
              </a:rPr>
              <a:t>Targets the subcostal (T12), ilioinguinal (L1), and </a:t>
            </a:r>
            <a:r>
              <a:rPr lang="en-US" sz="2800" dirty="0" err="1">
                <a:solidFill>
                  <a:schemeClr val="tx1"/>
                </a:solidFill>
                <a:effectLst/>
                <a:latin typeface="Calibri" panose="020F0502020204030204" pitchFamily="34" charset="0"/>
              </a:rPr>
              <a:t>iliohypogastric</a:t>
            </a:r>
            <a:r>
              <a:rPr lang="en-US" sz="2800" dirty="0">
                <a:solidFill>
                  <a:schemeClr val="tx1"/>
                </a:solidFill>
                <a:effectLst/>
                <a:latin typeface="Calibri" panose="020F0502020204030204" pitchFamily="34" charset="0"/>
              </a:rPr>
              <a:t> (L1) nerves</a:t>
            </a:r>
          </a:p>
          <a:p>
            <a:r>
              <a:rPr lang="en-US" sz="2800" dirty="0">
                <a:solidFill>
                  <a:schemeClr val="tx1"/>
                </a:solidFill>
                <a:effectLst/>
                <a:latin typeface="Calibri" panose="020F0502020204030204" pitchFamily="34" charset="0"/>
              </a:rPr>
              <a:t>Needle placed between the two fascial layers of the internal oblique and transversus abdominus muscles</a:t>
            </a:r>
          </a:p>
          <a:p>
            <a:r>
              <a:rPr lang="en-US" sz="2800" dirty="0">
                <a:solidFill>
                  <a:schemeClr val="tx1"/>
                </a:solidFill>
                <a:latin typeface="Calibri" panose="020F0502020204030204" pitchFamily="34" charset="0"/>
              </a:rPr>
              <a:t>Will need to do Bilateral</a:t>
            </a:r>
            <a:endParaRPr lang="en-US" sz="2800" dirty="0">
              <a:solidFill>
                <a:schemeClr val="tx1"/>
              </a:solidFill>
              <a:effectLst/>
              <a:latin typeface="Calibri" panose="020F0502020204030204" pitchFamily="34" charset="0"/>
            </a:endParaRPr>
          </a:p>
          <a:p>
            <a:endParaRPr lang="en-US" sz="2800" dirty="0">
              <a:solidFill>
                <a:schemeClr val="tx1"/>
              </a:solidFill>
              <a:effectLst/>
              <a:latin typeface="Calibri" panose="020F0502020204030204" pitchFamily="34" charset="0"/>
              <a:cs typeface="Calibri" panose="020F0502020204030204" pitchFamily="34" charset="0"/>
            </a:endParaRPr>
          </a:p>
        </p:txBody>
      </p:sp>
      <p:sp>
        <p:nvSpPr>
          <p:cNvPr id="1093" name="Google Shape;1093;p47"/>
          <p:cNvSpPr/>
          <p:nvPr/>
        </p:nvSpPr>
        <p:spPr>
          <a:xfrm>
            <a:off x="6039875" y="4281567"/>
            <a:ext cx="1060500" cy="153275"/>
          </a:xfrm>
          <a:custGeom>
            <a:avLst/>
            <a:gdLst/>
            <a:ahLst/>
            <a:cxnLst/>
            <a:rect l="l" t="t" r="r" b="b"/>
            <a:pathLst>
              <a:path w="42420" h="6131" extrusionOk="0">
                <a:moveTo>
                  <a:pt x="993" y="0"/>
                </a:moveTo>
                <a:cubicBezTo>
                  <a:pt x="931" y="0"/>
                  <a:pt x="869" y="2"/>
                  <a:pt x="805" y="5"/>
                </a:cubicBezTo>
                <a:cubicBezTo>
                  <a:pt x="269" y="43"/>
                  <a:pt x="1" y="273"/>
                  <a:pt x="1" y="809"/>
                </a:cubicBezTo>
                <a:cubicBezTo>
                  <a:pt x="1" y="1306"/>
                  <a:pt x="78" y="1727"/>
                  <a:pt x="728" y="1727"/>
                </a:cubicBezTo>
                <a:cubicBezTo>
                  <a:pt x="1417" y="1766"/>
                  <a:pt x="2068" y="2149"/>
                  <a:pt x="2413" y="2723"/>
                </a:cubicBezTo>
                <a:cubicBezTo>
                  <a:pt x="2834" y="3259"/>
                  <a:pt x="3140" y="3833"/>
                  <a:pt x="3561" y="4407"/>
                </a:cubicBezTo>
                <a:cubicBezTo>
                  <a:pt x="4258" y="5499"/>
                  <a:pt x="5434" y="6083"/>
                  <a:pt x="6628" y="6083"/>
                </a:cubicBezTo>
                <a:cubicBezTo>
                  <a:pt x="7401" y="6083"/>
                  <a:pt x="8182" y="5838"/>
                  <a:pt x="8845" y="5326"/>
                </a:cubicBezTo>
                <a:cubicBezTo>
                  <a:pt x="9610" y="4675"/>
                  <a:pt x="10108" y="3718"/>
                  <a:pt x="10759" y="2914"/>
                </a:cubicBezTo>
                <a:cubicBezTo>
                  <a:pt x="11386" y="2134"/>
                  <a:pt x="11929" y="1751"/>
                  <a:pt x="12471" y="1751"/>
                </a:cubicBezTo>
                <a:cubicBezTo>
                  <a:pt x="13020" y="1751"/>
                  <a:pt x="13569" y="2144"/>
                  <a:pt x="14204" y="2914"/>
                </a:cubicBezTo>
                <a:cubicBezTo>
                  <a:pt x="14625" y="3412"/>
                  <a:pt x="14970" y="3910"/>
                  <a:pt x="15314" y="4446"/>
                </a:cubicBezTo>
                <a:cubicBezTo>
                  <a:pt x="16023" y="5518"/>
                  <a:pt x="17171" y="6054"/>
                  <a:pt x="18320" y="6054"/>
                </a:cubicBezTo>
                <a:cubicBezTo>
                  <a:pt x="19468" y="6054"/>
                  <a:pt x="20617" y="5518"/>
                  <a:pt x="21325" y="4446"/>
                </a:cubicBezTo>
                <a:cubicBezTo>
                  <a:pt x="21823" y="3680"/>
                  <a:pt x="22359" y="2953"/>
                  <a:pt x="22971" y="2302"/>
                </a:cubicBezTo>
                <a:cubicBezTo>
                  <a:pt x="23270" y="1909"/>
                  <a:pt x="23706" y="1718"/>
                  <a:pt x="24141" y="1718"/>
                </a:cubicBezTo>
                <a:cubicBezTo>
                  <a:pt x="24596" y="1718"/>
                  <a:pt x="25051" y="1928"/>
                  <a:pt x="25345" y="2340"/>
                </a:cubicBezTo>
                <a:cubicBezTo>
                  <a:pt x="25881" y="2991"/>
                  <a:pt x="26417" y="3680"/>
                  <a:pt x="26876" y="4369"/>
                </a:cubicBezTo>
                <a:cubicBezTo>
                  <a:pt x="27565" y="5479"/>
                  <a:pt x="28752" y="6130"/>
                  <a:pt x="30015" y="6130"/>
                </a:cubicBezTo>
                <a:cubicBezTo>
                  <a:pt x="30513" y="6092"/>
                  <a:pt x="30973" y="5939"/>
                  <a:pt x="31432" y="5747"/>
                </a:cubicBezTo>
                <a:cubicBezTo>
                  <a:pt x="32121" y="5211"/>
                  <a:pt x="32772" y="4599"/>
                  <a:pt x="33384" y="3910"/>
                </a:cubicBezTo>
                <a:cubicBezTo>
                  <a:pt x="33844" y="3412"/>
                  <a:pt x="34150" y="2799"/>
                  <a:pt x="34609" y="2302"/>
                </a:cubicBezTo>
                <a:cubicBezTo>
                  <a:pt x="34912" y="1924"/>
                  <a:pt x="35355" y="1732"/>
                  <a:pt x="35794" y="1732"/>
                </a:cubicBezTo>
                <a:cubicBezTo>
                  <a:pt x="36245" y="1732"/>
                  <a:pt x="36692" y="1933"/>
                  <a:pt x="36983" y="2340"/>
                </a:cubicBezTo>
                <a:cubicBezTo>
                  <a:pt x="37442" y="2876"/>
                  <a:pt x="37864" y="3412"/>
                  <a:pt x="38246" y="4024"/>
                </a:cubicBezTo>
                <a:cubicBezTo>
                  <a:pt x="39005" y="5180"/>
                  <a:pt x="39934" y="6063"/>
                  <a:pt x="41386" y="6063"/>
                </a:cubicBezTo>
                <a:cubicBezTo>
                  <a:pt x="41473" y="6063"/>
                  <a:pt x="41563" y="6060"/>
                  <a:pt x="41654" y="6054"/>
                </a:cubicBezTo>
                <a:cubicBezTo>
                  <a:pt x="42228" y="5977"/>
                  <a:pt x="42419" y="5709"/>
                  <a:pt x="42419" y="5211"/>
                </a:cubicBezTo>
                <a:cubicBezTo>
                  <a:pt x="42419" y="4714"/>
                  <a:pt x="42305" y="4331"/>
                  <a:pt x="41730" y="4331"/>
                </a:cubicBezTo>
                <a:cubicBezTo>
                  <a:pt x="41041" y="4292"/>
                  <a:pt x="40390" y="3948"/>
                  <a:pt x="40008" y="3374"/>
                </a:cubicBezTo>
                <a:cubicBezTo>
                  <a:pt x="39586" y="2838"/>
                  <a:pt x="39242" y="2263"/>
                  <a:pt x="38859" y="1689"/>
                </a:cubicBezTo>
                <a:cubicBezTo>
                  <a:pt x="38093" y="541"/>
                  <a:pt x="36887" y="5"/>
                  <a:pt x="35720" y="5"/>
                </a:cubicBezTo>
                <a:cubicBezTo>
                  <a:pt x="34552" y="5"/>
                  <a:pt x="33423" y="541"/>
                  <a:pt x="32810" y="1536"/>
                </a:cubicBezTo>
                <a:cubicBezTo>
                  <a:pt x="32389" y="2263"/>
                  <a:pt x="31853" y="2953"/>
                  <a:pt x="31279" y="3565"/>
                </a:cubicBezTo>
                <a:cubicBezTo>
                  <a:pt x="30811" y="4069"/>
                  <a:pt x="30326" y="4319"/>
                  <a:pt x="29855" y="4319"/>
                </a:cubicBezTo>
                <a:cubicBezTo>
                  <a:pt x="29326" y="4319"/>
                  <a:pt x="28815" y="4002"/>
                  <a:pt x="28369" y="3374"/>
                </a:cubicBezTo>
                <a:cubicBezTo>
                  <a:pt x="27986" y="2838"/>
                  <a:pt x="27604" y="2263"/>
                  <a:pt x="27259" y="1689"/>
                </a:cubicBezTo>
                <a:cubicBezTo>
                  <a:pt x="26525" y="569"/>
                  <a:pt x="25334" y="5"/>
                  <a:pt x="24142" y="5"/>
                </a:cubicBezTo>
                <a:cubicBezTo>
                  <a:pt x="22970" y="5"/>
                  <a:pt x="21797" y="550"/>
                  <a:pt x="21057" y="1651"/>
                </a:cubicBezTo>
                <a:cubicBezTo>
                  <a:pt x="20598" y="2417"/>
                  <a:pt x="20062" y="3144"/>
                  <a:pt x="19411" y="3795"/>
                </a:cubicBezTo>
                <a:cubicBezTo>
                  <a:pt x="19131" y="4168"/>
                  <a:pt x="18714" y="4350"/>
                  <a:pt x="18295" y="4350"/>
                </a:cubicBezTo>
                <a:cubicBezTo>
                  <a:pt x="17853" y="4350"/>
                  <a:pt x="17408" y="4149"/>
                  <a:pt x="17114" y="3757"/>
                </a:cubicBezTo>
                <a:cubicBezTo>
                  <a:pt x="16693" y="3259"/>
                  <a:pt x="16310" y="2761"/>
                  <a:pt x="15927" y="2187"/>
                </a:cubicBezTo>
                <a:cubicBezTo>
                  <a:pt x="15353" y="1383"/>
                  <a:pt x="14740" y="502"/>
                  <a:pt x="13745" y="234"/>
                </a:cubicBezTo>
                <a:cubicBezTo>
                  <a:pt x="13194" y="83"/>
                  <a:pt x="12705" y="2"/>
                  <a:pt x="12257" y="2"/>
                </a:cubicBezTo>
                <a:cubicBezTo>
                  <a:pt x="11117" y="2"/>
                  <a:pt x="10249" y="529"/>
                  <a:pt x="9342" y="1766"/>
                </a:cubicBezTo>
                <a:cubicBezTo>
                  <a:pt x="8845" y="2378"/>
                  <a:pt x="8423" y="3067"/>
                  <a:pt x="7887" y="3680"/>
                </a:cubicBezTo>
                <a:cubicBezTo>
                  <a:pt x="7597" y="4106"/>
                  <a:pt x="7131" y="4326"/>
                  <a:pt x="6661" y="4326"/>
                </a:cubicBezTo>
                <a:cubicBezTo>
                  <a:pt x="6202" y="4326"/>
                  <a:pt x="5740" y="4115"/>
                  <a:pt x="5437" y="3680"/>
                </a:cubicBezTo>
                <a:cubicBezTo>
                  <a:pt x="4978" y="3182"/>
                  <a:pt x="4557" y="2608"/>
                  <a:pt x="4174" y="2034"/>
                </a:cubicBezTo>
                <a:cubicBezTo>
                  <a:pt x="3366" y="858"/>
                  <a:pt x="2452" y="0"/>
                  <a:pt x="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906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33"/>
          <p:cNvSpPr txBox="1">
            <a:spLocks noGrp="1"/>
          </p:cNvSpPr>
          <p:nvPr>
            <p:ph type="subTitle" idx="4"/>
          </p:nvPr>
        </p:nvSpPr>
        <p:spPr>
          <a:xfrm>
            <a:off x="547264" y="2326584"/>
            <a:ext cx="2505600" cy="55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2.</a:t>
            </a:r>
            <a:endParaRPr dirty="0"/>
          </a:p>
        </p:txBody>
      </p:sp>
      <p:sp>
        <p:nvSpPr>
          <p:cNvPr id="608" name="Google Shape;608;p3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Two Objectives</a:t>
            </a:r>
            <a:endParaRPr dirty="0"/>
          </a:p>
        </p:txBody>
      </p:sp>
      <p:sp>
        <p:nvSpPr>
          <p:cNvPr id="609" name="Google Shape;609;p33"/>
          <p:cNvSpPr txBox="1">
            <a:spLocks noGrp="1"/>
          </p:cNvSpPr>
          <p:nvPr>
            <p:ph type="subTitle" idx="1"/>
          </p:nvPr>
        </p:nvSpPr>
        <p:spPr>
          <a:xfrm>
            <a:off x="1779263" y="1526950"/>
            <a:ext cx="5881503" cy="1755600"/>
          </a:xfrm>
          <a:prstGeom prst="rect">
            <a:avLst/>
          </a:prstGeom>
        </p:spPr>
        <p:txBody>
          <a:bodyPr spcFirstLastPara="1" wrap="square" lIns="91425" tIns="91425" rIns="91425" bIns="91425" anchor="t" anchorCtr="0">
            <a:noAutofit/>
          </a:bodyPr>
          <a:lstStyle/>
          <a:p>
            <a:pPr marL="152400" indent="0" algn="l"/>
            <a:r>
              <a:rPr lang="en-US" sz="2000" dirty="0">
                <a:solidFill>
                  <a:srgbClr val="000000"/>
                </a:solidFill>
                <a:effectLst/>
                <a:latin typeface="Calibri" panose="020F0502020204030204" pitchFamily="34" charset="0"/>
              </a:rPr>
              <a:t>Describe recent and cutting-edge trends in obstetric anesthesia</a:t>
            </a:r>
          </a:p>
        </p:txBody>
      </p:sp>
      <p:sp>
        <p:nvSpPr>
          <p:cNvPr id="610" name="Google Shape;610;p33"/>
          <p:cNvSpPr txBox="1">
            <a:spLocks noGrp="1"/>
          </p:cNvSpPr>
          <p:nvPr>
            <p:ph type="subTitle" idx="2"/>
          </p:nvPr>
        </p:nvSpPr>
        <p:spPr>
          <a:xfrm>
            <a:off x="1791241" y="2404750"/>
            <a:ext cx="6208461" cy="1755600"/>
          </a:xfrm>
          <a:prstGeom prst="rect">
            <a:avLst/>
          </a:prstGeom>
        </p:spPr>
        <p:txBody>
          <a:bodyPr spcFirstLastPara="1" wrap="square" lIns="91425" tIns="91425" rIns="91425" bIns="91425" anchor="t" anchorCtr="0">
            <a:noAutofit/>
          </a:bodyPr>
          <a:lstStyle/>
          <a:p>
            <a:pPr marL="152400" indent="0" algn="l"/>
            <a:r>
              <a:rPr lang="en-US" sz="2000" dirty="0">
                <a:solidFill>
                  <a:srgbClr val="000000"/>
                </a:solidFill>
                <a:effectLst/>
                <a:latin typeface="Calibri" panose="020F0502020204030204" pitchFamily="34" charset="0"/>
              </a:rPr>
              <a:t>Examine old blocks being used in new ways for obstetric anesthesia</a:t>
            </a:r>
          </a:p>
        </p:txBody>
      </p:sp>
      <p:sp>
        <p:nvSpPr>
          <p:cNvPr id="611" name="Google Shape;611;p33"/>
          <p:cNvSpPr txBox="1">
            <a:spLocks noGrp="1"/>
          </p:cNvSpPr>
          <p:nvPr>
            <p:ph type="subTitle" idx="3"/>
          </p:nvPr>
        </p:nvSpPr>
        <p:spPr>
          <a:xfrm>
            <a:off x="611914" y="1534710"/>
            <a:ext cx="2357932" cy="55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1.</a:t>
            </a:r>
            <a:endParaRPr dirty="0"/>
          </a:p>
        </p:txBody>
      </p:sp>
      <p:sp>
        <p:nvSpPr>
          <p:cNvPr id="612" name="Google Shape;612;p33"/>
          <p:cNvSpPr/>
          <p:nvPr/>
        </p:nvSpPr>
        <p:spPr>
          <a:xfrm>
            <a:off x="8270250" y="-145375"/>
            <a:ext cx="2953200" cy="2953200"/>
          </a:xfrm>
          <a:prstGeom prst="donut">
            <a:avLst>
              <a:gd name="adj" fmla="val 179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1022775" y="1706900"/>
            <a:ext cx="2109000" cy="2109000"/>
          </a:xfrm>
          <a:prstGeom prst="donut">
            <a:avLst>
              <a:gd name="adj" fmla="val 179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4" name="Google Shape;614;p33"/>
          <p:cNvGrpSpPr/>
          <p:nvPr/>
        </p:nvGrpSpPr>
        <p:grpSpPr>
          <a:xfrm>
            <a:off x="156225" y="3412775"/>
            <a:ext cx="1060257" cy="1053335"/>
            <a:chOff x="3319375" y="-61950"/>
            <a:chExt cx="1060257" cy="1053335"/>
          </a:xfrm>
        </p:grpSpPr>
        <p:sp>
          <p:nvSpPr>
            <p:cNvPr id="615" name="Google Shape;615;p33"/>
            <p:cNvSpPr/>
            <p:nvPr/>
          </p:nvSpPr>
          <p:spPr>
            <a:xfrm>
              <a:off x="3452502" y="53664"/>
              <a:ext cx="749390" cy="776834"/>
            </a:xfrm>
            <a:custGeom>
              <a:avLst/>
              <a:gdLst/>
              <a:ahLst/>
              <a:cxnLst/>
              <a:rect l="l" t="t" r="r" b="b"/>
              <a:pathLst>
                <a:path w="41807" h="43338" extrusionOk="0">
                  <a:moveTo>
                    <a:pt x="40582" y="0"/>
                  </a:moveTo>
                  <a:lnTo>
                    <a:pt x="1" y="42151"/>
                  </a:lnTo>
                  <a:lnTo>
                    <a:pt x="1111" y="43337"/>
                  </a:lnTo>
                  <a:lnTo>
                    <a:pt x="41807" y="1034"/>
                  </a:lnTo>
                  <a:lnTo>
                    <a:pt x="405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3500541" y="98942"/>
              <a:ext cx="749390" cy="777533"/>
            </a:xfrm>
            <a:custGeom>
              <a:avLst/>
              <a:gdLst/>
              <a:ahLst/>
              <a:cxnLst/>
              <a:rect l="l" t="t" r="r" b="b"/>
              <a:pathLst>
                <a:path w="41807" h="43377" extrusionOk="0">
                  <a:moveTo>
                    <a:pt x="40735" y="1"/>
                  </a:moveTo>
                  <a:lnTo>
                    <a:pt x="1" y="42343"/>
                  </a:lnTo>
                  <a:lnTo>
                    <a:pt x="1226" y="43376"/>
                  </a:lnTo>
                  <a:lnTo>
                    <a:pt x="41807" y="1226"/>
                  </a:lnTo>
                  <a:lnTo>
                    <a:pt x="40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3410648" y="13853"/>
              <a:ext cx="737721" cy="763802"/>
            </a:xfrm>
            <a:custGeom>
              <a:avLst/>
              <a:gdLst/>
              <a:ahLst/>
              <a:cxnLst/>
              <a:rect l="l" t="t" r="r" b="b"/>
              <a:pathLst>
                <a:path w="41156" h="42611" extrusionOk="0">
                  <a:moveTo>
                    <a:pt x="39777" y="1"/>
                  </a:moveTo>
                  <a:cubicBezTo>
                    <a:pt x="26531" y="13783"/>
                    <a:pt x="13285" y="27527"/>
                    <a:pt x="1" y="41309"/>
                  </a:cubicBezTo>
                  <a:lnTo>
                    <a:pt x="996" y="42611"/>
                  </a:lnTo>
                  <a:lnTo>
                    <a:pt x="41156" y="881"/>
                  </a:lnTo>
                  <a:lnTo>
                    <a:pt x="397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3554763" y="151784"/>
              <a:ext cx="737022" cy="763802"/>
            </a:xfrm>
            <a:custGeom>
              <a:avLst/>
              <a:gdLst/>
              <a:ahLst/>
              <a:cxnLst/>
              <a:rect l="l" t="t" r="r" b="b"/>
              <a:pathLst>
                <a:path w="41117" h="42611" extrusionOk="0">
                  <a:moveTo>
                    <a:pt x="40160" y="1"/>
                  </a:moveTo>
                  <a:lnTo>
                    <a:pt x="0" y="41730"/>
                  </a:lnTo>
                  <a:lnTo>
                    <a:pt x="1378" y="42611"/>
                  </a:lnTo>
                  <a:lnTo>
                    <a:pt x="41117" y="1341"/>
                  </a:lnTo>
                  <a:lnTo>
                    <a:pt x="401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3374960" y="-16206"/>
              <a:ext cx="712339" cy="734154"/>
            </a:xfrm>
            <a:custGeom>
              <a:avLst/>
              <a:gdLst/>
              <a:ahLst/>
              <a:cxnLst/>
              <a:rect l="l" t="t" r="r" b="b"/>
              <a:pathLst>
                <a:path w="39740" h="40957" extrusionOk="0">
                  <a:moveTo>
                    <a:pt x="38431" y="0"/>
                  </a:moveTo>
                  <a:cubicBezTo>
                    <a:pt x="38103" y="0"/>
                    <a:pt x="37855" y="267"/>
                    <a:pt x="37328" y="835"/>
                  </a:cubicBezTo>
                  <a:cubicBezTo>
                    <a:pt x="25192" y="13393"/>
                    <a:pt x="13094" y="25988"/>
                    <a:pt x="996" y="38583"/>
                  </a:cubicBezTo>
                  <a:cubicBezTo>
                    <a:pt x="1" y="39579"/>
                    <a:pt x="1" y="39579"/>
                    <a:pt x="767" y="40804"/>
                  </a:cubicBezTo>
                  <a:cubicBezTo>
                    <a:pt x="805" y="40842"/>
                    <a:pt x="843" y="40880"/>
                    <a:pt x="920" y="40957"/>
                  </a:cubicBezTo>
                  <a:lnTo>
                    <a:pt x="39739" y="606"/>
                  </a:lnTo>
                  <a:cubicBezTo>
                    <a:pt x="39074" y="210"/>
                    <a:pt x="38721" y="0"/>
                    <a:pt x="38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3615833" y="211491"/>
              <a:ext cx="712322" cy="734728"/>
            </a:xfrm>
            <a:custGeom>
              <a:avLst/>
              <a:gdLst/>
              <a:ahLst/>
              <a:cxnLst/>
              <a:rect l="l" t="t" r="r" b="b"/>
              <a:pathLst>
                <a:path w="39739" h="40989" extrusionOk="0">
                  <a:moveTo>
                    <a:pt x="38820" y="0"/>
                  </a:moveTo>
                  <a:cubicBezTo>
                    <a:pt x="25880" y="13438"/>
                    <a:pt x="12940" y="26876"/>
                    <a:pt x="0" y="40313"/>
                  </a:cubicBezTo>
                  <a:cubicBezTo>
                    <a:pt x="651" y="40759"/>
                    <a:pt x="985" y="40989"/>
                    <a:pt x="1271" y="40989"/>
                  </a:cubicBezTo>
                  <a:cubicBezTo>
                    <a:pt x="1575" y="40989"/>
                    <a:pt x="1823" y="40730"/>
                    <a:pt x="2336" y="40198"/>
                  </a:cubicBezTo>
                  <a:lnTo>
                    <a:pt x="38705" y="2451"/>
                  </a:lnTo>
                  <a:cubicBezTo>
                    <a:pt x="39739" y="1340"/>
                    <a:pt x="39739" y="1340"/>
                    <a:pt x="38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3350941" y="-41856"/>
              <a:ext cx="667742" cy="695311"/>
            </a:xfrm>
            <a:custGeom>
              <a:avLst/>
              <a:gdLst/>
              <a:ahLst/>
              <a:cxnLst/>
              <a:rect l="l" t="t" r="r" b="b"/>
              <a:pathLst>
                <a:path w="37252" h="38790" extrusionOk="0">
                  <a:moveTo>
                    <a:pt x="35917" y="0"/>
                  </a:moveTo>
                  <a:cubicBezTo>
                    <a:pt x="35551" y="0"/>
                    <a:pt x="35296" y="275"/>
                    <a:pt x="34724" y="888"/>
                  </a:cubicBezTo>
                  <a:lnTo>
                    <a:pt x="16042" y="20260"/>
                  </a:lnTo>
                  <a:cubicBezTo>
                    <a:pt x="10797" y="25696"/>
                    <a:pt x="5552" y="31132"/>
                    <a:pt x="345" y="36569"/>
                  </a:cubicBezTo>
                  <a:cubicBezTo>
                    <a:pt x="116" y="36798"/>
                    <a:pt x="1" y="37066"/>
                    <a:pt x="1" y="37411"/>
                  </a:cubicBezTo>
                  <a:cubicBezTo>
                    <a:pt x="77" y="37870"/>
                    <a:pt x="231" y="38330"/>
                    <a:pt x="460" y="38789"/>
                  </a:cubicBezTo>
                  <a:lnTo>
                    <a:pt x="37251" y="505"/>
                  </a:lnTo>
                  <a:cubicBezTo>
                    <a:pt x="36583" y="180"/>
                    <a:pt x="36214" y="0"/>
                    <a:pt x="35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3683086" y="278045"/>
              <a:ext cx="672528" cy="693948"/>
            </a:xfrm>
            <a:custGeom>
              <a:avLst/>
              <a:gdLst/>
              <a:ahLst/>
              <a:cxnLst/>
              <a:rect l="l" t="t" r="r" b="b"/>
              <a:pathLst>
                <a:path w="37519" h="38714" extrusionOk="0">
                  <a:moveTo>
                    <a:pt x="36791" y="1"/>
                  </a:moveTo>
                  <a:lnTo>
                    <a:pt x="0" y="38208"/>
                  </a:lnTo>
                  <a:cubicBezTo>
                    <a:pt x="702" y="38534"/>
                    <a:pt x="1090" y="38713"/>
                    <a:pt x="1401" y="38713"/>
                  </a:cubicBezTo>
                  <a:cubicBezTo>
                    <a:pt x="1784" y="38713"/>
                    <a:pt x="2049" y="38439"/>
                    <a:pt x="2642" y="37825"/>
                  </a:cubicBezTo>
                  <a:cubicBezTo>
                    <a:pt x="13936" y="26072"/>
                    <a:pt x="25229" y="14319"/>
                    <a:pt x="36561" y="2604"/>
                  </a:cubicBezTo>
                  <a:cubicBezTo>
                    <a:pt x="37250" y="1877"/>
                    <a:pt x="37518" y="1264"/>
                    <a:pt x="36982" y="384"/>
                  </a:cubicBezTo>
                  <a:lnTo>
                    <a:pt x="36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3327620" y="-57558"/>
              <a:ext cx="618305" cy="633470"/>
            </a:xfrm>
            <a:custGeom>
              <a:avLst/>
              <a:gdLst/>
              <a:ahLst/>
              <a:cxnLst/>
              <a:rect l="l" t="t" r="r" b="b"/>
              <a:pathLst>
                <a:path w="34494" h="35340" extrusionOk="0">
                  <a:moveTo>
                    <a:pt x="32952" y="1"/>
                  </a:moveTo>
                  <a:cubicBezTo>
                    <a:pt x="32605" y="1"/>
                    <a:pt x="32274" y="101"/>
                    <a:pt x="31929" y="463"/>
                  </a:cubicBezTo>
                  <a:cubicBezTo>
                    <a:pt x="21631" y="11182"/>
                    <a:pt x="11294" y="21940"/>
                    <a:pt x="957" y="32659"/>
                  </a:cubicBezTo>
                  <a:cubicBezTo>
                    <a:pt x="77" y="33578"/>
                    <a:pt x="0" y="33999"/>
                    <a:pt x="613" y="35339"/>
                  </a:cubicBezTo>
                  <a:cubicBezTo>
                    <a:pt x="11868" y="23663"/>
                    <a:pt x="23085" y="11986"/>
                    <a:pt x="34494" y="156"/>
                  </a:cubicBezTo>
                  <a:lnTo>
                    <a:pt x="34494" y="156"/>
                  </a:lnTo>
                  <a:cubicBezTo>
                    <a:pt x="34460" y="158"/>
                    <a:pt x="34426" y="158"/>
                    <a:pt x="34392" y="158"/>
                  </a:cubicBezTo>
                  <a:cubicBezTo>
                    <a:pt x="33847" y="158"/>
                    <a:pt x="33387" y="1"/>
                    <a:pt x="32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3757187" y="352845"/>
              <a:ext cx="615580" cy="634527"/>
            </a:xfrm>
            <a:custGeom>
              <a:avLst/>
              <a:gdLst/>
              <a:ahLst/>
              <a:cxnLst/>
              <a:rect l="l" t="t" r="r" b="b"/>
              <a:pathLst>
                <a:path w="34342" h="35399" extrusionOk="0">
                  <a:moveTo>
                    <a:pt x="33882" y="1"/>
                  </a:moveTo>
                  <a:lnTo>
                    <a:pt x="1" y="35184"/>
                  </a:lnTo>
                  <a:cubicBezTo>
                    <a:pt x="568" y="35184"/>
                    <a:pt x="1055" y="35399"/>
                    <a:pt x="1524" y="35399"/>
                  </a:cubicBezTo>
                  <a:cubicBezTo>
                    <a:pt x="1847" y="35399"/>
                    <a:pt x="2162" y="35297"/>
                    <a:pt x="2489" y="34954"/>
                  </a:cubicBezTo>
                  <a:cubicBezTo>
                    <a:pt x="12788" y="24234"/>
                    <a:pt x="23086" y="13553"/>
                    <a:pt x="33423" y="2872"/>
                  </a:cubicBezTo>
                  <a:cubicBezTo>
                    <a:pt x="34341" y="1915"/>
                    <a:pt x="34341" y="1111"/>
                    <a:pt x="33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a:off x="3319375" y="-61950"/>
              <a:ext cx="537356" cy="550011"/>
            </a:xfrm>
            <a:custGeom>
              <a:avLst/>
              <a:gdLst/>
              <a:ahLst/>
              <a:cxnLst/>
              <a:rect l="l" t="t" r="r" b="b"/>
              <a:pathLst>
                <a:path w="29978" h="30684" extrusionOk="0">
                  <a:moveTo>
                    <a:pt x="29132" y="1"/>
                  </a:moveTo>
                  <a:cubicBezTo>
                    <a:pt x="28238" y="1"/>
                    <a:pt x="27508" y="238"/>
                    <a:pt x="26800" y="976"/>
                  </a:cubicBezTo>
                  <a:cubicBezTo>
                    <a:pt x="18186" y="9934"/>
                    <a:pt x="9610" y="18892"/>
                    <a:pt x="996" y="27851"/>
                  </a:cubicBezTo>
                  <a:cubicBezTo>
                    <a:pt x="231" y="28578"/>
                    <a:pt x="1" y="29727"/>
                    <a:pt x="499" y="30684"/>
                  </a:cubicBezTo>
                  <a:cubicBezTo>
                    <a:pt x="10299" y="20500"/>
                    <a:pt x="20100" y="10317"/>
                    <a:pt x="29977" y="57"/>
                  </a:cubicBezTo>
                  <a:cubicBezTo>
                    <a:pt x="29679" y="22"/>
                    <a:pt x="29398" y="1"/>
                    <a:pt x="29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a:off x="3845718" y="439313"/>
              <a:ext cx="533914" cy="552072"/>
            </a:xfrm>
            <a:custGeom>
              <a:avLst/>
              <a:gdLst/>
              <a:ahLst/>
              <a:cxnLst/>
              <a:rect l="l" t="t" r="r" b="b"/>
              <a:pathLst>
                <a:path w="29786" h="30799" extrusionOk="0">
                  <a:moveTo>
                    <a:pt x="29594" y="1"/>
                  </a:moveTo>
                  <a:lnTo>
                    <a:pt x="1" y="30742"/>
                  </a:lnTo>
                  <a:cubicBezTo>
                    <a:pt x="299" y="30778"/>
                    <a:pt x="579" y="30799"/>
                    <a:pt x="846" y="30799"/>
                  </a:cubicBezTo>
                  <a:cubicBezTo>
                    <a:pt x="1741" y="30799"/>
                    <a:pt x="2479" y="30561"/>
                    <a:pt x="3216" y="29824"/>
                  </a:cubicBezTo>
                  <a:cubicBezTo>
                    <a:pt x="11677" y="20904"/>
                    <a:pt x="20176" y="12060"/>
                    <a:pt x="28752" y="3255"/>
                  </a:cubicBezTo>
                  <a:cubicBezTo>
                    <a:pt x="29709" y="2298"/>
                    <a:pt x="29785" y="1341"/>
                    <a:pt x="29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3952083" y="544997"/>
              <a:ext cx="417258" cy="433713"/>
            </a:xfrm>
            <a:custGeom>
              <a:avLst/>
              <a:gdLst/>
              <a:ahLst/>
              <a:cxnLst/>
              <a:rect l="l" t="t" r="r" b="b"/>
              <a:pathLst>
                <a:path w="23278" h="24196" extrusionOk="0">
                  <a:moveTo>
                    <a:pt x="23277" y="0"/>
                  </a:moveTo>
                  <a:lnTo>
                    <a:pt x="0" y="24196"/>
                  </a:lnTo>
                  <a:cubicBezTo>
                    <a:pt x="1264" y="24043"/>
                    <a:pt x="2489" y="23966"/>
                    <a:pt x="3484" y="22932"/>
                  </a:cubicBezTo>
                  <a:cubicBezTo>
                    <a:pt x="9610" y="16501"/>
                    <a:pt x="15773" y="10069"/>
                    <a:pt x="22014" y="3714"/>
                  </a:cubicBezTo>
                  <a:cubicBezTo>
                    <a:pt x="23047" y="2642"/>
                    <a:pt x="23124" y="1379"/>
                    <a:pt x="23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3"/>
            <p:cNvSpPr/>
            <p:nvPr/>
          </p:nvSpPr>
          <p:spPr>
            <a:xfrm>
              <a:off x="3333787" y="-49277"/>
              <a:ext cx="417258" cy="433713"/>
            </a:xfrm>
            <a:custGeom>
              <a:avLst/>
              <a:gdLst/>
              <a:ahLst/>
              <a:cxnLst/>
              <a:rect l="l" t="t" r="r" b="b"/>
              <a:pathLst>
                <a:path w="23278" h="24196" extrusionOk="0">
                  <a:moveTo>
                    <a:pt x="23277" y="1"/>
                  </a:moveTo>
                  <a:lnTo>
                    <a:pt x="23277" y="1"/>
                  </a:lnTo>
                  <a:cubicBezTo>
                    <a:pt x="21937" y="154"/>
                    <a:pt x="20712" y="307"/>
                    <a:pt x="19679" y="1379"/>
                  </a:cubicBezTo>
                  <a:cubicBezTo>
                    <a:pt x="13553" y="7810"/>
                    <a:pt x="7390" y="14242"/>
                    <a:pt x="1188" y="20597"/>
                  </a:cubicBezTo>
                  <a:cubicBezTo>
                    <a:pt x="154" y="21631"/>
                    <a:pt x="116" y="22894"/>
                    <a:pt x="1" y="24196"/>
                  </a:cubicBezTo>
                  <a:lnTo>
                    <a:pt x="232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3"/>
            <p:cNvSpPr/>
            <p:nvPr/>
          </p:nvSpPr>
          <p:spPr>
            <a:xfrm>
              <a:off x="4094137" y="691854"/>
              <a:ext cx="231967" cy="237452"/>
            </a:xfrm>
            <a:custGeom>
              <a:avLst/>
              <a:gdLst/>
              <a:ahLst/>
              <a:cxnLst/>
              <a:rect l="l" t="t" r="r" b="b"/>
              <a:pathLst>
                <a:path w="12941" h="13247" extrusionOk="0">
                  <a:moveTo>
                    <a:pt x="12787" y="0"/>
                  </a:moveTo>
                  <a:lnTo>
                    <a:pt x="0" y="13246"/>
                  </a:lnTo>
                  <a:cubicBezTo>
                    <a:pt x="5628" y="10413"/>
                    <a:pt x="10184" y="5819"/>
                    <a:pt x="12940" y="153"/>
                  </a:cubicBezTo>
                  <a:lnTo>
                    <a:pt x="127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3"/>
            <p:cNvSpPr/>
            <p:nvPr/>
          </p:nvSpPr>
          <p:spPr>
            <a:xfrm>
              <a:off x="3377702" y="822"/>
              <a:ext cx="230605" cy="236771"/>
            </a:xfrm>
            <a:custGeom>
              <a:avLst/>
              <a:gdLst/>
              <a:ahLst/>
              <a:cxnLst/>
              <a:rect l="l" t="t" r="r" b="b"/>
              <a:pathLst>
                <a:path w="12865" h="13209" extrusionOk="0">
                  <a:moveTo>
                    <a:pt x="12864" y="0"/>
                  </a:moveTo>
                  <a:lnTo>
                    <a:pt x="12864" y="0"/>
                  </a:lnTo>
                  <a:cubicBezTo>
                    <a:pt x="7237" y="2795"/>
                    <a:pt x="2719" y="7389"/>
                    <a:pt x="1" y="13055"/>
                  </a:cubicBezTo>
                  <a:lnTo>
                    <a:pt x="154" y="13208"/>
                  </a:lnTo>
                  <a:lnTo>
                    <a:pt x="128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33"/>
          <p:cNvGrpSpPr/>
          <p:nvPr/>
        </p:nvGrpSpPr>
        <p:grpSpPr>
          <a:xfrm>
            <a:off x="7934725" y="-407062"/>
            <a:ext cx="1060257" cy="1053335"/>
            <a:chOff x="7992975" y="4081838"/>
            <a:chExt cx="1060257" cy="1053335"/>
          </a:xfrm>
        </p:grpSpPr>
        <p:sp>
          <p:nvSpPr>
            <p:cNvPr id="632" name="Google Shape;632;p33"/>
            <p:cNvSpPr/>
            <p:nvPr/>
          </p:nvSpPr>
          <p:spPr>
            <a:xfrm>
              <a:off x="8126102" y="4197452"/>
              <a:ext cx="749390" cy="776834"/>
            </a:xfrm>
            <a:custGeom>
              <a:avLst/>
              <a:gdLst/>
              <a:ahLst/>
              <a:cxnLst/>
              <a:rect l="l" t="t" r="r" b="b"/>
              <a:pathLst>
                <a:path w="41807" h="43338" extrusionOk="0">
                  <a:moveTo>
                    <a:pt x="40582" y="0"/>
                  </a:moveTo>
                  <a:lnTo>
                    <a:pt x="1" y="42151"/>
                  </a:lnTo>
                  <a:lnTo>
                    <a:pt x="1111" y="43337"/>
                  </a:lnTo>
                  <a:lnTo>
                    <a:pt x="41807" y="1034"/>
                  </a:lnTo>
                  <a:lnTo>
                    <a:pt x="405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3"/>
            <p:cNvSpPr/>
            <p:nvPr/>
          </p:nvSpPr>
          <p:spPr>
            <a:xfrm>
              <a:off x="8174141" y="4242729"/>
              <a:ext cx="749390" cy="777533"/>
            </a:xfrm>
            <a:custGeom>
              <a:avLst/>
              <a:gdLst/>
              <a:ahLst/>
              <a:cxnLst/>
              <a:rect l="l" t="t" r="r" b="b"/>
              <a:pathLst>
                <a:path w="41807" h="43377" extrusionOk="0">
                  <a:moveTo>
                    <a:pt x="40735" y="1"/>
                  </a:moveTo>
                  <a:lnTo>
                    <a:pt x="1" y="42343"/>
                  </a:lnTo>
                  <a:lnTo>
                    <a:pt x="1226" y="43376"/>
                  </a:lnTo>
                  <a:lnTo>
                    <a:pt x="41807" y="1226"/>
                  </a:lnTo>
                  <a:lnTo>
                    <a:pt x="40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3"/>
            <p:cNvSpPr/>
            <p:nvPr/>
          </p:nvSpPr>
          <p:spPr>
            <a:xfrm>
              <a:off x="8084248" y="4157641"/>
              <a:ext cx="737721" cy="763802"/>
            </a:xfrm>
            <a:custGeom>
              <a:avLst/>
              <a:gdLst/>
              <a:ahLst/>
              <a:cxnLst/>
              <a:rect l="l" t="t" r="r" b="b"/>
              <a:pathLst>
                <a:path w="41156" h="42611" extrusionOk="0">
                  <a:moveTo>
                    <a:pt x="39777" y="1"/>
                  </a:moveTo>
                  <a:cubicBezTo>
                    <a:pt x="26531" y="13783"/>
                    <a:pt x="13285" y="27527"/>
                    <a:pt x="1" y="41309"/>
                  </a:cubicBezTo>
                  <a:lnTo>
                    <a:pt x="996" y="42611"/>
                  </a:lnTo>
                  <a:lnTo>
                    <a:pt x="41156" y="881"/>
                  </a:lnTo>
                  <a:lnTo>
                    <a:pt x="397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3"/>
            <p:cNvSpPr/>
            <p:nvPr/>
          </p:nvSpPr>
          <p:spPr>
            <a:xfrm>
              <a:off x="8228363" y="4295571"/>
              <a:ext cx="737022" cy="763802"/>
            </a:xfrm>
            <a:custGeom>
              <a:avLst/>
              <a:gdLst/>
              <a:ahLst/>
              <a:cxnLst/>
              <a:rect l="l" t="t" r="r" b="b"/>
              <a:pathLst>
                <a:path w="41117" h="42611" extrusionOk="0">
                  <a:moveTo>
                    <a:pt x="40160" y="1"/>
                  </a:moveTo>
                  <a:lnTo>
                    <a:pt x="0" y="41730"/>
                  </a:lnTo>
                  <a:lnTo>
                    <a:pt x="1378" y="42611"/>
                  </a:lnTo>
                  <a:lnTo>
                    <a:pt x="41117" y="1341"/>
                  </a:lnTo>
                  <a:lnTo>
                    <a:pt x="401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3"/>
            <p:cNvSpPr/>
            <p:nvPr/>
          </p:nvSpPr>
          <p:spPr>
            <a:xfrm>
              <a:off x="8048560" y="4127581"/>
              <a:ext cx="712340" cy="734154"/>
            </a:xfrm>
            <a:custGeom>
              <a:avLst/>
              <a:gdLst/>
              <a:ahLst/>
              <a:cxnLst/>
              <a:rect l="l" t="t" r="r" b="b"/>
              <a:pathLst>
                <a:path w="39740" h="40957" extrusionOk="0">
                  <a:moveTo>
                    <a:pt x="38431" y="0"/>
                  </a:moveTo>
                  <a:cubicBezTo>
                    <a:pt x="38103" y="0"/>
                    <a:pt x="37855" y="267"/>
                    <a:pt x="37328" y="835"/>
                  </a:cubicBezTo>
                  <a:cubicBezTo>
                    <a:pt x="25192" y="13393"/>
                    <a:pt x="13094" y="25988"/>
                    <a:pt x="996" y="38583"/>
                  </a:cubicBezTo>
                  <a:cubicBezTo>
                    <a:pt x="1" y="39579"/>
                    <a:pt x="1" y="39579"/>
                    <a:pt x="767" y="40804"/>
                  </a:cubicBezTo>
                  <a:cubicBezTo>
                    <a:pt x="805" y="40842"/>
                    <a:pt x="843" y="40880"/>
                    <a:pt x="920" y="40957"/>
                  </a:cubicBezTo>
                  <a:lnTo>
                    <a:pt x="39739" y="606"/>
                  </a:lnTo>
                  <a:cubicBezTo>
                    <a:pt x="39074" y="210"/>
                    <a:pt x="38721" y="0"/>
                    <a:pt x="38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3"/>
            <p:cNvSpPr/>
            <p:nvPr/>
          </p:nvSpPr>
          <p:spPr>
            <a:xfrm>
              <a:off x="8289433" y="4355278"/>
              <a:ext cx="712322" cy="734728"/>
            </a:xfrm>
            <a:custGeom>
              <a:avLst/>
              <a:gdLst/>
              <a:ahLst/>
              <a:cxnLst/>
              <a:rect l="l" t="t" r="r" b="b"/>
              <a:pathLst>
                <a:path w="39739" h="40989" extrusionOk="0">
                  <a:moveTo>
                    <a:pt x="38820" y="0"/>
                  </a:moveTo>
                  <a:cubicBezTo>
                    <a:pt x="25880" y="13438"/>
                    <a:pt x="12940" y="26876"/>
                    <a:pt x="0" y="40313"/>
                  </a:cubicBezTo>
                  <a:cubicBezTo>
                    <a:pt x="651" y="40759"/>
                    <a:pt x="985" y="40989"/>
                    <a:pt x="1271" y="40989"/>
                  </a:cubicBezTo>
                  <a:cubicBezTo>
                    <a:pt x="1575" y="40989"/>
                    <a:pt x="1823" y="40730"/>
                    <a:pt x="2336" y="40198"/>
                  </a:cubicBezTo>
                  <a:lnTo>
                    <a:pt x="38705" y="2451"/>
                  </a:lnTo>
                  <a:cubicBezTo>
                    <a:pt x="39739" y="1340"/>
                    <a:pt x="39739" y="1340"/>
                    <a:pt x="38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3"/>
            <p:cNvSpPr/>
            <p:nvPr/>
          </p:nvSpPr>
          <p:spPr>
            <a:xfrm>
              <a:off x="8024541" y="4101931"/>
              <a:ext cx="667742" cy="695311"/>
            </a:xfrm>
            <a:custGeom>
              <a:avLst/>
              <a:gdLst/>
              <a:ahLst/>
              <a:cxnLst/>
              <a:rect l="l" t="t" r="r" b="b"/>
              <a:pathLst>
                <a:path w="37252" h="38790" extrusionOk="0">
                  <a:moveTo>
                    <a:pt x="35917" y="0"/>
                  </a:moveTo>
                  <a:cubicBezTo>
                    <a:pt x="35551" y="0"/>
                    <a:pt x="35296" y="275"/>
                    <a:pt x="34724" y="888"/>
                  </a:cubicBezTo>
                  <a:lnTo>
                    <a:pt x="16042" y="20260"/>
                  </a:lnTo>
                  <a:cubicBezTo>
                    <a:pt x="10797" y="25696"/>
                    <a:pt x="5552" y="31132"/>
                    <a:pt x="345" y="36569"/>
                  </a:cubicBezTo>
                  <a:cubicBezTo>
                    <a:pt x="116" y="36798"/>
                    <a:pt x="1" y="37066"/>
                    <a:pt x="1" y="37411"/>
                  </a:cubicBezTo>
                  <a:cubicBezTo>
                    <a:pt x="77" y="37870"/>
                    <a:pt x="231" y="38330"/>
                    <a:pt x="460" y="38789"/>
                  </a:cubicBezTo>
                  <a:lnTo>
                    <a:pt x="37251" y="505"/>
                  </a:lnTo>
                  <a:cubicBezTo>
                    <a:pt x="36583" y="180"/>
                    <a:pt x="36214" y="0"/>
                    <a:pt x="35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3"/>
            <p:cNvSpPr/>
            <p:nvPr/>
          </p:nvSpPr>
          <p:spPr>
            <a:xfrm>
              <a:off x="8356686" y="4421833"/>
              <a:ext cx="672528" cy="693948"/>
            </a:xfrm>
            <a:custGeom>
              <a:avLst/>
              <a:gdLst/>
              <a:ahLst/>
              <a:cxnLst/>
              <a:rect l="l" t="t" r="r" b="b"/>
              <a:pathLst>
                <a:path w="37519" h="38714" extrusionOk="0">
                  <a:moveTo>
                    <a:pt x="36791" y="1"/>
                  </a:moveTo>
                  <a:lnTo>
                    <a:pt x="0" y="38208"/>
                  </a:lnTo>
                  <a:cubicBezTo>
                    <a:pt x="702" y="38534"/>
                    <a:pt x="1090" y="38713"/>
                    <a:pt x="1401" y="38713"/>
                  </a:cubicBezTo>
                  <a:cubicBezTo>
                    <a:pt x="1784" y="38713"/>
                    <a:pt x="2049" y="38439"/>
                    <a:pt x="2642" y="37825"/>
                  </a:cubicBezTo>
                  <a:cubicBezTo>
                    <a:pt x="13936" y="26072"/>
                    <a:pt x="25229" y="14319"/>
                    <a:pt x="36561" y="2604"/>
                  </a:cubicBezTo>
                  <a:cubicBezTo>
                    <a:pt x="37250" y="1877"/>
                    <a:pt x="37518" y="1264"/>
                    <a:pt x="36982" y="384"/>
                  </a:cubicBezTo>
                  <a:lnTo>
                    <a:pt x="36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3"/>
            <p:cNvSpPr/>
            <p:nvPr/>
          </p:nvSpPr>
          <p:spPr>
            <a:xfrm>
              <a:off x="8001220" y="4086229"/>
              <a:ext cx="618305" cy="633470"/>
            </a:xfrm>
            <a:custGeom>
              <a:avLst/>
              <a:gdLst/>
              <a:ahLst/>
              <a:cxnLst/>
              <a:rect l="l" t="t" r="r" b="b"/>
              <a:pathLst>
                <a:path w="34494" h="35340" extrusionOk="0">
                  <a:moveTo>
                    <a:pt x="32952" y="1"/>
                  </a:moveTo>
                  <a:cubicBezTo>
                    <a:pt x="32605" y="1"/>
                    <a:pt x="32274" y="101"/>
                    <a:pt x="31929" y="463"/>
                  </a:cubicBezTo>
                  <a:cubicBezTo>
                    <a:pt x="21631" y="11182"/>
                    <a:pt x="11294" y="21940"/>
                    <a:pt x="957" y="32659"/>
                  </a:cubicBezTo>
                  <a:cubicBezTo>
                    <a:pt x="77" y="33578"/>
                    <a:pt x="0" y="33999"/>
                    <a:pt x="613" y="35339"/>
                  </a:cubicBezTo>
                  <a:cubicBezTo>
                    <a:pt x="11868" y="23663"/>
                    <a:pt x="23085" y="11986"/>
                    <a:pt x="34494" y="156"/>
                  </a:cubicBezTo>
                  <a:lnTo>
                    <a:pt x="34494" y="156"/>
                  </a:lnTo>
                  <a:cubicBezTo>
                    <a:pt x="34460" y="158"/>
                    <a:pt x="34426" y="158"/>
                    <a:pt x="34392" y="158"/>
                  </a:cubicBezTo>
                  <a:cubicBezTo>
                    <a:pt x="33847" y="158"/>
                    <a:pt x="33387" y="1"/>
                    <a:pt x="32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3"/>
            <p:cNvSpPr/>
            <p:nvPr/>
          </p:nvSpPr>
          <p:spPr>
            <a:xfrm>
              <a:off x="8430787" y="4496632"/>
              <a:ext cx="615580" cy="634527"/>
            </a:xfrm>
            <a:custGeom>
              <a:avLst/>
              <a:gdLst/>
              <a:ahLst/>
              <a:cxnLst/>
              <a:rect l="l" t="t" r="r" b="b"/>
              <a:pathLst>
                <a:path w="34342" h="35399" extrusionOk="0">
                  <a:moveTo>
                    <a:pt x="33882" y="1"/>
                  </a:moveTo>
                  <a:lnTo>
                    <a:pt x="1" y="35184"/>
                  </a:lnTo>
                  <a:cubicBezTo>
                    <a:pt x="568" y="35184"/>
                    <a:pt x="1055" y="35399"/>
                    <a:pt x="1524" y="35399"/>
                  </a:cubicBezTo>
                  <a:cubicBezTo>
                    <a:pt x="1847" y="35399"/>
                    <a:pt x="2162" y="35297"/>
                    <a:pt x="2489" y="34954"/>
                  </a:cubicBezTo>
                  <a:cubicBezTo>
                    <a:pt x="12788" y="24234"/>
                    <a:pt x="23086" y="13553"/>
                    <a:pt x="33423" y="2872"/>
                  </a:cubicBezTo>
                  <a:cubicBezTo>
                    <a:pt x="34341" y="1915"/>
                    <a:pt x="34341" y="1111"/>
                    <a:pt x="33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3"/>
            <p:cNvSpPr/>
            <p:nvPr/>
          </p:nvSpPr>
          <p:spPr>
            <a:xfrm>
              <a:off x="7992975" y="4081838"/>
              <a:ext cx="537356" cy="550011"/>
            </a:xfrm>
            <a:custGeom>
              <a:avLst/>
              <a:gdLst/>
              <a:ahLst/>
              <a:cxnLst/>
              <a:rect l="l" t="t" r="r" b="b"/>
              <a:pathLst>
                <a:path w="29978" h="30684" extrusionOk="0">
                  <a:moveTo>
                    <a:pt x="29132" y="1"/>
                  </a:moveTo>
                  <a:cubicBezTo>
                    <a:pt x="28238" y="1"/>
                    <a:pt x="27508" y="238"/>
                    <a:pt x="26800" y="976"/>
                  </a:cubicBezTo>
                  <a:cubicBezTo>
                    <a:pt x="18186" y="9934"/>
                    <a:pt x="9610" y="18892"/>
                    <a:pt x="996" y="27851"/>
                  </a:cubicBezTo>
                  <a:cubicBezTo>
                    <a:pt x="231" y="28578"/>
                    <a:pt x="1" y="29727"/>
                    <a:pt x="499" y="30684"/>
                  </a:cubicBezTo>
                  <a:cubicBezTo>
                    <a:pt x="10299" y="20500"/>
                    <a:pt x="20100" y="10317"/>
                    <a:pt x="29977" y="57"/>
                  </a:cubicBezTo>
                  <a:cubicBezTo>
                    <a:pt x="29679" y="22"/>
                    <a:pt x="29398" y="1"/>
                    <a:pt x="29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3"/>
            <p:cNvSpPr/>
            <p:nvPr/>
          </p:nvSpPr>
          <p:spPr>
            <a:xfrm>
              <a:off x="8519318" y="4583101"/>
              <a:ext cx="533914" cy="552072"/>
            </a:xfrm>
            <a:custGeom>
              <a:avLst/>
              <a:gdLst/>
              <a:ahLst/>
              <a:cxnLst/>
              <a:rect l="l" t="t" r="r" b="b"/>
              <a:pathLst>
                <a:path w="29786" h="30799" extrusionOk="0">
                  <a:moveTo>
                    <a:pt x="29594" y="1"/>
                  </a:moveTo>
                  <a:lnTo>
                    <a:pt x="1" y="30742"/>
                  </a:lnTo>
                  <a:cubicBezTo>
                    <a:pt x="299" y="30778"/>
                    <a:pt x="579" y="30799"/>
                    <a:pt x="846" y="30799"/>
                  </a:cubicBezTo>
                  <a:cubicBezTo>
                    <a:pt x="1741" y="30799"/>
                    <a:pt x="2479" y="30561"/>
                    <a:pt x="3216" y="29824"/>
                  </a:cubicBezTo>
                  <a:cubicBezTo>
                    <a:pt x="11677" y="20904"/>
                    <a:pt x="20176" y="12060"/>
                    <a:pt x="28752" y="3255"/>
                  </a:cubicBezTo>
                  <a:cubicBezTo>
                    <a:pt x="29709" y="2298"/>
                    <a:pt x="29785" y="1341"/>
                    <a:pt x="29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3"/>
            <p:cNvSpPr/>
            <p:nvPr/>
          </p:nvSpPr>
          <p:spPr>
            <a:xfrm>
              <a:off x="8625683" y="4688785"/>
              <a:ext cx="417258" cy="433713"/>
            </a:xfrm>
            <a:custGeom>
              <a:avLst/>
              <a:gdLst/>
              <a:ahLst/>
              <a:cxnLst/>
              <a:rect l="l" t="t" r="r" b="b"/>
              <a:pathLst>
                <a:path w="23278" h="24196" extrusionOk="0">
                  <a:moveTo>
                    <a:pt x="23277" y="0"/>
                  </a:moveTo>
                  <a:lnTo>
                    <a:pt x="0" y="24196"/>
                  </a:lnTo>
                  <a:cubicBezTo>
                    <a:pt x="1264" y="24043"/>
                    <a:pt x="2489" y="23966"/>
                    <a:pt x="3484" y="22932"/>
                  </a:cubicBezTo>
                  <a:cubicBezTo>
                    <a:pt x="9610" y="16501"/>
                    <a:pt x="15773" y="10069"/>
                    <a:pt x="22014" y="3714"/>
                  </a:cubicBezTo>
                  <a:cubicBezTo>
                    <a:pt x="23047" y="2642"/>
                    <a:pt x="23124" y="1379"/>
                    <a:pt x="23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3"/>
            <p:cNvSpPr/>
            <p:nvPr/>
          </p:nvSpPr>
          <p:spPr>
            <a:xfrm>
              <a:off x="8007387" y="4094510"/>
              <a:ext cx="417258" cy="433713"/>
            </a:xfrm>
            <a:custGeom>
              <a:avLst/>
              <a:gdLst/>
              <a:ahLst/>
              <a:cxnLst/>
              <a:rect l="l" t="t" r="r" b="b"/>
              <a:pathLst>
                <a:path w="23278" h="24196" extrusionOk="0">
                  <a:moveTo>
                    <a:pt x="23277" y="1"/>
                  </a:moveTo>
                  <a:lnTo>
                    <a:pt x="23277" y="1"/>
                  </a:lnTo>
                  <a:cubicBezTo>
                    <a:pt x="21937" y="154"/>
                    <a:pt x="20712" y="307"/>
                    <a:pt x="19679" y="1379"/>
                  </a:cubicBezTo>
                  <a:cubicBezTo>
                    <a:pt x="13553" y="7810"/>
                    <a:pt x="7390" y="14242"/>
                    <a:pt x="1188" y="20597"/>
                  </a:cubicBezTo>
                  <a:cubicBezTo>
                    <a:pt x="154" y="21631"/>
                    <a:pt x="116" y="22894"/>
                    <a:pt x="1" y="24196"/>
                  </a:cubicBezTo>
                  <a:lnTo>
                    <a:pt x="232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3"/>
            <p:cNvSpPr/>
            <p:nvPr/>
          </p:nvSpPr>
          <p:spPr>
            <a:xfrm>
              <a:off x="8767737" y="4835641"/>
              <a:ext cx="231967" cy="237452"/>
            </a:xfrm>
            <a:custGeom>
              <a:avLst/>
              <a:gdLst/>
              <a:ahLst/>
              <a:cxnLst/>
              <a:rect l="l" t="t" r="r" b="b"/>
              <a:pathLst>
                <a:path w="12941" h="13247" extrusionOk="0">
                  <a:moveTo>
                    <a:pt x="12787" y="0"/>
                  </a:moveTo>
                  <a:lnTo>
                    <a:pt x="0" y="13246"/>
                  </a:lnTo>
                  <a:cubicBezTo>
                    <a:pt x="5628" y="10413"/>
                    <a:pt x="10184" y="5819"/>
                    <a:pt x="12940" y="153"/>
                  </a:cubicBezTo>
                  <a:lnTo>
                    <a:pt x="127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3"/>
            <p:cNvSpPr/>
            <p:nvPr/>
          </p:nvSpPr>
          <p:spPr>
            <a:xfrm>
              <a:off x="8051302" y="4144610"/>
              <a:ext cx="230605" cy="236771"/>
            </a:xfrm>
            <a:custGeom>
              <a:avLst/>
              <a:gdLst/>
              <a:ahLst/>
              <a:cxnLst/>
              <a:rect l="l" t="t" r="r" b="b"/>
              <a:pathLst>
                <a:path w="12865" h="13209" extrusionOk="0">
                  <a:moveTo>
                    <a:pt x="12864" y="0"/>
                  </a:moveTo>
                  <a:lnTo>
                    <a:pt x="12864" y="0"/>
                  </a:lnTo>
                  <a:cubicBezTo>
                    <a:pt x="7237" y="2795"/>
                    <a:pt x="2719" y="7389"/>
                    <a:pt x="1" y="13055"/>
                  </a:cubicBezTo>
                  <a:lnTo>
                    <a:pt x="154" y="13208"/>
                  </a:lnTo>
                  <a:lnTo>
                    <a:pt x="128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8" name="Google Shape;648;p33"/>
          <p:cNvSpPr/>
          <p:nvPr/>
        </p:nvSpPr>
        <p:spPr>
          <a:xfrm>
            <a:off x="4041750" y="4177350"/>
            <a:ext cx="1060500" cy="153275"/>
          </a:xfrm>
          <a:custGeom>
            <a:avLst/>
            <a:gdLst/>
            <a:ahLst/>
            <a:cxnLst/>
            <a:rect l="l" t="t" r="r" b="b"/>
            <a:pathLst>
              <a:path w="42420" h="6131" extrusionOk="0">
                <a:moveTo>
                  <a:pt x="993" y="0"/>
                </a:moveTo>
                <a:cubicBezTo>
                  <a:pt x="931" y="0"/>
                  <a:pt x="869" y="2"/>
                  <a:pt x="805" y="5"/>
                </a:cubicBezTo>
                <a:cubicBezTo>
                  <a:pt x="269" y="43"/>
                  <a:pt x="1" y="273"/>
                  <a:pt x="1" y="809"/>
                </a:cubicBezTo>
                <a:cubicBezTo>
                  <a:pt x="1" y="1306"/>
                  <a:pt x="78" y="1727"/>
                  <a:pt x="728" y="1727"/>
                </a:cubicBezTo>
                <a:cubicBezTo>
                  <a:pt x="1417" y="1766"/>
                  <a:pt x="2068" y="2149"/>
                  <a:pt x="2413" y="2723"/>
                </a:cubicBezTo>
                <a:cubicBezTo>
                  <a:pt x="2834" y="3259"/>
                  <a:pt x="3140" y="3833"/>
                  <a:pt x="3561" y="4407"/>
                </a:cubicBezTo>
                <a:cubicBezTo>
                  <a:pt x="4258" y="5499"/>
                  <a:pt x="5434" y="6083"/>
                  <a:pt x="6628" y="6083"/>
                </a:cubicBezTo>
                <a:cubicBezTo>
                  <a:pt x="7401" y="6083"/>
                  <a:pt x="8182" y="5838"/>
                  <a:pt x="8845" y="5326"/>
                </a:cubicBezTo>
                <a:cubicBezTo>
                  <a:pt x="9610" y="4675"/>
                  <a:pt x="10108" y="3718"/>
                  <a:pt x="10759" y="2914"/>
                </a:cubicBezTo>
                <a:cubicBezTo>
                  <a:pt x="11386" y="2134"/>
                  <a:pt x="11929" y="1751"/>
                  <a:pt x="12471" y="1751"/>
                </a:cubicBezTo>
                <a:cubicBezTo>
                  <a:pt x="13020" y="1751"/>
                  <a:pt x="13569" y="2144"/>
                  <a:pt x="14204" y="2914"/>
                </a:cubicBezTo>
                <a:cubicBezTo>
                  <a:pt x="14625" y="3412"/>
                  <a:pt x="14970" y="3910"/>
                  <a:pt x="15314" y="4446"/>
                </a:cubicBezTo>
                <a:cubicBezTo>
                  <a:pt x="16023" y="5518"/>
                  <a:pt x="17171" y="6054"/>
                  <a:pt x="18320" y="6054"/>
                </a:cubicBezTo>
                <a:cubicBezTo>
                  <a:pt x="19468" y="6054"/>
                  <a:pt x="20617" y="5518"/>
                  <a:pt x="21325" y="4446"/>
                </a:cubicBezTo>
                <a:cubicBezTo>
                  <a:pt x="21823" y="3680"/>
                  <a:pt x="22359" y="2953"/>
                  <a:pt x="22971" y="2302"/>
                </a:cubicBezTo>
                <a:cubicBezTo>
                  <a:pt x="23270" y="1909"/>
                  <a:pt x="23706" y="1718"/>
                  <a:pt x="24141" y="1718"/>
                </a:cubicBezTo>
                <a:cubicBezTo>
                  <a:pt x="24596" y="1718"/>
                  <a:pt x="25051" y="1928"/>
                  <a:pt x="25345" y="2340"/>
                </a:cubicBezTo>
                <a:cubicBezTo>
                  <a:pt x="25881" y="2991"/>
                  <a:pt x="26417" y="3680"/>
                  <a:pt x="26876" y="4369"/>
                </a:cubicBezTo>
                <a:cubicBezTo>
                  <a:pt x="27565" y="5479"/>
                  <a:pt x="28752" y="6130"/>
                  <a:pt x="30015" y="6130"/>
                </a:cubicBezTo>
                <a:cubicBezTo>
                  <a:pt x="30513" y="6092"/>
                  <a:pt x="30973" y="5939"/>
                  <a:pt x="31432" y="5747"/>
                </a:cubicBezTo>
                <a:cubicBezTo>
                  <a:pt x="32121" y="5211"/>
                  <a:pt x="32772" y="4599"/>
                  <a:pt x="33384" y="3910"/>
                </a:cubicBezTo>
                <a:cubicBezTo>
                  <a:pt x="33844" y="3412"/>
                  <a:pt x="34150" y="2799"/>
                  <a:pt x="34609" y="2302"/>
                </a:cubicBezTo>
                <a:cubicBezTo>
                  <a:pt x="34912" y="1924"/>
                  <a:pt x="35355" y="1732"/>
                  <a:pt x="35794" y="1732"/>
                </a:cubicBezTo>
                <a:cubicBezTo>
                  <a:pt x="36245" y="1732"/>
                  <a:pt x="36692" y="1933"/>
                  <a:pt x="36983" y="2340"/>
                </a:cubicBezTo>
                <a:cubicBezTo>
                  <a:pt x="37442" y="2876"/>
                  <a:pt x="37864" y="3412"/>
                  <a:pt x="38246" y="4024"/>
                </a:cubicBezTo>
                <a:cubicBezTo>
                  <a:pt x="39005" y="5180"/>
                  <a:pt x="39934" y="6063"/>
                  <a:pt x="41386" y="6063"/>
                </a:cubicBezTo>
                <a:cubicBezTo>
                  <a:pt x="41473" y="6063"/>
                  <a:pt x="41563" y="6060"/>
                  <a:pt x="41654" y="6054"/>
                </a:cubicBezTo>
                <a:cubicBezTo>
                  <a:pt x="42228" y="5977"/>
                  <a:pt x="42419" y="5709"/>
                  <a:pt x="42419" y="5211"/>
                </a:cubicBezTo>
                <a:cubicBezTo>
                  <a:pt x="42419" y="4714"/>
                  <a:pt x="42305" y="4331"/>
                  <a:pt x="41730" y="4331"/>
                </a:cubicBezTo>
                <a:cubicBezTo>
                  <a:pt x="41041" y="4292"/>
                  <a:pt x="40390" y="3948"/>
                  <a:pt x="40008" y="3374"/>
                </a:cubicBezTo>
                <a:cubicBezTo>
                  <a:pt x="39586" y="2838"/>
                  <a:pt x="39242" y="2263"/>
                  <a:pt x="38859" y="1689"/>
                </a:cubicBezTo>
                <a:cubicBezTo>
                  <a:pt x="38093" y="541"/>
                  <a:pt x="36887" y="5"/>
                  <a:pt x="35720" y="5"/>
                </a:cubicBezTo>
                <a:cubicBezTo>
                  <a:pt x="34552" y="5"/>
                  <a:pt x="33423" y="541"/>
                  <a:pt x="32810" y="1536"/>
                </a:cubicBezTo>
                <a:cubicBezTo>
                  <a:pt x="32389" y="2263"/>
                  <a:pt x="31853" y="2953"/>
                  <a:pt x="31279" y="3565"/>
                </a:cubicBezTo>
                <a:cubicBezTo>
                  <a:pt x="30811" y="4069"/>
                  <a:pt x="30326" y="4319"/>
                  <a:pt x="29855" y="4319"/>
                </a:cubicBezTo>
                <a:cubicBezTo>
                  <a:pt x="29326" y="4319"/>
                  <a:pt x="28815" y="4002"/>
                  <a:pt x="28369" y="3374"/>
                </a:cubicBezTo>
                <a:cubicBezTo>
                  <a:pt x="27986" y="2838"/>
                  <a:pt x="27604" y="2263"/>
                  <a:pt x="27259" y="1689"/>
                </a:cubicBezTo>
                <a:cubicBezTo>
                  <a:pt x="26525" y="569"/>
                  <a:pt x="25334" y="5"/>
                  <a:pt x="24142" y="5"/>
                </a:cubicBezTo>
                <a:cubicBezTo>
                  <a:pt x="22970" y="5"/>
                  <a:pt x="21797" y="550"/>
                  <a:pt x="21057" y="1651"/>
                </a:cubicBezTo>
                <a:cubicBezTo>
                  <a:pt x="20598" y="2417"/>
                  <a:pt x="20062" y="3144"/>
                  <a:pt x="19411" y="3795"/>
                </a:cubicBezTo>
                <a:cubicBezTo>
                  <a:pt x="19131" y="4168"/>
                  <a:pt x="18714" y="4350"/>
                  <a:pt x="18295" y="4350"/>
                </a:cubicBezTo>
                <a:cubicBezTo>
                  <a:pt x="17853" y="4350"/>
                  <a:pt x="17408" y="4149"/>
                  <a:pt x="17114" y="3757"/>
                </a:cubicBezTo>
                <a:cubicBezTo>
                  <a:pt x="16693" y="3259"/>
                  <a:pt x="16310" y="2761"/>
                  <a:pt x="15927" y="2187"/>
                </a:cubicBezTo>
                <a:cubicBezTo>
                  <a:pt x="15353" y="1383"/>
                  <a:pt x="14740" y="502"/>
                  <a:pt x="13745" y="234"/>
                </a:cubicBezTo>
                <a:cubicBezTo>
                  <a:pt x="13194" y="83"/>
                  <a:pt x="12705" y="2"/>
                  <a:pt x="12257" y="2"/>
                </a:cubicBezTo>
                <a:cubicBezTo>
                  <a:pt x="11117" y="2"/>
                  <a:pt x="10249" y="529"/>
                  <a:pt x="9342" y="1766"/>
                </a:cubicBezTo>
                <a:cubicBezTo>
                  <a:pt x="8845" y="2378"/>
                  <a:pt x="8423" y="3067"/>
                  <a:pt x="7887" y="3680"/>
                </a:cubicBezTo>
                <a:cubicBezTo>
                  <a:pt x="7597" y="4106"/>
                  <a:pt x="7131" y="4326"/>
                  <a:pt x="6661" y="4326"/>
                </a:cubicBezTo>
                <a:cubicBezTo>
                  <a:pt x="6202" y="4326"/>
                  <a:pt x="5740" y="4115"/>
                  <a:pt x="5437" y="3680"/>
                </a:cubicBezTo>
                <a:cubicBezTo>
                  <a:pt x="4978" y="3182"/>
                  <a:pt x="4557" y="2608"/>
                  <a:pt x="4174" y="2034"/>
                </a:cubicBezTo>
                <a:cubicBezTo>
                  <a:pt x="3366" y="858"/>
                  <a:pt x="2452" y="0"/>
                  <a:pt x="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3"/>
          <p:cNvSpPr/>
          <p:nvPr/>
        </p:nvSpPr>
        <p:spPr>
          <a:xfrm>
            <a:off x="1343425" y="1415675"/>
            <a:ext cx="239350" cy="222550"/>
          </a:xfrm>
          <a:custGeom>
            <a:avLst/>
            <a:gdLst/>
            <a:ahLst/>
            <a:cxnLst/>
            <a:rect l="l" t="t" r="r" b="b"/>
            <a:pathLst>
              <a:path w="9574" h="8902" extrusionOk="0">
                <a:moveTo>
                  <a:pt x="1848" y="1"/>
                </a:moveTo>
                <a:cubicBezTo>
                  <a:pt x="1008" y="1"/>
                  <a:pt x="1" y="1298"/>
                  <a:pt x="845" y="1931"/>
                </a:cubicBezTo>
                <a:cubicBezTo>
                  <a:pt x="960" y="2084"/>
                  <a:pt x="1113" y="2199"/>
                  <a:pt x="1266" y="2352"/>
                </a:cubicBezTo>
                <a:lnTo>
                  <a:pt x="3448" y="4343"/>
                </a:lnTo>
                <a:cubicBezTo>
                  <a:pt x="2491" y="5300"/>
                  <a:pt x="1687" y="6066"/>
                  <a:pt x="883" y="6870"/>
                </a:cubicBezTo>
                <a:cubicBezTo>
                  <a:pt x="424" y="7329"/>
                  <a:pt x="347" y="8095"/>
                  <a:pt x="730" y="8631"/>
                </a:cubicBezTo>
                <a:cubicBezTo>
                  <a:pt x="962" y="8796"/>
                  <a:pt x="1236" y="8876"/>
                  <a:pt x="1514" y="8876"/>
                </a:cubicBezTo>
                <a:cubicBezTo>
                  <a:pt x="1878" y="8876"/>
                  <a:pt x="2247" y="8739"/>
                  <a:pt x="2529" y="8478"/>
                </a:cubicBezTo>
                <a:cubicBezTo>
                  <a:pt x="2682" y="8325"/>
                  <a:pt x="2797" y="8172"/>
                  <a:pt x="2950" y="8018"/>
                </a:cubicBezTo>
                <a:lnTo>
                  <a:pt x="4941" y="5989"/>
                </a:lnTo>
                <a:cubicBezTo>
                  <a:pt x="5822" y="6946"/>
                  <a:pt x="6626" y="7750"/>
                  <a:pt x="7468" y="8554"/>
                </a:cubicBezTo>
                <a:cubicBezTo>
                  <a:pt x="7721" y="8786"/>
                  <a:pt x="8054" y="8902"/>
                  <a:pt x="8393" y="8902"/>
                </a:cubicBezTo>
                <a:cubicBezTo>
                  <a:pt x="8670" y="8902"/>
                  <a:pt x="8949" y="8824"/>
                  <a:pt x="9191" y="8669"/>
                </a:cubicBezTo>
                <a:cubicBezTo>
                  <a:pt x="9497" y="8133"/>
                  <a:pt x="9459" y="7444"/>
                  <a:pt x="9076" y="6985"/>
                </a:cubicBezTo>
                <a:cubicBezTo>
                  <a:pt x="8961" y="6832"/>
                  <a:pt x="8808" y="6678"/>
                  <a:pt x="8655" y="6525"/>
                </a:cubicBezTo>
                <a:lnTo>
                  <a:pt x="6511" y="4458"/>
                </a:lnTo>
                <a:cubicBezTo>
                  <a:pt x="7391" y="3577"/>
                  <a:pt x="8234" y="2812"/>
                  <a:pt x="9038" y="1970"/>
                </a:cubicBezTo>
                <a:cubicBezTo>
                  <a:pt x="9497" y="1587"/>
                  <a:pt x="9574" y="859"/>
                  <a:pt x="9191" y="323"/>
                </a:cubicBezTo>
                <a:cubicBezTo>
                  <a:pt x="9012" y="115"/>
                  <a:pt x="8579" y="92"/>
                  <a:pt x="8179" y="92"/>
                </a:cubicBezTo>
                <a:cubicBezTo>
                  <a:pt x="8064" y="92"/>
                  <a:pt x="7953" y="94"/>
                  <a:pt x="7851" y="94"/>
                </a:cubicBezTo>
                <a:cubicBezTo>
                  <a:pt x="7621" y="94"/>
                  <a:pt x="7430" y="362"/>
                  <a:pt x="7238" y="553"/>
                </a:cubicBezTo>
                <a:cubicBezTo>
                  <a:pt x="6511" y="1280"/>
                  <a:pt x="5783" y="2008"/>
                  <a:pt x="4941" y="2888"/>
                </a:cubicBezTo>
                <a:cubicBezTo>
                  <a:pt x="4061" y="1970"/>
                  <a:pt x="3295" y="1127"/>
                  <a:pt x="2453" y="323"/>
                </a:cubicBezTo>
                <a:cubicBezTo>
                  <a:pt x="2290" y="95"/>
                  <a:pt x="2075" y="1"/>
                  <a:pt x="18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3"/>
          <p:cNvSpPr/>
          <p:nvPr/>
        </p:nvSpPr>
        <p:spPr>
          <a:xfrm>
            <a:off x="7985975" y="3668175"/>
            <a:ext cx="239350" cy="222550"/>
          </a:xfrm>
          <a:custGeom>
            <a:avLst/>
            <a:gdLst/>
            <a:ahLst/>
            <a:cxnLst/>
            <a:rect l="l" t="t" r="r" b="b"/>
            <a:pathLst>
              <a:path w="9574" h="8902" extrusionOk="0">
                <a:moveTo>
                  <a:pt x="1848" y="1"/>
                </a:moveTo>
                <a:cubicBezTo>
                  <a:pt x="1008" y="1"/>
                  <a:pt x="1" y="1298"/>
                  <a:pt x="845" y="1931"/>
                </a:cubicBezTo>
                <a:cubicBezTo>
                  <a:pt x="960" y="2084"/>
                  <a:pt x="1113" y="2199"/>
                  <a:pt x="1266" y="2352"/>
                </a:cubicBezTo>
                <a:lnTo>
                  <a:pt x="3448" y="4343"/>
                </a:lnTo>
                <a:cubicBezTo>
                  <a:pt x="2491" y="5300"/>
                  <a:pt x="1687" y="6066"/>
                  <a:pt x="883" y="6870"/>
                </a:cubicBezTo>
                <a:cubicBezTo>
                  <a:pt x="424" y="7329"/>
                  <a:pt x="347" y="8095"/>
                  <a:pt x="730" y="8631"/>
                </a:cubicBezTo>
                <a:cubicBezTo>
                  <a:pt x="962" y="8796"/>
                  <a:pt x="1236" y="8876"/>
                  <a:pt x="1514" y="8876"/>
                </a:cubicBezTo>
                <a:cubicBezTo>
                  <a:pt x="1878" y="8876"/>
                  <a:pt x="2247" y="8739"/>
                  <a:pt x="2529" y="8478"/>
                </a:cubicBezTo>
                <a:cubicBezTo>
                  <a:pt x="2682" y="8325"/>
                  <a:pt x="2797" y="8172"/>
                  <a:pt x="2950" y="8018"/>
                </a:cubicBezTo>
                <a:lnTo>
                  <a:pt x="4941" y="5989"/>
                </a:lnTo>
                <a:cubicBezTo>
                  <a:pt x="5822" y="6946"/>
                  <a:pt x="6626" y="7750"/>
                  <a:pt x="7468" y="8554"/>
                </a:cubicBezTo>
                <a:cubicBezTo>
                  <a:pt x="7721" y="8786"/>
                  <a:pt x="8054" y="8902"/>
                  <a:pt x="8393" y="8902"/>
                </a:cubicBezTo>
                <a:cubicBezTo>
                  <a:pt x="8670" y="8902"/>
                  <a:pt x="8949" y="8824"/>
                  <a:pt x="9191" y="8669"/>
                </a:cubicBezTo>
                <a:cubicBezTo>
                  <a:pt x="9497" y="8133"/>
                  <a:pt x="9459" y="7444"/>
                  <a:pt x="9076" y="6985"/>
                </a:cubicBezTo>
                <a:cubicBezTo>
                  <a:pt x="8961" y="6832"/>
                  <a:pt x="8808" y="6678"/>
                  <a:pt x="8655" y="6525"/>
                </a:cubicBezTo>
                <a:lnTo>
                  <a:pt x="6511" y="4458"/>
                </a:lnTo>
                <a:cubicBezTo>
                  <a:pt x="7391" y="3577"/>
                  <a:pt x="8234" y="2812"/>
                  <a:pt x="9038" y="1970"/>
                </a:cubicBezTo>
                <a:cubicBezTo>
                  <a:pt x="9497" y="1587"/>
                  <a:pt x="9574" y="859"/>
                  <a:pt x="9191" y="323"/>
                </a:cubicBezTo>
                <a:cubicBezTo>
                  <a:pt x="9012" y="115"/>
                  <a:pt x="8579" y="92"/>
                  <a:pt x="8179" y="92"/>
                </a:cubicBezTo>
                <a:cubicBezTo>
                  <a:pt x="8064" y="92"/>
                  <a:pt x="7953" y="94"/>
                  <a:pt x="7851" y="94"/>
                </a:cubicBezTo>
                <a:cubicBezTo>
                  <a:pt x="7621" y="94"/>
                  <a:pt x="7430" y="362"/>
                  <a:pt x="7238" y="553"/>
                </a:cubicBezTo>
                <a:cubicBezTo>
                  <a:pt x="6511" y="1280"/>
                  <a:pt x="5783" y="2008"/>
                  <a:pt x="4941" y="2888"/>
                </a:cubicBezTo>
                <a:cubicBezTo>
                  <a:pt x="4061" y="1970"/>
                  <a:pt x="3295" y="1127"/>
                  <a:pt x="2453" y="323"/>
                </a:cubicBezTo>
                <a:cubicBezTo>
                  <a:pt x="2290" y="95"/>
                  <a:pt x="2075" y="1"/>
                  <a:pt x="18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4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US Blocks</a:t>
            </a:r>
            <a:endParaRPr sz="3600" dirty="0"/>
          </a:p>
        </p:txBody>
      </p:sp>
      <p:sp>
        <p:nvSpPr>
          <p:cNvPr id="1092" name="Google Shape;1092;p47"/>
          <p:cNvSpPr txBox="1">
            <a:spLocks noGrp="1"/>
          </p:cNvSpPr>
          <p:nvPr>
            <p:ph type="body" idx="4294967295"/>
          </p:nvPr>
        </p:nvSpPr>
        <p:spPr>
          <a:xfrm>
            <a:off x="720000" y="910481"/>
            <a:ext cx="7899067" cy="25434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 sz="3200" b="1" dirty="0">
                <a:solidFill>
                  <a:schemeClr val="dk1"/>
                </a:solidFill>
                <a:latin typeface="Cabin"/>
                <a:ea typeface="Cabin"/>
                <a:cs typeface="Cabin"/>
                <a:sym typeface="Cabin"/>
              </a:rPr>
              <a:t>TAP Block</a:t>
            </a:r>
          </a:p>
          <a:p>
            <a:r>
              <a:rPr lang="en-US" sz="2800" dirty="0">
                <a:solidFill>
                  <a:schemeClr val="tx1"/>
                </a:solidFill>
                <a:effectLst/>
                <a:latin typeface="Calibri" panose="020F0502020204030204" pitchFamily="34" charset="0"/>
              </a:rPr>
              <a:t>Supine position</a:t>
            </a:r>
          </a:p>
          <a:p>
            <a:r>
              <a:rPr lang="en-US" sz="2800" dirty="0">
                <a:solidFill>
                  <a:schemeClr val="tx1"/>
                </a:solidFill>
                <a:effectLst/>
                <a:latin typeface="Calibri" panose="020F0502020204030204" pitchFamily="34" charset="0"/>
              </a:rPr>
              <a:t>Use ultrasound</a:t>
            </a:r>
          </a:p>
          <a:p>
            <a:r>
              <a:rPr lang="en-US" sz="2800" dirty="0">
                <a:solidFill>
                  <a:schemeClr val="tx1"/>
                </a:solidFill>
                <a:effectLst/>
                <a:latin typeface="Calibri" panose="020F0502020204030204" pitchFamily="34" charset="0"/>
              </a:rPr>
              <a:t>20 ml of local anesthetic per side</a:t>
            </a:r>
          </a:p>
          <a:p>
            <a:r>
              <a:rPr lang="en-US" sz="2800" dirty="0">
                <a:solidFill>
                  <a:schemeClr val="tx1"/>
                </a:solidFill>
                <a:effectLst/>
                <a:latin typeface="Calibri" panose="020F0502020204030204" pitchFamily="34" charset="0"/>
              </a:rPr>
              <a:t>Complications: Violation of the peritoneum with or without bowel perforation</a:t>
            </a:r>
          </a:p>
          <a:p>
            <a:endParaRPr lang="en-US" sz="2800" dirty="0">
              <a:solidFill>
                <a:schemeClr val="tx1"/>
              </a:solidFill>
              <a:effectLst/>
              <a:latin typeface="Calibri" panose="020F0502020204030204" pitchFamily="34" charset="0"/>
              <a:cs typeface="Calibri" panose="020F0502020204030204" pitchFamily="34" charset="0"/>
            </a:endParaRPr>
          </a:p>
        </p:txBody>
      </p:sp>
      <p:sp>
        <p:nvSpPr>
          <p:cNvPr id="1093" name="Google Shape;1093;p47"/>
          <p:cNvSpPr/>
          <p:nvPr/>
        </p:nvSpPr>
        <p:spPr>
          <a:xfrm>
            <a:off x="6039875" y="4281567"/>
            <a:ext cx="1060500" cy="153275"/>
          </a:xfrm>
          <a:custGeom>
            <a:avLst/>
            <a:gdLst/>
            <a:ahLst/>
            <a:cxnLst/>
            <a:rect l="l" t="t" r="r" b="b"/>
            <a:pathLst>
              <a:path w="42420" h="6131" extrusionOk="0">
                <a:moveTo>
                  <a:pt x="993" y="0"/>
                </a:moveTo>
                <a:cubicBezTo>
                  <a:pt x="931" y="0"/>
                  <a:pt x="869" y="2"/>
                  <a:pt x="805" y="5"/>
                </a:cubicBezTo>
                <a:cubicBezTo>
                  <a:pt x="269" y="43"/>
                  <a:pt x="1" y="273"/>
                  <a:pt x="1" y="809"/>
                </a:cubicBezTo>
                <a:cubicBezTo>
                  <a:pt x="1" y="1306"/>
                  <a:pt x="78" y="1727"/>
                  <a:pt x="728" y="1727"/>
                </a:cubicBezTo>
                <a:cubicBezTo>
                  <a:pt x="1417" y="1766"/>
                  <a:pt x="2068" y="2149"/>
                  <a:pt x="2413" y="2723"/>
                </a:cubicBezTo>
                <a:cubicBezTo>
                  <a:pt x="2834" y="3259"/>
                  <a:pt x="3140" y="3833"/>
                  <a:pt x="3561" y="4407"/>
                </a:cubicBezTo>
                <a:cubicBezTo>
                  <a:pt x="4258" y="5499"/>
                  <a:pt x="5434" y="6083"/>
                  <a:pt x="6628" y="6083"/>
                </a:cubicBezTo>
                <a:cubicBezTo>
                  <a:pt x="7401" y="6083"/>
                  <a:pt x="8182" y="5838"/>
                  <a:pt x="8845" y="5326"/>
                </a:cubicBezTo>
                <a:cubicBezTo>
                  <a:pt x="9610" y="4675"/>
                  <a:pt x="10108" y="3718"/>
                  <a:pt x="10759" y="2914"/>
                </a:cubicBezTo>
                <a:cubicBezTo>
                  <a:pt x="11386" y="2134"/>
                  <a:pt x="11929" y="1751"/>
                  <a:pt x="12471" y="1751"/>
                </a:cubicBezTo>
                <a:cubicBezTo>
                  <a:pt x="13020" y="1751"/>
                  <a:pt x="13569" y="2144"/>
                  <a:pt x="14204" y="2914"/>
                </a:cubicBezTo>
                <a:cubicBezTo>
                  <a:pt x="14625" y="3412"/>
                  <a:pt x="14970" y="3910"/>
                  <a:pt x="15314" y="4446"/>
                </a:cubicBezTo>
                <a:cubicBezTo>
                  <a:pt x="16023" y="5518"/>
                  <a:pt x="17171" y="6054"/>
                  <a:pt x="18320" y="6054"/>
                </a:cubicBezTo>
                <a:cubicBezTo>
                  <a:pt x="19468" y="6054"/>
                  <a:pt x="20617" y="5518"/>
                  <a:pt x="21325" y="4446"/>
                </a:cubicBezTo>
                <a:cubicBezTo>
                  <a:pt x="21823" y="3680"/>
                  <a:pt x="22359" y="2953"/>
                  <a:pt x="22971" y="2302"/>
                </a:cubicBezTo>
                <a:cubicBezTo>
                  <a:pt x="23270" y="1909"/>
                  <a:pt x="23706" y="1718"/>
                  <a:pt x="24141" y="1718"/>
                </a:cubicBezTo>
                <a:cubicBezTo>
                  <a:pt x="24596" y="1718"/>
                  <a:pt x="25051" y="1928"/>
                  <a:pt x="25345" y="2340"/>
                </a:cubicBezTo>
                <a:cubicBezTo>
                  <a:pt x="25881" y="2991"/>
                  <a:pt x="26417" y="3680"/>
                  <a:pt x="26876" y="4369"/>
                </a:cubicBezTo>
                <a:cubicBezTo>
                  <a:pt x="27565" y="5479"/>
                  <a:pt x="28752" y="6130"/>
                  <a:pt x="30015" y="6130"/>
                </a:cubicBezTo>
                <a:cubicBezTo>
                  <a:pt x="30513" y="6092"/>
                  <a:pt x="30973" y="5939"/>
                  <a:pt x="31432" y="5747"/>
                </a:cubicBezTo>
                <a:cubicBezTo>
                  <a:pt x="32121" y="5211"/>
                  <a:pt x="32772" y="4599"/>
                  <a:pt x="33384" y="3910"/>
                </a:cubicBezTo>
                <a:cubicBezTo>
                  <a:pt x="33844" y="3412"/>
                  <a:pt x="34150" y="2799"/>
                  <a:pt x="34609" y="2302"/>
                </a:cubicBezTo>
                <a:cubicBezTo>
                  <a:pt x="34912" y="1924"/>
                  <a:pt x="35355" y="1732"/>
                  <a:pt x="35794" y="1732"/>
                </a:cubicBezTo>
                <a:cubicBezTo>
                  <a:pt x="36245" y="1732"/>
                  <a:pt x="36692" y="1933"/>
                  <a:pt x="36983" y="2340"/>
                </a:cubicBezTo>
                <a:cubicBezTo>
                  <a:pt x="37442" y="2876"/>
                  <a:pt x="37864" y="3412"/>
                  <a:pt x="38246" y="4024"/>
                </a:cubicBezTo>
                <a:cubicBezTo>
                  <a:pt x="39005" y="5180"/>
                  <a:pt x="39934" y="6063"/>
                  <a:pt x="41386" y="6063"/>
                </a:cubicBezTo>
                <a:cubicBezTo>
                  <a:pt x="41473" y="6063"/>
                  <a:pt x="41563" y="6060"/>
                  <a:pt x="41654" y="6054"/>
                </a:cubicBezTo>
                <a:cubicBezTo>
                  <a:pt x="42228" y="5977"/>
                  <a:pt x="42419" y="5709"/>
                  <a:pt x="42419" y="5211"/>
                </a:cubicBezTo>
                <a:cubicBezTo>
                  <a:pt x="42419" y="4714"/>
                  <a:pt x="42305" y="4331"/>
                  <a:pt x="41730" y="4331"/>
                </a:cubicBezTo>
                <a:cubicBezTo>
                  <a:pt x="41041" y="4292"/>
                  <a:pt x="40390" y="3948"/>
                  <a:pt x="40008" y="3374"/>
                </a:cubicBezTo>
                <a:cubicBezTo>
                  <a:pt x="39586" y="2838"/>
                  <a:pt x="39242" y="2263"/>
                  <a:pt x="38859" y="1689"/>
                </a:cubicBezTo>
                <a:cubicBezTo>
                  <a:pt x="38093" y="541"/>
                  <a:pt x="36887" y="5"/>
                  <a:pt x="35720" y="5"/>
                </a:cubicBezTo>
                <a:cubicBezTo>
                  <a:pt x="34552" y="5"/>
                  <a:pt x="33423" y="541"/>
                  <a:pt x="32810" y="1536"/>
                </a:cubicBezTo>
                <a:cubicBezTo>
                  <a:pt x="32389" y="2263"/>
                  <a:pt x="31853" y="2953"/>
                  <a:pt x="31279" y="3565"/>
                </a:cubicBezTo>
                <a:cubicBezTo>
                  <a:pt x="30811" y="4069"/>
                  <a:pt x="30326" y="4319"/>
                  <a:pt x="29855" y="4319"/>
                </a:cubicBezTo>
                <a:cubicBezTo>
                  <a:pt x="29326" y="4319"/>
                  <a:pt x="28815" y="4002"/>
                  <a:pt x="28369" y="3374"/>
                </a:cubicBezTo>
                <a:cubicBezTo>
                  <a:pt x="27986" y="2838"/>
                  <a:pt x="27604" y="2263"/>
                  <a:pt x="27259" y="1689"/>
                </a:cubicBezTo>
                <a:cubicBezTo>
                  <a:pt x="26525" y="569"/>
                  <a:pt x="25334" y="5"/>
                  <a:pt x="24142" y="5"/>
                </a:cubicBezTo>
                <a:cubicBezTo>
                  <a:pt x="22970" y="5"/>
                  <a:pt x="21797" y="550"/>
                  <a:pt x="21057" y="1651"/>
                </a:cubicBezTo>
                <a:cubicBezTo>
                  <a:pt x="20598" y="2417"/>
                  <a:pt x="20062" y="3144"/>
                  <a:pt x="19411" y="3795"/>
                </a:cubicBezTo>
                <a:cubicBezTo>
                  <a:pt x="19131" y="4168"/>
                  <a:pt x="18714" y="4350"/>
                  <a:pt x="18295" y="4350"/>
                </a:cubicBezTo>
                <a:cubicBezTo>
                  <a:pt x="17853" y="4350"/>
                  <a:pt x="17408" y="4149"/>
                  <a:pt x="17114" y="3757"/>
                </a:cubicBezTo>
                <a:cubicBezTo>
                  <a:pt x="16693" y="3259"/>
                  <a:pt x="16310" y="2761"/>
                  <a:pt x="15927" y="2187"/>
                </a:cubicBezTo>
                <a:cubicBezTo>
                  <a:pt x="15353" y="1383"/>
                  <a:pt x="14740" y="502"/>
                  <a:pt x="13745" y="234"/>
                </a:cubicBezTo>
                <a:cubicBezTo>
                  <a:pt x="13194" y="83"/>
                  <a:pt x="12705" y="2"/>
                  <a:pt x="12257" y="2"/>
                </a:cubicBezTo>
                <a:cubicBezTo>
                  <a:pt x="11117" y="2"/>
                  <a:pt x="10249" y="529"/>
                  <a:pt x="9342" y="1766"/>
                </a:cubicBezTo>
                <a:cubicBezTo>
                  <a:pt x="8845" y="2378"/>
                  <a:pt x="8423" y="3067"/>
                  <a:pt x="7887" y="3680"/>
                </a:cubicBezTo>
                <a:cubicBezTo>
                  <a:pt x="7597" y="4106"/>
                  <a:pt x="7131" y="4326"/>
                  <a:pt x="6661" y="4326"/>
                </a:cubicBezTo>
                <a:cubicBezTo>
                  <a:pt x="6202" y="4326"/>
                  <a:pt x="5740" y="4115"/>
                  <a:pt x="5437" y="3680"/>
                </a:cubicBezTo>
                <a:cubicBezTo>
                  <a:pt x="4978" y="3182"/>
                  <a:pt x="4557" y="2608"/>
                  <a:pt x="4174" y="2034"/>
                </a:cubicBezTo>
                <a:cubicBezTo>
                  <a:pt x="3366" y="858"/>
                  <a:pt x="2452" y="0"/>
                  <a:pt x="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8507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4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US Blocks</a:t>
            </a:r>
            <a:endParaRPr sz="3600" dirty="0"/>
          </a:p>
        </p:txBody>
      </p:sp>
      <p:sp>
        <p:nvSpPr>
          <p:cNvPr id="1092" name="Google Shape;1092;p47"/>
          <p:cNvSpPr txBox="1">
            <a:spLocks noGrp="1"/>
          </p:cNvSpPr>
          <p:nvPr>
            <p:ph type="body" idx="4294967295"/>
          </p:nvPr>
        </p:nvSpPr>
        <p:spPr>
          <a:xfrm>
            <a:off x="180623" y="1164481"/>
            <a:ext cx="3821289" cy="25434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 sz="3200" b="1" dirty="0">
                <a:solidFill>
                  <a:schemeClr val="dk1"/>
                </a:solidFill>
                <a:latin typeface="Cabin"/>
                <a:ea typeface="Cabin"/>
                <a:cs typeface="Cabin"/>
                <a:sym typeface="Cabin"/>
              </a:rPr>
              <a:t>TAP Block</a:t>
            </a:r>
          </a:p>
          <a:p>
            <a:pPr>
              <a:buSzPct val="70000"/>
              <a:buFont typeface="Arial" panose="020B0604020202020204" pitchFamily="34" charset="0"/>
              <a:buChar char="•"/>
            </a:pPr>
            <a:r>
              <a:rPr lang="en-US" sz="2400" dirty="0">
                <a:solidFill>
                  <a:schemeClr val="tx1"/>
                </a:solidFill>
                <a:effectLst/>
                <a:latin typeface="Arial" panose="020B0604020202020204" pitchFamily="34" charset="0"/>
              </a:rPr>
              <a:t>Positioning of the ultrasound transducer and needle for performing a mid-axillary TAP block</a:t>
            </a:r>
          </a:p>
          <a:p>
            <a:pPr marL="152400" indent="0">
              <a:buNone/>
            </a:pPr>
            <a:endParaRPr lang="en-US" sz="2800" dirty="0">
              <a:solidFill>
                <a:schemeClr val="tx1"/>
              </a:solidFill>
              <a:effectLst/>
              <a:latin typeface="Calibri" panose="020F0502020204030204" pitchFamily="34" charset="0"/>
              <a:cs typeface="Calibri" panose="020F0502020204030204" pitchFamily="34" charset="0"/>
            </a:endParaRPr>
          </a:p>
        </p:txBody>
      </p:sp>
      <p:sp>
        <p:nvSpPr>
          <p:cNvPr id="1093" name="Google Shape;1093;p47"/>
          <p:cNvSpPr/>
          <p:nvPr/>
        </p:nvSpPr>
        <p:spPr>
          <a:xfrm>
            <a:off x="6039875" y="4281567"/>
            <a:ext cx="1060500" cy="153275"/>
          </a:xfrm>
          <a:custGeom>
            <a:avLst/>
            <a:gdLst/>
            <a:ahLst/>
            <a:cxnLst/>
            <a:rect l="l" t="t" r="r" b="b"/>
            <a:pathLst>
              <a:path w="42420" h="6131" extrusionOk="0">
                <a:moveTo>
                  <a:pt x="993" y="0"/>
                </a:moveTo>
                <a:cubicBezTo>
                  <a:pt x="931" y="0"/>
                  <a:pt x="869" y="2"/>
                  <a:pt x="805" y="5"/>
                </a:cubicBezTo>
                <a:cubicBezTo>
                  <a:pt x="269" y="43"/>
                  <a:pt x="1" y="273"/>
                  <a:pt x="1" y="809"/>
                </a:cubicBezTo>
                <a:cubicBezTo>
                  <a:pt x="1" y="1306"/>
                  <a:pt x="78" y="1727"/>
                  <a:pt x="728" y="1727"/>
                </a:cubicBezTo>
                <a:cubicBezTo>
                  <a:pt x="1417" y="1766"/>
                  <a:pt x="2068" y="2149"/>
                  <a:pt x="2413" y="2723"/>
                </a:cubicBezTo>
                <a:cubicBezTo>
                  <a:pt x="2834" y="3259"/>
                  <a:pt x="3140" y="3833"/>
                  <a:pt x="3561" y="4407"/>
                </a:cubicBezTo>
                <a:cubicBezTo>
                  <a:pt x="4258" y="5499"/>
                  <a:pt x="5434" y="6083"/>
                  <a:pt x="6628" y="6083"/>
                </a:cubicBezTo>
                <a:cubicBezTo>
                  <a:pt x="7401" y="6083"/>
                  <a:pt x="8182" y="5838"/>
                  <a:pt x="8845" y="5326"/>
                </a:cubicBezTo>
                <a:cubicBezTo>
                  <a:pt x="9610" y="4675"/>
                  <a:pt x="10108" y="3718"/>
                  <a:pt x="10759" y="2914"/>
                </a:cubicBezTo>
                <a:cubicBezTo>
                  <a:pt x="11386" y="2134"/>
                  <a:pt x="11929" y="1751"/>
                  <a:pt x="12471" y="1751"/>
                </a:cubicBezTo>
                <a:cubicBezTo>
                  <a:pt x="13020" y="1751"/>
                  <a:pt x="13569" y="2144"/>
                  <a:pt x="14204" y="2914"/>
                </a:cubicBezTo>
                <a:cubicBezTo>
                  <a:pt x="14625" y="3412"/>
                  <a:pt x="14970" y="3910"/>
                  <a:pt x="15314" y="4446"/>
                </a:cubicBezTo>
                <a:cubicBezTo>
                  <a:pt x="16023" y="5518"/>
                  <a:pt x="17171" y="6054"/>
                  <a:pt x="18320" y="6054"/>
                </a:cubicBezTo>
                <a:cubicBezTo>
                  <a:pt x="19468" y="6054"/>
                  <a:pt x="20617" y="5518"/>
                  <a:pt x="21325" y="4446"/>
                </a:cubicBezTo>
                <a:cubicBezTo>
                  <a:pt x="21823" y="3680"/>
                  <a:pt x="22359" y="2953"/>
                  <a:pt x="22971" y="2302"/>
                </a:cubicBezTo>
                <a:cubicBezTo>
                  <a:pt x="23270" y="1909"/>
                  <a:pt x="23706" y="1718"/>
                  <a:pt x="24141" y="1718"/>
                </a:cubicBezTo>
                <a:cubicBezTo>
                  <a:pt x="24596" y="1718"/>
                  <a:pt x="25051" y="1928"/>
                  <a:pt x="25345" y="2340"/>
                </a:cubicBezTo>
                <a:cubicBezTo>
                  <a:pt x="25881" y="2991"/>
                  <a:pt x="26417" y="3680"/>
                  <a:pt x="26876" y="4369"/>
                </a:cubicBezTo>
                <a:cubicBezTo>
                  <a:pt x="27565" y="5479"/>
                  <a:pt x="28752" y="6130"/>
                  <a:pt x="30015" y="6130"/>
                </a:cubicBezTo>
                <a:cubicBezTo>
                  <a:pt x="30513" y="6092"/>
                  <a:pt x="30973" y="5939"/>
                  <a:pt x="31432" y="5747"/>
                </a:cubicBezTo>
                <a:cubicBezTo>
                  <a:pt x="32121" y="5211"/>
                  <a:pt x="32772" y="4599"/>
                  <a:pt x="33384" y="3910"/>
                </a:cubicBezTo>
                <a:cubicBezTo>
                  <a:pt x="33844" y="3412"/>
                  <a:pt x="34150" y="2799"/>
                  <a:pt x="34609" y="2302"/>
                </a:cubicBezTo>
                <a:cubicBezTo>
                  <a:pt x="34912" y="1924"/>
                  <a:pt x="35355" y="1732"/>
                  <a:pt x="35794" y="1732"/>
                </a:cubicBezTo>
                <a:cubicBezTo>
                  <a:pt x="36245" y="1732"/>
                  <a:pt x="36692" y="1933"/>
                  <a:pt x="36983" y="2340"/>
                </a:cubicBezTo>
                <a:cubicBezTo>
                  <a:pt x="37442" y="2876"/>
                  <a:pt x="37864" y="3412"/>
                  <a:pt x="38246" y="4024"/>
                </a:cubicBezTo>
                <a:cubicBezTo>
                  <a:pt x="39005" y="5180"/>
                  <a:pt x="39934" y="6063"/>
                  <a:pt x="41386" y="6063"/>
                </a:cubicBezTo>
                <a:cubicBezTo>
                  <a:pt x="41473" y="6063"/>
                  <a:pt x="41563" y="6060"/>
                  <a:pt x="41654" y="6054"/>
                </a:cubicBezTo>
                <a:cubicBezTo>
                  <a:pt x="42228" y="5977"/>
                  <a:pt x="42419" y="5709"/>
                  <a:pt x="42419" y="5211"/>
                </a:cubicBezTo>
                <a:cubicBezTo>
                  <a:pt x="42419" y="4714"/>
                  <a:pt x="42305" y="4331"/>
                  <a:pt x="41730" y="4331"/>
                </a:cubicBezTo>
                <a:cubicBezTo>
                  <a:pt x="41041" y="4292"/>
                  <a:pt x="40390" y="3948"/>
                  <a:pt x="40008" y="3374"/>
                </a:cubicBezTo>
                <a:cubicBezTo>
                  <a:pt x="39586" y="2838"/>
                  <a:pt x="39242" y="2263"/>
                  <a:pt x="38859" y="1689"/>
                </a:cubicBezTo>
                <a:cubicBezTo>
                  <a:pt x="38093" y="541"/>
                  <a:pt x="36887" y="5"/>
                  <a:pt x="35720" y="5"/>
                </a:cubicBezTo>
                <a:cubicBezTo>
                  <a:pt x="34552" y="5"/>
                  <a:pt x="33423" y="541"/>
                  <a:pt x="32810" y="1536"/>
                </a:cubicBezTo>
                <a:cubicBezTo>
                  <a:pt x="32389" y="2263"/>
                  <a:pt x="31853" y="2953"/>
                  <a:pt x="31279" y="3565"/>
                </a:cubicBezTo>
                <a:cubicBezTo>
                  <a:pt x="30811" y="4069"/>
                  <a:pt x="30326" y="4319"/>
                  <a:pt x="29855" y="4319"/>
                </a:cubicBezTo>
                <a:cubicBezTo>
                  <a:pt x="29326" y="4319"/>
                  <a:pt x="28815" y="4002"/>
                  <a:pt x="28369" y="3374"/>
                </a:cubicBezTo>
                <a:cubicBezTo>
                  <a:pt x="27986" y="2838"/>
                  <a:pt x="27604" y="2263"/>
                  <a:pt x="27259" y="1689"/>
                </a:cubicBezTo>
                <a:cubicBezTo>
                  <a:pt x="26525" y="569"/>
                  <a:pt x="25334" y="5"/>
                  <a:pt x="24142" y="5"/>
                </a:cubicBezTo>
                <a:cubicBezTo>
                  <a:pt x="22970" y="5"/>
                  <a:pt x="21797" y="550"/>
                  <a:pt x="21057" y="1651"/>
                </a:cubicBezTo>
                <a:cubicBezTo>
                  <a:pt x="20598" y="2417"/>
                  <a:pt x="20062" y="3144"/>
                  <a:pt x="19411" y="3795"/>
                </a:cubicBezTo>
                <a:cubicBezTo>
                  <a:pt x="19131" y="4168"/>
                  <a:pt x="18714" y="4350"/>
                  <a:pt x="18295" y="4350"/>
                </a:cubicBezTo>
                <a:cubicBezTo>
                  <a:pt x="17853" y="4350"/>
                  <a:pt x="17408" y="4149"/>
                  <a:pt x="17114" y="3757"/>
                </a:cubicBezTo>
                <a:cubicBezTo>
                  <a:pt x="16693" y="3259"/>
                  <a:pt x="16310" y="2761"/>
                  <a:pt x="15927" y="2187"/>
                </a:cubicBezTo>
                <a:cubicBezTo>
                  <a:pt x="15353" y="1383"/>
                  <a:pt x="14740" y="502"/>
                  <a:pt x="13745" y="234"/>
                </a:cubicBezTo>
                <a:cubicBezTo>
                  <a:pt x="13194" y="83"/>
                  <a:pt x="12705" y="2"/>
                  <a:pt x="12257" y="2"/>
                </a:cubicBezTo>
                <a:cubicBezTo>
                  <a:pt x="11117" y="2"/>
                  <a:pt x="10249" y="529"/>
                  <a:pt x="9342" y="1766"/>
                </a:cubicBezTo>
                <a:cubicBezTo>
                  <a:pt x="8845" y="2378"/>
                  <a:pt x="8423" y="3067"/>
                  <a:pt x="7887" y="3680"/>
                </a:cubicBezTo>
                <a:cubicBezTo>
                  <a:pt x="7597" y="4106"/>
                  <a:pt x="7131" y="4326"/>
                  <a:pt x="6661" y="4326"/>
                </a:cubicBezTo>
                <a:cubicBezTo>
                  <a:pt x="6202" y="4326"/>
                  <a:pt x="5740" y="4115"/>
                  <a:pt x="5437" y="3680"/>
                </a:cubicBezTo>
                <a:cubicBezTo>
                  <a:pt x="4978" y="3182"/>
                  <a:pt x="4557" y="2608"/>
                  <a:pt x="4174" y="2034"/>
                </a:cubicBezTo>
                <a:cubicBezTo>
                  <a:pt x="3366" y="858"/>
                  <a:pt x="2452" y="0"/>
                  <a:pt x="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C52DD046-2E20-96E4-95E4-86C9EB73DBCE}"/>
              </a:ext>
            </a:extLst>
          </p:cNvPr>
          <p:cNvPicPr>
            <a:picLocks noChangeAspect="1"/>
          </p:cNvPicPr>
          <p:nvPr/>
        </p:nvPicPr>
        <p:blipFill>
          <a:blip r:embed="rId3"/>
          <a:stretch>
            <a:fillRect/>
          </a:stretch>
        </p:blipFill>
        <p:spPr>
          <a:xfrm>
            <a:off x="3776673" y="512307"/>
            <a:ext cx="4737100" cy="4305300"/>
          </a:xfrm>
          <a:prstGeom prst="rect">
            <a:avLst/>
          </a:prstGeom>
        </p:spPr>
      </p:pic>
    </p:spTree>
    <p:extLst>
      <p:ext uri="{BB962C8B-B14F-4D97-AF65-F5344CB8AC3E}">
        <p14:creationId xmlns:p14="http://schemas.microsoft.com/office/powerpoint/2010/main" val="3741280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4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US Blocks</a:t>
            </a:r>
            <a:endParaRPr sz="3600" dirty="0"/>
          </a:p>
        </p:txBody>
      </p:sp>
      <p:sp>
        <p:nvSpPr>
          <p:cNvPr id="1092" name="Google Shape;1092;p47"/>
          <p:cNvSpPr txBox="1">
            <a:spLocks noGrp="1"/>
          </p:cNvSpPr>
          <p:nvPr>
            <p:ph type="body" idx="4294967295"/>
          </p:nvPr>
        </p:nvSpPr>
        <p:spPr>
          <a:xfrm>
            <a:off x="180623" y="1164481"/>
            <a:ext cx="3666771" cy="25434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 sz="3200" b="1" dirty="0">
                <a:solidFill>
                  <a:schemeClr val="dk1"/>
                </a:solidFill>
                <a:latin typeface="Cabin"/>
                <a:ea typeface="Cabin"/>
                <a:cs typeface="Cabin"/>
                <a:sym typeface="Cabin"/>
              </a:rPr>
              <a:t>TAP Block</a:t>
            </a:r>
          </a:p>
          <a:p>
            <a:pPr>
              <a:buSzPct val="70000"/>
              <a:buFont typeface="Arial" panose="020B0604020202020204" pitchFamily="34" charset="0"/>
              <a:buChar char="•"/>
            </a:pPr>
            <a:r>
              <a:rPr lang="en-US" sz="2400" dirty="0">
                <a:solidFill>
                  <a:schemeClr val="tx1"/>
                </a:solidFill>
                <a:effectLst/>
                <a:latin typeface="Arial" panose="020B0604020202020204" pitchFamily="34" charset="0"/>
              </a:rPr>
              <a:t>Ultrasound image of local anesthetic after it has been injected into the TAP with the mid-axillary approach.</a:t>
            </a:r>
          </a:p>
          <a:p>
            <a:pPr marL="152400" indent="0">
              <a:buNone/>
            </a:pPr>
            <a:endParaRPr lang="en-US" sz="2800" dirty="0">
              <a:solidFill>
                <a:schemeClr val="tx1"/>
              </a:solidFill>
              <a:effectLst/>
              <a:latin typeface="Calibri" panose="020F0502020204030204" pitchFamily="34" charset="0"/>
              <a:cs typeface="Calibri" panose="020F0502020204030204" pitchFamily="34" charset="0"/>
            </a:endParaRPr>
          </a:p>
        </p:txBody>
      </p:sp>
      <p:sp>
        <p:nvSpPr>
          <p:cNvPr id="1093" name="Google Shape;1093;p47"/>
          <p:cNvSpPr/>
          <p:nvPr/>
        </p:nvSpPr>
        <p:spPr>
          <a:xfrm>
            <a:off x="6039875" y="4281567"/>
            <a:ext cx="1060500" cy="153275"/>
          </a:xfrm>
          <a:custGeom>
            <a:avLst/>
            <a:gdLst/>
            <a:ahLst/>
            <a:cxnLst/>
            <a:rect l="l" t="t" r="r" b="b"/>
            <a:pathLst>
              <a:path w="42420" h="6131" extrusionOk="0">
                <a:moveTo>
                  <a:pt x="993" y="0"/>
                </a:moveTo>
                <a:cubicBezTo>
                  <a:pt x="931" y="0"/>
                  <a:pt x="869" y="2"/>
                  <a:pt x="805" y="5"/>
                </a:cubicBezTo>
                <a:cubicBezTo>
                  <a:pt x="269" y="43"/>
                  <a:pt x="1" y="273"/>
                  <a:pt x="1" y="809"/>
                </a:cubicBezTo>
                <a:cubicBezTo>
                  <a:pt x="1" y="1306"/>
                  <a:pt x="78" y="1727"/>
                  <a:pt x="728" y="1727"/>
                </a:cubicBezTo>
                <a:cubicBezTo>
                  <a:pt x="1417" y="1766"/>
                  <a:pt x="2068" y="2149"/>
                  <a:pt x="2413" y="2723"/>
                </a:cubicBezTo>
                <a:cubicBezTo>
                  <a:pt x="2834" y="3259"/>
                  <a:pt x="3140" y="3833"/>
                  <a:pt x="3561" y="4407"/>
                </a:cubicBezTo>
                <a:cubicBezTo>
                  <a:pt x="4258" y="5499"/>
                  <a:pt x="5434" y="6083"/>
                  <a:pt x="6628" y="6083"/>
                </a:cubicBezTo>
                <a:cubicBezTo>
                  <a:pt x="7401" y="6083"/>
                  <a:pt x="8182" y="5838"/>
                  <a:pt x="8845" y="5326"/>
                </a:cubicBezTo>
                <a:cubicBezTo>
                  <a:pt x="9610" y="4675"/>
                  <a:pt x="10108" y="3718"/>
                  <a:pt x="10759" y="2914"/>
                </a:cubicBezTo>
                <a:cubicBezTo>
                  <a:pt x="11386" y="2134"/>
                  <a:pt x="11929" y="1751"/>
                  <a:pt x="12471" y="1751"/>
                </a:cubicBezTo>
                <a:cubicBezTo>
                  <a:pt x="13020" y="1751"/>
                  <a:pt x="13569" y="2144"/>
                  <a:pt x="14204" y="2914"/>
                </a:cubicBezTo>
                <a:cubicBezTo>
                  <a:pt x="14625" y="3412"/>
                  <a:pt x="14970" y="3910"/>
                  <a:pt x="15314" y="4446"/>
                </a:cubicBezTo>
                <a:cubicBezTo>
                  <a:pt x="16023" y="5518"/>
                  <a:pt x="17171" y="6054"/>
                  <a:pt x="18320" y="6054"/>
                </a:cubicBezTo>
                <a:cubicBezTo>
                  <a:pt x="19468" y="6054"/>
                  <a:pt x="20617" y="5518"/>
                  <a:pt x="21325" y="4446"/>
                </a:cubicBezTo>
                <a:cubicBezTo>
                  <a:pt x="21823" y="3680"/>
                  <a:pt x="22359" y="2953"/>
                  <a:pt x="22971" y="2302"/>
                </a:cubicBezTo>
                <a:cubicBezTo>
                  <a:pt x="23270" y="1909"/>
                  <a:pt x="23706" y="1718"/>
                  <a:pt x="24141" y="1718"/>
                </a:cubicBezTo>
                <a:cubicBezTo>
                  <a:pt x="24596" y="1718"/>
                  <a:pt x="25051" y="1928"/>
                  <a:pt x="25345" y="2340"/>
                </a:cubicBezTo>
                <a:cubicBezTo>
                  <a:pt x="25881" y="2991"/>
                  <a:pt x="26417" y="3680"/>
                  <a:pt x="26876" y="4369"/>
                </a:cubicBezTo>
                <a:cubicBezTo>
                  <a:pt x="27565" y="5479"/>
                  <a:pt x="28752" y="6130"/>
                  <a:pt x="30015" y="6130"/>
                </a:cubicBezTo>
                <a:cubicBezTo>
                  <a:pt x="30513" y="6092"/>
                  <a:pt x="30973" y="5939"/>
                  <a:pt x="31432" y="5747"/>
                </a:cubicBezTo>
                <a:cubicBezTo>
                  <a:pt x="32121" y="5211"/>
                  <a:pt x="32772" y="4599"/>
                  <a:pt x="33384" y="3910"/>
                </a:cubicBezTo>
                <a:cubicBezTo>
                  <a:pt x="33844" y="3412"/>
                  <a:pt x="34150" y="2799"/>
                  <a:pt x="34609" y="2302"/>
                </a:cubicBezTo>
                <a:cubicBezTo>
                  <a:pt x="34912" y="1924"/>
                  <a:pt x="35355" y="1732"/>
                  <a:pt x="35794" y="1732"/>
                </a:cubicBezTo>
                <a:cubicBezTo>
                  <a:pt x="36245" y="1732"/>
                  <a:pt x="36692" y="1933"/>
                  <a:pt x="36983" y="2340"/>
                </a:cubicBezTo>
                <a:cubicBezTo>
                  <a:pt x="37442" y="2876"/>
                  <a:pt x="37864" y="3412"/>
                  <a:pt x="38246" y="4024"/>
                </a:cubicBezTo>
                <a:cubicBezTo>
                  <a:pt x="39005" y="5180"/>
                  <a:pt x="39934" y="6063"/>
                  <a:pt x="41386" y="6063"/>
                </a:cubicBezTo>
                <a:cubicBezTo>
                  <a:pt x="41473" y="6063"/>
                  <a:pt x="41563" y="6060"/>
                  <a:pt x="41654" y="6054"/>
                </a:cubicBezTo>
                <a:cubicBezTo>
                  <a:pt x="42228" y="5977"/>
                  <a:pt x="42419" y="5709"/>
                  <a:pt x="42419" y="5211"/>
                </a:cubicBezTo>
                <a:cubicBezTo>
                  <a:pt x="42419" y="4714"/>
                  <a:pt x="42305" y="4331"/>
                  <a:pt x="41730" y="4331"/>
                </a:cubicBezTo>
                <a:cubicBezTo>
                  <a:pt x="41041" y="4292"/>
                  <a:pt x="40390" y="3948"/>
                  <a:pt x="40008" y="3374"/>
                </a:cubicBezTo>
                <a:cubicBezTo>
                  <a:pt x="39586" y="2838"/>
                  <a:pt x="39242" y="2263"/>
                  <a:pt x="38859" y="1689"/>
                </a:cubicBezTo>
                <a:cubicBezTo>
                  <a:pt x="38093" y="541"/>
                  <a:pt x="36887" y="5"/>
                  <a:pt x="35720" y="5"/>
                </a:cubicBezTo>
                <a:cubicBezTo>
                  <a:pt x="34552" y="5"/>
                  <a:pt x="33423" y="541"/>
                  <a:pt x="32810" y="1536"/>
                </a:cubicBezTo>
                <a:cubicBezTo>
                  <a:pt x="32389" y="2263"/>
                  <a:pt x="31853" y="2953"/>
                  <a:pt x="31279" y="3565"/>
                </a:cubicBezTo>
                <a:cubicBezTo>
                  <a:pt x="30811" y="4069"/>
                  <a:pt x="30326" y="4319"/>
                  <a:pt x="29855" y="4319"/>
                </a:cubicBezTo>
                <a:cubicBezTo>
                  <a:pt x="29326" y="4319"/>
                  <a:pt x="28815" y="4002"/>
                  <a:pt x="28369" y="3374"/>
                </a:cubicBezTo>
                <a:cubicBezTo>
                  <a:pt x="27986" y="2838"/>
                  <a:pt x="27604" y="2263"/>
                  <a:pt x="27259" y="1689"/>
                </a:cubicBezTo>
                <a:cubicBezTo>
                  <a:pt x="26525" y="569"/>
                  <a:pt x="25334" y="5"/>
                  <a:pt x="24142" y="5"/>
                </a:cubicBezTo>
                <a:cubicBezTo>
                  <a:pt x="22970" y="5"/>
                  <a:pt x="21797" y="550"/>
                  <a:pt x="21057" y="1651"/>
                </a:cubicBezTo>
                <a:cubicBezTo>
                  <a:pt x="20598" y="2417"/>
                  <a:pt x="20062" y="3144"/>
                  <a:pt x="19411" y="3795"/>
                </a:cubicBezTo>
                <a:cubicBezTo>
                  <a:pt x="19131" y="4168"/>
                  <a:pt x="18714" y="4350"/>
                  <a:pt x="18295" y="4350"/>
                </a:cubicBezTo>
                <a:cubicBezTo>
                  <a:pt x="17853" y="4350"/>
                  <a:pt x="17408" y="4149"/>
                  <a:pt x="17114" y="3757"/>
                </a:cubicBezTo>
                <a:cubicBezTo>
                  <a:pt x="16693" y="3259"/>
                  <a:pt x="16310" y="2761"/>
                  <a:pt x="15927" y="2187"/>
                </a:cubicBezTo>
                <a:cubicBezTo>
                  <a:pt x="15353" y="1383"/>
                  <a:pt x="14740" y="502"/>
                  <a:pt x="13745" y="234"/>
                </a:cubicBezTo>
                <a:cubicBezTo>
                  <a:pt x="13194" y="83"/>
                  <a:pt x="12705" y="2"/>
                  <a:pt x="12257" y="2"/>
                </a:cubicBezTo>
                <a:cubicBezTo>
                  <a:pt x="11117" y="2"/>
                  <a:pt x="10249" y="529"/>
                  <a:pt x="9342" y="1766"/>
                </a:cubicBezTo>
                <a:cubicBezTo>
                  <a:pt x="8845" y="2378"/>
                  <a:pt x="8423" y="3067"/>
                  <a:pt x="7887" y="3680"/>
                </a:cubicBezTo>
                <a:cubicBezTo>
                  <a:pt x="7597" y="4106"/>
                  <a:pt x="7131" y="4326"/>
                  <a:pt x="6661" y="4326"/>
                </a:cubicBezTo>
                <a:cubicBezTo>
                  <a:pt x="6202" y="4326"/>
                  <a:pt x="5740" y="4115"/>
                  <a:pt x="5437" y="3680"/>
                </a:cubicBezTo>
                <a:cubicBezTo>
                  <a:pt x="4978" y="3182"/>
                  <a:pt x="4557" y="2608"/>
                  <a:pt x="4174" y="2034"/>
                </a:cubicBezTo>
                <a:cubicBezTo>
                  <a:pt x="3366" y="858"/>
                  <a:pt x="2452" y="0"/>
                  <a:pt x="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704CA8B7-D875-6620-7095-913FFB7BB940}"/>
              </a:ext>
            </a:extLst>
          </p:cNvPr>
          <p:cNvPicPr>
            <a:picLocks noChangeAspect="1"/>
          </p:cNvPicPr>
          <p:nvPr/>
        </p:nvPicPr>
        <p:blipFill>
          <a:blip r:embed="rId3"/>
          <a:stretch>
            <a:fillRect/>
          </a:stretch>
        </p:blipFill>
        <p:spPr>
          <a:xfrm>
            <a:off x="3847394" y="643467"/>
            <a:ext cx="4508500" cy="3416300"/>
          </a:xfrm>
          <a:prstGeom prst="rect">
            <a:avLst/>
          </a:prstGeom>
        </p:spPr>
      </p:pic>
    </p:spTree>
    <p:extLst>
      <p:ext uri="{BB962C8B-B14F-4D97-AF65-F5344CB8AC3E}">
        <p14:creationId xmlns:p14="http://schemas.microsoft.com/office/powerpoint/2010/main" val="2729261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47"/>
          <p:cNvSpPr txBox="1">
            <a:spLocks noGrp="1"/>
          </p:cNvSpPr>
          <p:nvPr>
            <p:ph type="title"/>
          </p:nvPr>
        </p:nvSpPr>
        <p:spPr>
          <a:xfrm>
            <a:off x="584534"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US Blocks</a:t>
            </a:r>
            <a:endParaRPr sz="3600" dirty="0"/>
          </a:p>
        </p:txBody>
      </p:sp>
      <p:sp>
        <p:nvSpPr>
          <p:cNvPr id="1092" name="Google Shape;1092;p47"/>
          <p:cNvSpPr txBox="1">
            <a:spLocks noGrp="1"/>
          </p:cNvSpPr>
          <p:nvPr>
            <p:ph type="body" idx="4294967295"/>
          </p:nvPr>
        </p:nvSpPr>
        <p:spPr>
          <a:xfrm>
            <a:off x="584534" y="1019450"/>
            <a:ext cx="8615911" cy="25434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 sz="3200" b="1" dirty="0">
                <a:solidFill>
                  <a:schemeClr val="tx1"/>
                </a:solidFill>
                <a:latin typeface="Cabin"/>
                <a:ea typeface="Cabin"/>
                <a:cs typeface="Cabin"/>
                <a:sym typeface="Cabin"/>
              </a:rPr>
              <a:t>Quadratus Lumborum Block</a:t>
            </a:r>
          </a:p>
          <a:p>
            <a:r>
              <a:rPr lang="en-US" sz="2400" dirty="0">
                <a:solidFill>
                  <a:schemeClr val="tx1"/>
                </a:solidFill>
                <a:latin typeface="Calibri" panose="020F0502020204030204" pitchFamily="34" charset="0"/>
                <a:cs typeface="Calibri" panose="020F0502020204030204" pitchFamily="34" charset="0"/>
              </a:rPr>
              <a:t>Done bilaterally into the thoracolumbar fascia</a:t>
            </a:r>
          </a:p>
          <a:p>
            <a:r>
              <a:rPr lang="en-US" sz="2400" dirty="0">
                <a:solidFill>
                  <a:schemeClr val="tx1"/>
                </a:solidFill>
                <a:effectLst/>
                <a:latin typeface="Calibri" panose="020F0502020204030204" pitchFamily="34" charset="0"/>
                <a:cs typeface="Calibri" panose="020F0502020204030204" pitchFamily="34" charset="0"/>
              </a:rPr>
              <a:t>Di</a:t>
            </a:r>
            <a:r>
              <a:rPr lang="en-US" sz="2400" dirty="0">
                <a:solidFill>
                  <a:schemeClr val="tx1"/>
                </a:solidFill>
                <a:latin typeface="Calibri" panose="020F0502020204030204" pitchFamily="34" charset="0"/>
                <a:cs typeface="Calibri" panose="020F0502020204030204" pitchFamily="34" charset="0"/>
              </a:rPr>
              <a:t>fferent from TAP in that it blocks the posterior abdominal wall</a:t>
            </a:r>
          </a:p>
          <a:p>
            <a:r>
              <a:rPr lang="en-US" sz="2400" dirty="0">
                <a:solidFill>
                  <a:schemeClr val="tx1"/>
                </a:solidFill>
                <a:effectLst/>
                <a:latin typeface="Calibri" panose="020F0502020204030204" pitchFamily="34" charset="0"/>
                <a:cs typeface="Calibri" panose="020F0502020204030204" pitchFamily="34" charset="0"/>
              </a:rPr>
              <a:t>Covers T7-L1</a:t>
            </a:r>
          </a:p>
          <a:p>
            <a:r>
              <a:rPr lang="en-US" sz="2400" b="0" i="0" u="none" strike="noStrike" dirty="0">
                <a:solidFill>
                  <a:schemeClr val="tx1"/>
                </a:solidFill>
                <a:effectLst/>
                <a:latin typeface="Calibri" panose="020F0502020204030204" pitchFamily="34" charset="0"/>
                <a:cs typeface="Calibri" panose="020F0502020204030204" pitchFamily="34" charset="0"/>
              </a:rPr>
              <a:t>0.2% ropivacaine or 0.25% bupivacaine</a:t>
            </a:r>
            <a:endParaRPr lang="en-US" sz="2400" b="0" i="0" u="none" strike="noStrike" dirty="0">
              <a:solidFill>
                <a:schemeClr val="tx1"/>
              </a:solidFill>
              <a:latin typeface="Calibri" panose="020F0502020204030204" pitchFamily="34" charset="0"/>
              <a:cs typeface="Calibri" panose="020F0502020204030204" pitchFamily="34" charset="0"/>
            </a:endParaRPr>
          </a:p>
          <a:p>
            <a:r>
              <a:rPr lang="en-US" sz="2400" dirty="0">
                <a:solidFill>
                  <a:schemeClr val="tx1"/>
                </a:solidFill>
                <a:effectLst/>
                <a:latin typeface="Calibri" panose="020F0502020204030204" pitchFamily="34" charset="0"/>
                <a:cs typeface="Calibri" panose="020F0502020204030204" pitchFamily="34" charset="0"/>
              </a:rPr>
              <a:t>3 </a:t>
            </a:r>
            <a:r>
              <a:rPr lang="en-US" sz="2400" dirty="0">
                <a:solidFill>
                  <a:schemeClr val="tx1"/>
                </a:solidFill>
                <a:latin typeface="Calibri" panose="020F0502020204030204" pitchFamily="34" charset="0"/>
                <a:cs typeface="Calibri" panose="020F0502020204030204" pitchFamily="34" charset="0"/>
              </a:rPr>
              <a:t>possible approaches: Anterior, Posterior, Intramuscular</a:t>
            </a:r>
            <a:endParaRPr lang="en-US" sz="2400" dirty="0">
              <a:solidFill>
                <a:schemeClr val="tx1"/>
              </a:solidFill>
              <a:effectLst/>
              <a:latin typeface="Calibri" panose="020F0502020204030204" pitchFamily="34" charset="0"/>
              <a:cs typeface="Calibri" panose="020F0502020204030204" pitchFamily="34" charset="0"/>
            </a:endParaRPr>
          </a:p>
        </p:txBody>
      </p:sp>
      <p:sp>
        <p:nvSpPr>
          <p:cNvPr id="1093" name="Google Shape;1093;p47"/>
          <p:cNvSpPr/>
          <p:nvPr/>
        </p:nvSpPr>
        <p:spPr>
          <a:xfrm>
            <a:off x="6039875" y="4281567"/>
            <a:ext cx="1060500" cy="153275"/>
          </a:xfrm>
          <a:custGeom>
            <a:avLst/>
            <a:gdLst/>
            <a:ahLst/>
            <a:cxnLst/>
            <a:rect l="l" t="t" r="r" b="b"/>
            <a:pathLst>
              <a:path w="42420" h="6131" extrusionOk="0">
                <a:moveTo>
                  <a:pt x="993" y="0"/>
                </a:moveTo>
                <a:cubicBezTo>
                  <a:pt x="931" y="0"/>
                  <a:pt x="869" y="2"/>
                  <a:pt x="805" y="5"/>
                </a:cubicBezTo>
                <a:cubicBezTo>
                  <a:pt x="269" y="43"/>
                  <a:pt x="1" y="273"/>
                  <a:pt x="1" y="809"/>
                </a:cubicBezTo>
                <a:cubicBezTo>
                  <a:pt x="1" y="1306"/>
                  <a:pt x="78" y="1727"/>
                  <a:pt x="728" y="1727"/>
                </a:cubicBezTo>
                <a:cubicBezTo>
                  <a:pt x="1417" y="1766"/>
                  <a:pt x="2068" y="2149"/>
                  <a:pt x="2413" y="2723"/>
                </a:cubicBezTo>
                <a:cubicBezTo>
                  <a:pt x="2834" y="3259"/>
                  <a:pt x="3140" y="3833"/>
                  <a:pt x="3561" y="4407"/>
                </a:cubicBezTo>
                <a:cubicBezTo>
                  <a:pt x="4258" y="5499"/>
                  <a:pt x="5434" y="6083"/>
                  <a:pt x="6628" y="6083"/>
                </a:cubicBezTo>
                <a:cubicBezTo>
                  <a:pt x="7401" y="6083"/>
                  <a:pt x="8182" y="5838"/>
                  <a:pt x="8845" y="5326"/>
                </a:cubicBezTo>
                <a:cubicBezTo>
                  <a:pt x="9610" y="4675"/>
                  <a:pt x="10108" y="3718"/>
                  <a:pt x="10759" y="2914"/>
                </a:cubicBezTo>
                <a:cubicBezTo>
                  <a:pt x="11386" y="2134"/>
                  <a:pt x="11929" y="1751"/>
                  <a:pt x="12471" y="1751"/>
                </a:cubicBezTo>
                <a:cubicBezTo>
                  <a:pt x="13020" y="1751"/>
                  <a:pt x="13569" y="2144"/>
                  <a:pt x="14204" y="2914"/>
                </a:cubicBezTo>
                <a:cubicBezTo>
                  <a:pt x="14625" y="3412"/>
                  <a:pt x="14970" y="3910"/>
                  <a:pt x="15314" y="4446"/>
                </a:cubicBezTo>
                <a:cubicBezTo>
                  <a:pt x="16023" y="5518"/>
                  <a:pt x="17171" y="6054"/>
                  <a:pt x="18320" y="6054"/>
                </a:cubicBezTo>
                <a:cubicBezTo>
                  <a:pt x="19468" y="6054"/>
                  <a:pt x="20617" y="5518"/>
                  <a:pt x="21325" y="4446"/>
                </a:cubicBezTo>
                <a:cubicBezTo>
                  <a:pt x="21823" y="3680"/>
                  <a:pt x="22359" y="2953"/>
                  <a:pt x="22971" y="2302"/>
                </a:cubicBezTo>
                <a:cubicBezTo>
                  <a:pt x="23270" y="1909"/>
                  <a:pt x="23706" y="1718"/>
                  <a:pt x="24141" y="1718"/>
                </a:cubicBezTo>
                <a:cubicBezTo>
                  <a:pt x="24596" y="1718"/>
                  <a:pt x="25051" y="1928"/>
                  <a:pt x="25345" y="2340"/>
                </a:cubicBezTo>
                <a:cubicBezTo>
                  <a:pt x="25881" y="2991"/>
                  <a:pt x="26417" y="3680"/>
                  <a:pt x="26876" y="4369"/>
                </a:cubicBezTo>
                <a:cubicBezTo>
                  <a:pt x="27565" y="5479"/>
                  <a:pt x="28752" y="6130"/>
                  <a:pt x="30015" y="6130"/>
                </a:cubicBezTo>
                <a:cubicBezTo>
                  <a:pt x="30513" y="6092"/>
                  <a:pt x="30973" y="5939"/>
                  <a:pt x="31432" y="5747"/>
                </a:cubicBezTo>
                <a:cubicBezTo>
                  <a:pt x="32121" y="5211"/>
                  <a:pt x="32772" y="4599"/>
                  <a:pt x="33384" y="3910"/>
                </a:cubicBezTo>
                <a:cubicBezTo>
                  <a:pt x="33844" y="3412"/>
                  <a:pt x="34150" y="2799"/>
                  <a:pt x="34609" y="2302"/>
                </a:cubicBezTo>
                <a:cubicBezTo>
                  <a:pt x="34912" y="1924"/>
                  <a:pt x="35355" y="1732"/>
                  <a:pt x="35794" y="1732"/>
                </a:cubicBezTo>
                <a:cubicBezTo>
                  <a:pt x="36245" y="1732"/>
                  <a:pt x="36692" y="1933"/>
                  <a:pt x="36983" y="2340"/>
                </a:cubicBezTo>
                <a:cubicBezTo>
                  <a:pt x="37442" y="2876"/>
                  <a:pt x="37864" y="3412"/>
                  <a:pt x="38246" y="4024"/>
                </a:cubicBezTo>
                <a:cubicBezTo>
                  <a:pt x="39005" y="5180"/>
                  <a:pt x="39934" y="6063"/>
                  <a:pt x="41386" y="6063"/>
                </a:cubicBezTo>
                <a:cubicBezTo>
                  <a:pt x="41473" y="6063"/>
                  <a:pt x="41563" y="6060"/>
                  <a:pt x="41654" y="6054"/>
                </a:cubicBezTo>
                <a:cubicBezTo>
                  <a:pt x="42228" y="5977"/>
                  <a:pt x="42419" y="5709"/>
                  <a:pt x="42419" y="5211"/>
                </a:cubicBezTo>
                <a:cubicBezTo>
                  <a:pt x="42419" y="4714"/>
                  <a:pt x="42305" y="4331"/>
                  <a:pt x="41730" y="4331"/>
                </a:cubicBezTo>
                <a:cubicBezTo>
                  <a:pt x="41041" y="4292"/>
                  <a:pt x="40390" y="3948"/>
                  <a:pt x="40008" y="3374"/>
                </a:cubicBezTo>
                <a:cubicBezTo>
                  <a:pt x="39586" y="2838"/>
                  <a:pt x="39242" y="2263"/>
                  <a:pt x="38859" y="1689"/>
                </a:cubicBezTo>
                <a:cubicBezTo>
                  <a:pt x="38093" y="541"/>
                  <a:pt x="36887" y="5"/>
                  <a:pt x="35720" y="5"/>
                </a:cubicBezTo>
                <a:cubicBezTo>
                  <a:pt x="34552" y="5"/>
                  <a:pt x="33423" y="541"/>
                  <a:pt x="32810" y="1536"/>
                </a:cubicBezTo>
                <a:cubicBezTo>
                  <a:pt x="32389" y="2263"/>
                  <a:pt x="31853" y="2953"/>
                  <a:pt x="31279" y="3565"/>
                </a:cubicBezTo>
                <a:cubicBezTo>
                  <a:pt x="30811" y="4069"/>
                  <a:pt x="30326" y="4319"/>
                  <a:pt x="29855" y="4319"/>
                </a:cubicBezTo>
                <a:cubicBezTo>
                  <a:pt x="29326" y="4319"/>
                  <a:pt x="28815" y="4002"/>
                  <a:pt x="28369" y="3374"/>
                </a:cubicBezTo>
                <a:cubicBezTo>
                  <a:pt x="27986" y="2838"/>
                  <a:pt x="27604" y="2263"/>
                  <a:pt x="27259" y="1689"/>
                </a:cubicBezTo>
                <a:cubicBezTo>
                  <a:pt x="26525" y="569"/>
                  <a:pt x="25334" y="5"/>
                  <a:pt x="24142" y="5"/>
                </a:cubicBezTo>
                <a:cubicBezTo>
                  <a:pt x="22970" y="5"/>
                  <a:pt x="21797" y="550"/>
                  <a:pt x="21057" y="1651"/>
                </a:cubicBezTo>
                <a:cubicBezTo>
                  <a:pt x="20598" y="2417"/>
                  <a:pt x="20062" y="3144"/>
                  <a:pt x="19411" y="3795"/>
                </a:cubicBezTo>
                <a:cubicBezTo>
                  <a:pt x="19131" y="4168"/>
                  <a:pt x="18714" y="4350"/>
                  <a:pt x="18295" y="4350"/>
                </a:cubicBezTo>
                <a:cubicBezTo>
                  <a:pt x="17853" y="4350"/>
                  <a:pt x="17408" y="4149"/>
                  <a:pt x="17114" y="3757"/>
                </a:cubicBezTo>
                <a:cubicBezTo>
                  <a:pt x="16693" y="3259"/>
                  <a:pt x="16310" y="2761"/>
                  <a:pt x="15927" y="2187"/>
                </a:cubicBezTo>
                <a:cubicBezTo>
                  <a:pt x="15353" y="1383"/>
                  <a:pt x="14740" y="502"/>
                  <a:pt x="13745" y="234"/>
                </a:cubicBezTo>
                <a:cubicBezTo>
                  <a:pt x="13194" y="83"/>
                  <a:pt x="12705" y="2"/>
                  <a:pt x="12257" y="2"/>
                </a:cubicBezTo>
                <a:cubicBezTo>
                  <a:pt x="11117" y="2"/>
                  <a:pt x="10249" y="529"/>
                  <a:pt x="9342" y="1766"/>
                </a:cubicBezTo>
                <a:cubicBezTo>
                  <a:pt x="8845" y="2378"/>
                  <a:pt x="8423" y="3067"/>
                  <a:pt x="7887" y="3680"/>
                </a:cubicBezTo>
                <a:cubicBezTo>
                  <a:pt x="7597" y="4106"/>
                  <a:pt x="7131" y="4326"/>
                  <a:pt x="6661" y="4326"/>
                </a:cubicBezTo>
                <a:cubicBezTo>
                  <a:pt x="6202" y="4326"/>
                  <a:pt x="5740" y="4115"/>
                  <a:pt x="5437" y="3680"/>
                </a:cubicBezTo>
                <a:cubicBezTo>
                  <a:pt x="4978" y="3182"/>
                  <a:pt x="4557" y="2608"/>
                  <a:pt x="4174" y="2034"/>
                </a:cubicBezTo>
                <a:cubicBezTo>
                  <a:pt x="3366" y="858"/>
                  <a:pt x="2452" y="0"/>
                  <a:pt x="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9285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47"/>
          <p:cNvSpPr txBox="1">
            <a:spLocks noGrp="1"/>
          </p:cNvSpPr>
          <p:nvPr>
            <p:ph type="title"/>
          </p:nvPr>
        </p:nvSpPr>
        <p:spPr>
          <a:xfrm>
            <a:off x="584534"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US Blocks</a:t>
            </a:r>
            <a:endParaRPr sz="3600" dirty="0"/>
          </a:p>
        </p:txBody>
      </p:sp>
      <p:sp>
        <p:nvSpPr>
          <p:cNvPr id="1092" name="Google Shape;1092;p47"/>
          <p:cNvSpPr txBox="1">
            <a:spLocks noGrp="1"/>
          </p:cNvSpPr>
          <p:nvPr>
            <p:ph type="body" idx="4294967295"/>
          </p:nvPr>
        </p:nvSpPr>
        <p:spPr>
          <a:xfrm>
            <a:off x="584534" y="1019450"/>
            <a:ext cx="4361539" cy="25434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 sz="2400" b="1" dirty="0">
                <a:solidFill>
                  <a:schemeClr val="tx1"/>
                </a:solidFill>
                <a:latin typeface="Cabin"/>
                <a:ea typeface="Cabin"/>
                <a:cs typeface="Cabin"/>
                <a:sym typeface="Cabin"/>
              </a:rPr>
              <a:t>Quadratus Lumborum Block</a:t>
            </a:r>
          </a:p>
          <a:p>
            <a:r>
              <a:rPr lang="en-US" sz="2400" dirty="0">
                <a:solidFill>
                  <a:schemeClr val="tx1"/>
                </a:solidFill>
                <a:effectLst/>
                <a:latin typeface="Calibri" panose="020F0502020204030204" pitchFamily="34" charset="0"/>
                <a:cs typeface="Calibri" panose="020F0502020204030204" pitchFamily="34" charset="0"/>
              </a:rPr>
              <a:t>Truncal block efficacy is dependent on proper spread of local anesthetic.</a:t>
            </a:r>
          </a:p>
          <a:p>
            <a:r>
              <a:rPr lang="en-US" sz="2400" dirty="0">
                <a:solidFill>
                  <a:schemeClr val="tx1"/>
                </a:solidFill>
                <a:effectLst/>
                <a:latin typeface="Calibri" panose="020F0502020204030204" pitchFamily="34" charset="0"/>
                <a:cs typeface="Calibri" panose="020F0502020204030204" pitchFamily="34" charset="0"/>
              </a:rPr>
              <a:t>Fascial planes are compact resulting in greater spread and uptake of local anesthetic, increasing risk of LAST event.</a:t>
            </a:r>
          </a:p>
          <a:p>
            <a:endParaRPr lang="en-US" sz="2400" dirty="0">
              <a:solidFill>
                <a:schemeClr val="tx1"/>
              </a:solidFill>
              <a:effectLst/>
              <a:latin typeface="Calibri" panose="020F0502020204030204" pitchFamily="34" charset="0"/>
              <a:cs typeface="Calibri" panose="020F0502020204030204" pitchFamily="34" charset="0"/>
            </a:endParaRPr>
          </a:p>
          <a:p>
            <a:endParaRPr lang="en-US" sz="2400" dirty="0">
              <a:solidFill>
                <a:schemeClr val="tx1"/>
              </a:solidFill>
              <a:effectLst/>
              <a:latin typeface="Calibri" panose="020F0502020204030204" pitchFamily="34" charset="0"/>
              <a:cs typeface="Calibri" panose="020F0502020204030204" pitchFamily="34" charset="0"/>
            </a:endParaRPr>
          </a:p>
        </p:txBody>
      </p:sp>
      <p:sp>
        <p:nvSpPr>
          <p:cNvPr id="1093" name="Google Shape;1093;p47"/>
          <p:cNvSpPr/>
          <p:nvPr/>
        </p:nvSpPr>
        <p:spPr>
          <a:xfrm>
            <a:off x="6039875" y="4281567"/>
            <a:ext cx="1060500" cy="153275"/>
          </a:xfrm>
          <a:custGeom>
            <a:avLst/>
            <a:gdLst/>
            <a:ahLst/>
            <a:cxnLst/>
            <a:rect l="l" t="t" r="r" b="b"/>
            <a:pathLst>
              <a:path w="42420" h="6131" extrusionOk="0">
                <a:moveTo>
                  <a:pt x="993" y="0"/>
                </a:moveTo>
                <a:cubicBezTo>
                  <a:pt x="931" y="0"/>
                  <a:pt x="869" y="2"/>
                  <a:pt x="805" y="5"/>
                </a:cubicBezTo>
                <a:cubicBezTo>
                  <a:pt x="269" y="43"/>
                  <a:pt x="1" y="273"/>
                  <a:pt x="1" y="809"/>
                </a:cubicBezTo>
                <a:cubicBezTo>
                  <a:pt x="1" y="1306"/>
                  <a:pt x="78" y="1727"/>
                  <a:pt x="728" y="1727"/>
                </a:cubicBezTo>
                <a:cubicBezTo>
                  <a:pt x="1417" y="1766"/>
                  <a:pt x="2068" y="2149"/>
                  <a:pt x="2413" y="2723"/>
                </a:cubicBezTo>
                <a:cubicBezTo>
                  <a:pt x="2834" y="3259"/>
                  <a:pt x="3140" y="3833"/>
                  <a:pt x="3561" y="4407"/>
                </a:cubicBezTo>
                <a:cubicBezTo>
                  <a:pt x="4258" y="5499"/>
                  <a:pt x="5434" y="6083"/>
                  <a:pt x="6628" y="6083"/>
                </a:cubicBezTo>
                <a:cubicBezTo>
                  <a:pt x="7401" y="6083"/>
                  <a:pt x="8182" y="5838"/>
                  <a:pt x="8845" y="5326"/>
                </a:cubicBezTo>
                <a:cubicBezTo>
                  <a:pt x="9610" y="4675"/>
                  <a:pt x="10108" y="3718"/>
                  <a:pt x="10759" y="2914"/>
                </a:cubicBezTo>
                <a:cubicBezTo>
                  <a:pt x="11386" y="2134"/>
                  <a:pt x="11929" y="1751"/>
                  <a:pt x="12471" y="1751"/>
                </a:cubicBezTo>
                <a:cubicBezTo>
                  <a:pt x="13020" y="1751"/>
                  <a:pt x="13569" y="2144"/>
                  <a:pt x="14204" y="2914"/>
                </a:cubicBezTo>
                <a:cubicBezTo>
                  <a:pt x="14625" y="3412"/>
                  <a:pt x="14970" y="3910"/>
                  <a:pt x="15314" y="4446"/>
                </a:cubicBezTo>
                <a:cubicBezTo>
                  <a:pt x="16023" y="5518"/>
                  <a:pt x="17171" y="6054"/>
                  <a:pt x="18320" y="6054"/>
                </a:cubicBezTo>
                <a:cubicBezTo>
                  <a:pt x="19468" y="6054"/>
                  <a:pt x="20617" y="5518"/>
                  <a:pt x="21325" y="4446"/>
                </a:cubicBezTo>
                <a:cubicBezTo>
                  <a:pt x="21823" y="3680"/>
                  <a:pt x="22359" y="2953"/>
                  <a:pt x="22971" y="2302"/>
                </a:cubicBezTo>
                <a:cubicBezTo>
                  <a:pt x="23270" y="1909"/>
                  <a:pt x="23706" y="1718"/>
                  <a:pt x="24141" y="1718"/>
                </a:cubicBezTo>
                <a:cubicBezTo>
                  <a:pt x="24596" y="1718"/>
                  <a:pt x="25051" y="1928"/>
                  <a:pt x="25345" y="2340"/>
                </a:cubicBezTo>
                <a:cubicBezTo>
                  <a:pt x="25881" y="2991"/>
                  <a:pt x="26417" y="3680"/>
                  <a:pt x="26876" y="4369"/>
                </a:cubicBezTo>
                <a:cubicBezTo>
                  <a:pt x="27565" y="5479"/>
                  <a:pt x="28752" y="6130"/>
                  <a:pt x="30015" y="6130"/>
                </a:cubicBezTo>
                <a:cubicBezTo>
                  <a:pt x="30513" y="6092"/>
                  <a:pt x="30973" y="5939"/>
                  <a:pt x="31432" y="5747"/>
                </a:cubicBezTo>
                <a:cubicBezTo>
                  <a:pt x="32121" y="5211"/>
                  <a:pt x="32772" y="4599"/>
                  <a:pt x="33384" y="3910"/>
                </a:cubicBezTo>
                <a:cubicBezTo>
                  <a:pt x="33844" y="3412"/>
                  <a:pt x="34150" y="2799"/>
                  <a:pt x="34609" y="2302"/>
                </a:cubicBezTo>
                <a:cubicBezTo>
                  <a:pt x="34912" y="1924"/>
                  <a:pt x="35355" y="1732"/>
                  <a:pt x="35794" y="1732"/>
                </a:cubicBezTo>
                <a:cubicBezTo>
                  <a:pt x="36245" y="1732"/>
                  <a:pt x="36692" y="1933"/>
                  <a:pt x="36983" y="2340"/>
                </a:cubicBezTo>
                <a:cubicBezTo>
                  <a:pt x="37442" y="2876"/>
                  <a:pt x="37864" y="3412"/>
                  <a:pt x="38246" y="4024"/>
                </a:cubicBezTo>
                <a:cubicBezTo>
                  <a:pt x="39005" y="5180"/>
                  <a:pt x="39934" y="6063"/>
                  <a:pt x="41386" y="6063"/>
                </a:cubicBezTo>
                <a:cubicBezTo>
                  <a:pt x="41473" y="6063"/>
                  <a:pt x="41563" y="6060"/>
                  <a:pt x="41654" y="6054"/>
                </a:cubicBezTo>
                <a:cubicBezTo>
                  <a:pt x="42228" y="5977"/>
                  <a:pt x="42419" y="5709"/>
                  <a:pt x="42419" y="5211"/>
                </a:cubicBezTo>
                <a:cubicBezTo>
                  <a:pt x="42419" y="4714"/>
                  <a:pt x="42305" y="4331"/>
                  <a:pt x="41730" y="4331"/>
                </a:cubicBezTo>
                <a:cubicBezTo>
                  <a:pt x="41041" y="4292"/>
                  <a:pt x="40390" y="3948"/>
                  <a:pt x="40008" y="3374"/>
                </a:cubicBezTo>
                <a:cubicBezTo>
                  <a:pt x="39586" y="2838"/>
                  <a:pt x="39242" y="2263"/>
                  <a:pt x="38859" y="1689"/>
                </a:cubicBezTo>
                <a:cubicBezTo>
                  <a:pt x="38093" y="541"/>
                  <a:pt x="36887" y="5"/>
                  <a:pt x="35720" y="5"/>
                </a:cubicBezTo>
                <a:cubicBezTo>
                  <a:pt x="34552" y="5"/>
                  <a:pt x="33423" y="541"/>
                  <a:pt x="32810" y="1536"/>
                </a:cubicBezTo>
                <a:cubicBezTo>
                  <a:pt x="32389" y="2263"/>
                  <a:pt x="31853" y="2953"/>
                  <a:pt x="31279" y="3565"/>
                </a:cubicBezTo>
                <a:cubicBezTo>
                  <a:pt x="30811" y="4069"/>
                  <a:pt x="30326" y="4319"/>
                  <a:pt x="29855" y="4319"/>
                </a:cubicBezTo>
                <a:cubicBezTo>
                  <a:pt x="29326" y="4319"/>
                  <a:pt x="28815" y="4002"/>
                  <a:pt x="28369" y="3374"/>
                </a:cubicBezTo>
                <a:cubicBezTo>
                  <a:pt x="27986" y="2838"/>
                  <a:pt x="27604" y="2263"/>
                  <a:pt x="27259" y="1689"/>
                </a:cubicBezTo>
                <a:cubicBezTo>
                  <a:pt x="26525" y="569"/>
                  <a:pt x="25334" y="5"/>
                  <a:pt x="24142" y="5"/>
                </a:cubicBezTo>
                <a:cubicBezTo>
                  <a:pt x="22970" y="5"/>
                  <a:pt x="21797" y="550"/>
                  <a:pt x="21057" y="1651"/>
                </a:cubicBezTo>
                <a:cubicBezTo>
                  <a:pt x="20598" y="2417"/>
                  <a:pt x="20062" y="3144"/>
                  <a:pt x="19411" y="3795"/>
                </a:cubicBezTo>
                <a:cubicBezTo>
                  <a:pt x="19131" y="4168"/>
                  <a:pt x="18714" y="4350"/>
                  <a:pt x="18295" y="4350"/>
                </a:cubicBezTo>
                <a:cubicBezTo>
                  <a:pt x="17853" y="4350"/>
                  <a:pt x="17408" y="4149"/>
                  <a:pt x="17114" y="3757"/>
                </a:cubicBezTo>
                <a:cubicBezTo>
                  <a:pt x="16693" y="3259"/>
                  <a:pt x="16310" y="2761"/>
                  <a:pt x="15927" y="2187"/>
                </a:cubicBezTo>
                <a:cubicBezTo>
                  <a:pt x="15353" y="1383"/>
                  <a:pt x="14740" y="502"/>
                  <a:pt x="13745" y="234"/>
                </a:cubicBezTo>
                <a:cubicBezTo>
                  <a:pt x="13194" y="83"/>
                  <a:pt x="12705" y="2"/>
                  <a:pt x="12257" y="2"/>
                </a:cubicBezTo>
                <a:cubicBezTo>
                  <a:pt x="11117" y="2"/>
                  <a:pt x="10249" y="529"/>
                  <a:pt x="9342" y="1766"/>
                </a:cubicBezTo>
                <a:cubicBezTo>
                  <a:pt x="8845" y="2378"/>
                  <a:pt x="8423" y="3067"/>
                  <a:pt x="7887" y="3680"/>
                </a:cubicBezTo>
                <a:cubicBezTo>
                  <a:pt x="7597" y="4106"/>
                  <a:pt x="7131" y="4326"/>
                  <a:pt x="6661" y="4326"/>
                </a:cubicBezTo>
                <a:cubicBezTo>
                  <a:pt x="6202" y="4326"/>
                  <a:pt x="5740" y="4115"/>
                  <a:pt x="5437" y="3680"/>
                </a:cubicBezTo>
                <a:cubicBezTo>
                  <a:pt x="4978" y="3182"/>
                  <a:pt x="4557" y="2608"/>
                  <a:pt x="4174" y="2034"/>
                </a:cubicBezTo>
                <a:cubicBezTo>
                  <a:pt x="3366" y="858"/>
                  <a:pt x="2452" y="0"/>
                  <a:pt x="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descr="A diagram of different types of skin types&#10;&#10;Description automatically generated">
            <a:extLst>
              <a:ext uri="{FF2B5EF4-FFF2-40B4-BE49-F238E27FC236}">
                <a16:creationId xmlns:a16="http://schemas.microsoft.com/office/drawing/2014/main" id="{1835E045-0225-681E-E1CC-96777BBCBB57}"/>
              </a:ext>
            </a:extLst>
          </p:cNvPr>
          <p:cNvPicPr>
            <a:picLocks noChangeAspect="1"/>
          </p:cNvPicPr>
          <p:nvPr/>
        </p:nvPicPr>
        <p:blipFill>
          <a:blip r:embed="rId3"/>
          <a:stretch>
            <a:fillRect/>
          </a:stretch>
        </p:blipFill>
        <p:spPr>
          <a:xfrm>
            <a:off x="5124750" y="793385"/>
            <a:ext cx="3274399" cy="3712523"/>
          </a:xfrm>
          <a:prstGeom prst="rect">
            <a:avLst/>
          </a:prstGeom>
        </p:spPr>
      </p:pic>
    </p:spTree>
    <p:extLst>
      <p:ext uri="{BB962C8B-B14F-4D97-AF65-F5344CB8AC3E}">
        <p14:creationId xmlns:p14="http://schemas.microsoft.com/office/powerpoint/2010/main" val="3345866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47"/>
          <p:cNvSpPr txBox="1">
            <a:spLocks noGrp="1"/>
          </p:cNvSpPr>
          <p:nvPr>
            <p:ph type="title"/>
          </p:nvPr>
        </p:nvSpPr>
        <p:spPr>
          <a:xfrm>
            <a:off x="584534"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US Blocks</a:t>
            </a:r>
            <a:endParaRPr sz="3600" dirty="0"/>
          </a:p>
        </p:txBody>
      </p:sp>
      <p:sp>
        <p:nvSpPr>
          <p:cNvPr id="1092" name="Google Shape;1092;p47"/>
          <p:cNvSpPr txBox="1">
            <a:spLocks noGrp="1"/>
          </p:cNvSpPr>
          <p:nvPr>
            <p:ph type="body" idx="4294967295"/>
          </p:nvPr>
        </p:nvSpPr>
        <p:spPr>
          <a:xfrm>
            <a:off x="584534" y="1019450"/>
            <a:ext cx="8988444" cy="25434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 sz="2800" b="1" dirty="0">
                <a:solidFill>
                  <a:schemeClr val="tx1"/>
                </a:solidFill>
                <a:latin typeface="Cabin"/>
                <a:ea typeface="Cabin"/>
                <a:cs typeface="Cabin"/>
                <a:sym typeface="Cabin"/>
              </a:rPr>
              <a:t>Quadratus Lumborum Block</a:t>
            </a:r>
          </a:p>
          <a:p>
            <a:r>
              <a:rPr lang="en-US" sz="2200" dirty="0">
                <a:solidFill>
                  <a:schemeClr val="tx1"/>
                </a:solidFill>
                <a:effectLst/>
                <a:latin typeface="Calibri" panose="020F0502020204030204" pitchFamily="34" charset="0"/>
                <a:cs typeface="Calibri" panose="020F0502020204030204" pitchFamily="34" charset="0"/>
              </a:rPr>
              <a:t>3 </a:t>
            </a:r>
            <a:r>
              <a:rPr lang="en-US" sz="2200" dirty="0">
                <a:solidFill>
                  <a:schemeClr val="tx1"/>
                </a:solidFill>
                <a:latin typeface="Calibri" panose="020F0502020204030204" pitchFamily="34" charset="0"/>
                <a:cs typeface="Calibri" panose="020F0502020204030204" pitchFamily="34" charset="0"/>
              </a:rPr>
              <a:t>possible approaches: Anterior, Posterior, Intramuscular (Lateral)</a:t>
            </a:r>
            <a:endParaRPr lang="en-US" sz="2200" dirty="0">
              <a:solidFill>
                <a:schemeClr val="tx1"/>
              </a:solidFill>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DDC65712-39C0-8136-4DC6-3B13843A6E9C}"/>
              </a:ext>
            </a:extLst>
          </p:cNvPr>
          <p:cNvPicPr>
            <a:picLocks noChangeAspect="1"/>
          </p:cNvPicPr>
          <p:nvPr/>
        </p:nvPicPr>
        <p:blipFill>
          <a:blip r:embed="rId3"/>
          <a:stretch>
            <a:fillRect/>
          </a:stretch>
        </p:blipFill>
        <p:spPr>
          <a:xfrm>
            <a:off x="2265277" y="2077006"/>
            <a:ext cx="4613446" cy="2971688"/>
          </a:xfrm>
          <a:prstGeom prst="rect">
            <a:avLst/>
          </a:prstGeom>
        </p:spPr>
      </p:pic>
      <p:sp>
        <p:nvSpPr>
          <p:cNvPr id="4" name="AutoShape 4" descr="Photographs and ultrasound images for different quadratus lumborum block approaches. (A-C) Lateral or posterior quadratus lumborum blocks. Transverse transducer and anteroposterior needle trajectory are shown. The external image and ultrasound images show the ultrasound probe position with a solid arrow indicating the needle trajectory for a lateral quadratus lumborum block and the dashed line indicating the needle trajectory for a posterior quadratus lumborum block approach. The red-/blue-shaded area represents the spread of the local anesthetic. (D-F) Anterior quadratus lumborum block: transverse oblique paramedian approach. Transverse transducer and posteroanterior needle trajectory are shown. The external image and ultrasound images show the ultrasound probe position with an arrow indicating the needle trajectory. The blue-shaded area represents the spread of the local anesthetic. (G-I) Anterior quadratus lumborum block: subcostal approach. Parasagittal oblique transducer and caudal-to-cranial needle trajectory are shown. The external image and ultrasound images show the ultrasound probe position with an arrow indicating the needle trajectory. The blue-shaded area represents the spread of the local anesthetic. EO, external oblique; ES, erector spinae; IO, internal oblique; PM, psoas major; QL, quadratus lumborum; TA, transversus abdominus; TP, transverse process.">
            <a:extLst>
              <a:ext uri="{FF2B5EF4-FFF2-40B4-BE49-F238E27FC236}">
                <a16:creationId xmlns:a16="http://schemas.microsoft.com/office/drawing/2014/main" id="{76CADAD1-40BF-9F59-E315-CF7966C7A4A6}"/>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99811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47"/>
          <p:cNvSpPr txBox="1">
            <a:spLocks noGrp="1"/>
          </p:cNvSpPr>
          <p:nvPr>
            <p:ph type="title"/>
          </p:nvPr>
        </p:nvSpPr>
        <p:spPr>
          <a:xfrm>
            <a:off x="584534"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US Blocks</a:t>
            </a:r>
            <a:endParaRPr sz="3600" dirty="0"/>
          </a:p>
        </p:txBody>
      </p:sp>
      <p:sp>
        <p:nvSpPr>
          <p:cNvPr id="1092" name="Google Shape;1092;p47"/>
          <p:cNvSpPr txBox="1">
            <a:spLocks noGrp="1"/>
          </p:cNvSpPr>
          <p:nvPr>
            <p:ph type="body" idx="4294967295"/>
          </p:nvPr>
        </p:nvSpPr>
        <p:spPr>
          <a:xfrm>
            <a:off x="584534" y="1019450"/>
            <a:ext cx="8615911" cy="25434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 sz="2800" b="1" dirty="0">
                <a:solidFill>
                  <a:schemeClr val="tx1"/>
                </a:solidFill>
                <a:latin typeface="Cabin"/>
                <a:ea typeface="Cabin"/>
                <a:cs typeface="Cabin"/>
                <a:sym typeface="Cabin"/>
              </a:rPr>
              <a:t>Quadratus Lumborum Block</a:t>
            </a:r>
          </a:p>
          <a:p>
            <a:r>
              <a:rPr lang="en-US" sz="2400" dirty="0">
                <a:solidFill>
                  <a:schemeClr val="tx1"/>
                </a:solidFill>
                <a:latin typeface="Calibri" panose="020F0502020204030204" pitchFamily="34" charset="0"/>
                <a:cs typeface="Calibri" panose="020F0502020204030204" pitchFamily="34" charset="0"/>
              </a:rPr>
              <a:t>Posterior approach</a:t>
            </a:r>
            <a:endParaRPr lang="en-US" sz="2400" dirty="0">
              <a:solidFill>
                <a:schemeClr val="tx1"/>
              </a:solidFill>
              <a:effectLst/>
              <a:latin typeface="Calibri" panose="020F0502020204030204" pitchFamily="34" charset="0"/>
              <a:cs typeface="Calibri" panose="020F0502020204030204" pitchFamily="34" charset="0"/>
            </a:endParaRPr>
          </a:p>
        </p:txBody>
      </p:sp>
      <p:sp>
        <p:nvSpPr>
          <p:cNvPr id="1093" name="Google Shape;1093;p47"/>
          <p:cNvSpPr/>
          <p:nvPr/>
        </p:nvSpPr>
        <p:spPr>
          <a:xfrm>
            <a:off x="6039875" y="4281567"/>
            <a:ext cx="1060500" cy="153275"/>
          </a:xfrm>
          <a:custGeom>
            <a:avLst/>
            <a:gdLst/>
            <a:ahLst/>
            <a:cxnLst/>
            <a:rect l="l" t="t" r="r" b="b"/>
            <a:pathLst>
              <a:path w="42420" h="6131" extrusionOk="0">
                <a:moveTo>
                  <a:pt x="993" y="0"/>
                </a:moveTo>
                <a:cubicBezTo>
                  <a:pt x="931" y="0"/>
                  <a:pt x="869" y="2"/>
                  <a:pt x="805" y="5"/>
                </a:cubicBezTo>
                <a:cubicBezTo>
                  <a:pt x="269" y="43"/>
                  <a:pt x="1" y="273"/>
                  <a:pt x="1" y="809"/>
                </a:cubicBezTo>
                <a:cubicBezTo>
                  <a:pt x="1" y="1306"/>
                  <a:pt x="78" y="1727"/>
                  <a:pt x="728" y="1727"/>
                </a:cubicBezTo>
                <a:cubicBezTo>
                  <a:pt x="1417" y="1766"/>
                  <a:pt x="2068" y="2149"/>
                  <a:pt x="2413" y="2723"/>
                </a:cubicBezTo>
                <a:cubicBezTo>
                  <a:pt x="2834" y="3259"/>
                  <a:pt x="3140" y="3833"/>
                  <a:pt x="3561" y="4407"/>
                </a:cubicBezTo>
                <a:cubicBezTo>
                  <a:pt x="4258" y="5499"/>
                  <a:pt x="5434" y="6083"/>
                  <a:pt x="6628" y="6083"/>
                </a:cubicBezTo>
                <a:cubicBezTo>
                  <a:pt x="7401" y="6083"/>
                  <a:pt x="8182" y="5838"/>
                  <a:pt x="8845" y="5326"/>
                </a:cubicBezTo>
                <a:cubicBezTo>
                  <a:pt x="9610" y="4675"/>
                  <a:pt x="10108" y="3718"/>
                  <a:pt x="10759" y="2914"/>
                </a:cubicBezTo>
                <a:cubicBezTo>
                  <a:pt x="11386" y="2134"/>
                  <a:pt x="11929" y="1751"/>
                  <a:pt x="12471" y="1751"/>
                </a:cubicBezTo>
                <a:cubicBezTo>
                  <a:pt x="13020" y="1751"/>
                  <a:pt x="13569" y="2144"/>
                  <a:pt x="14204" y="2914"/>
                </a:cubicBezTo>
                <a:cubicBezTo>
                  <a:pt x="14625" y="3412"/>
                  <a:pt x="14970" y="3910"/>
                  <a:pt x="15314" y="4446"/>
                </a:cubicBezTo>
                <a:cubicBezTo>
                  <a:pt x="16023" y="5518"/>
                  <a:pt x="17171" y="6054"/>
                  <a:pt x="18320" y="6054"/>
                </a:cubicBezTo>
                <a:cubicBezTo>
                  <a:pt x="19468" y="6054"/>
                  <a:pt x="20617" y="5518"/>
                  <a:pt x="21325" y="4446"/>
                </a:cubicBezTo>
                <a:cubicBezTo>
                  <a:pt x="21823" y="3680"/>
                  <a:pt x="22359" y="2953"/>
                  <a:pt x="22971" y="2302"/>
                </a:cubicBezTo>
                <a:cubicBezTo>
                  <a:pt x="23270" y="1909"/>
                  <a:pt x="23706" y="1718"/>
                  <a:pt x="24141" y="1718"/>
                </a:cubicBezTo>
                <a:cubicBezTo>
                  <a:pt x="24596" y="1718"/>
                  <a:pt x="25051" y="1928"/>
                  <a:pt x="25345" y="2340"/>
                </a:cubicBezTo>
                <a:cubicBezTo>
                  <a:pt x="25881" y="2991"/>
                  <a:pt x="26417" y="3680"/>
                  <a:pt x="26876" y="4369"/>
                </a:cubicBezTo>
                <a:cubicBezTo>
                  <a:pt x="27565" y="5479"/>
                  <a:pt x="28752" y="6130"/>
                  <a:pt x="30015" y="6130"/>
                </a:cubicBezTo>
                <a:cubicBezTo>
                  <a:pt x="30513" y="6092"/>
                  <a:pt x="30973" y="5939"/>
                  <a:pt x="31432" y="5747"/>
                </a:cubicBezTo>
                <a:cubicBezTo>
                  <a:pt x="32121" y="5211"/>
                  <a:pt x="32772" y="4599"/>
                  <a:pt x="33384" y="3910"/>
                </a:cubicBezTo>
                <a:cubicBezTo>
                  <a:pt x="33844" y="3412"/>
                  <a:pt x="34150" y="2799"/>
                  <a:pt x="34609" y="2302"/>
                </a:cubicBezTo>
                <a:cubicBezTo>
                  <a:pt x="34912" y="1924"/>
                  <a:pt x="35355" y="1732"/>
                  <a:pt x="35794" y="1732"/>
                </a:cubicBezTo>
                <a:cubicBezTo>
                  <a:pt x="36245" y="1732"/>
                  <a:pt x="36692" y="1933"/>
                  <a:pt x="36983" y="2340"/>
                </a:cubicBezTo>
                <a:cubicBezTo>
                  <a:pt x="37442" y="2876"/>
                  <a:pt x="37864" y="3412"/>
                  <a:pt x="38246" y="4024"/>
                </a:cubicBezTo>
                <a:cubicBezTo>
                  <a:pt x="39005" y="5180"/>
                  <a:pt x="39934" y="6063"/>
                  <a:pt x="41386" y="6063"/>
                </a:cubicBezTo>
                <a:cubicBezTo>
                  <a:pt x="41473" y="6063"/>
                  <a:pt x="41563" y="6060"/>
                  <a:pt x="41654" y="6054"/>
                </a:cubicBezTo>
                <a:cubicBezTo>
                  <a:pt x="42228" y="5977"/>
                  <a:pt x="42419" y="5709"/>
                  <a:pt x="42419" y="5211"/>
                </a:cubicBezTo>
                <a:cubicBezTo>
                  <a:pt x="42419" y="4714"/>
                  <a:pt x="42305" y="4331"/>
                  <a:pt x="41730" y="4331"/>
                </a:cubicBezTo>
                <a:cubicBezTo>
                  <a:pt x="41041" y="4292"/>
                  <a:pt x="40390" y="3948"/>
                  <a:pt x="40008" y="3374"/>
                </a:cubicBezTo>
                <a:cubicBezTo>
                  <a:pt x="39586" y="2838"/>
                  <a:pt x="39242" y="2263"/>
                  <a:pt x="38859" y="1689"/>
                </a:cubicBezTo>
                <a:cubicBezTo>
                  <a:pt x="38093" y="541"/>
                  <a:pt x="36887" y="5"/>
                  <a:pt x="35720" y="5"/>
                </a:cubicBezTo>
                <a:cubicBezTo>
                  <a:pt x="34552" y="5"/>
                  <a:pt x="33423" y="541"/>
                  <a:pt x="32810" y="1536"/>
                </a:cubicBezTo>
                <a:cubicBezTo>
                  <a:pt x="32389" y="2263"/>
                  <a:pt x="31853" y="2953"/>
                  <a:pt x="31279" y="3565"/>
                </a:cubicBezTo>
                <a:cubicBezTo>
                  <a:pt x="30811" y="4069"/>
                  <a:pt x="30326" y="4319"/>
                  <a:pt x="29855" y="4319"/>
                </a:cubicBezTo>
                <a:cubicBezTo>
                  <a:pt x="29326" y="4319"/>
                  <a:pt x="28815" y="4002"/>
                  <a:pt x="28369" y="3374"/>
                </a:cubicBezTo>
                <a:cubicBezTo>
                  <a:pt x="27986" y="2838"/>
                  <a:pt x="27604" y="2263"/>
                  <a:pt x="27259" y="1689"/>
                </a:cubicBezTo>
                <a:cubicBezTo>
                  <a:pt x="26525" y="569"/>
                  <a:pt x="25334" y="5"/>
                  <a:pt x="24142" y="5"/>
                </a:cubicBezTo>
                <a:cubicBezTo>
                  <a:pt x="22970" y="5"/>
                  <a:pt x="21797" y="550"/>
                  <a:pt x="21057" y="1651"/>
                </a:cubicBezTo>
                <a:cubicBezTo>
                  <a:pt x="20598" y="2417"/>
                  <a:pt x="20062" y="3144"/>
                  <a:pt x="19411" y="3795"/>
                </a:cubicBezTo>
                <a:cubicBezTo>
                  <a:pt x="19131" y="4168"/>
                  <a:pt x="18714" y="4350"/>
                  <a:pt x="18295" y="4350"/>
                </a:cubicBezTo>
                <a:cubicBezTo>
                  <a:pt x="17853" y="4350"/>
                  <a:pt x="17408" y="4149"/>
                  <a:pt x="17114" y="3757"/>
                </a:cubicBezTo>
                <a:cubicBezTo>
                  <a:pt x="16693" y="3259"/>
                  <a:pt x="16310" y="2761"/>
                  <a:pt x="15927" y="2187"/>
                </a:cubicBezTo>
                <a:cubicBezTo>
                  <a:pt x="15353" y="1383"/>
                  <a:pt x="14740" y="502"/>
                  <a:pt x="13745" y="234"/>
                </a:cubicBezTo>
                <a:cubicBezTo>
                  <a:pt x="13194" y="83"/>
                  <a:pt x="12705" y="2"/>
                  <a:pt x="12257" y="2"/>
                </a:cubicBezTo>
                <a:cubicBezTo>
                  <a:pt x="11117" y="2"/>
                  <a:pt x="10249" y="529"/>
                  <a:pt x="9342" y="1766"/>
                </a:cubicBezTo>
                <a:cubicBezTo>
                  <a:pt x="8845" y="2378"/>
                  <a:pt x="8423" y="3067"/>
                  <a:pt x="7887" y="3680"/>
                </a:cubicBezTo>
                <a:cubicBezTo>
                  <a:pt x="7597" y="4106"/>
                  <a:pt x="7131" y="4326"/>
                  <a:pt x="6661" y="4326"/>
                </a:cubicBezTo>
                <a:cubicBezTo>
                  <a:pt x="6202" y="4326"/>
                  <a:pt x="5740" y="4115"/>
                  <a:pt x="5437" y="3680"/>
                </a:cubicBezTo>
                <a:cubicBezTo>
                  <a:pt x="4978" y="3182"/>
                  <a:pt x="4557" y="2608"/>
                  <a:pt x="4174" y="2034"/>
                </a:cubicBezTo>
                <a:cubicBezTo>
                  <a:pt x="3366" y="858"/>
                  <a:pt x="2452" y="0"/>
                  <a:pt x="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AutoShape 4" descr="Photographs and ultrasound images for different quadratus lumborum block approaches. (A-C) Lateral or posterior quadratus lumborum blocks. Transverse transducer and anteroposterior needle trajectory are shown. The external image and ultrasound images show the ultrasound probe position with a solid arrow indicating the needle trajectory for a lateral quadratus lumborum block and the dashed line indicating the needle trajectory for a posterior quadratus lumborum block approach. The red-/blue-shaded area represents the spread of the local anesthetic. (D-F) Anterior quadratus lumborum block: transverse oblique paramedian approach. Transverse transducer and posteroanterior needle trajectory are shown. The external image and ultrasound images show the ultrasound probe position with an arrow indicating the needle trajectory. The blue-shaded area represents the spread of the local anesthetic. (G-I) Anterior quadratus lumborum block: subcostal approach. Parasagittal oblique transducer and caudal-to-cranial needle trajectory are shown. The external image and ultrasound images show the ultrasound probe position with an arrow indicating the needle trajectory. The blue-shaded area represents the spread of the local anesthetic. EO, external oblique; ES, erector spinae; IO, internal oblique; PM, psoas major; QL, quadratus lumborum; TA, transversus abdominus; TP, transverse process.">
            <a:extLst>
              <a:ext uri="{FF2B5EF4-FFF2-40B4-BE49-F238E27FC236}">
                <a16:creationId xmlns:a16="http://schemas.microsoft.com/office/drawing/2014/main" id="{76CADAD1-40BF-9F59-E315-CF7966C7A4A6}"/>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descr="A close-up of a person's skin&#10;&#10;Description automatically generated">
            <a:extLst>
              <a:ext uri="{FF2B5EF4-FFF2-40B4-BE49-F238E27FC236}">
                <a16:creationId xmlns:a16="http://schemas.microsoft.com/office/drawing/2014/main" id="{02A49C60-322D-374A-1425-EC8A6786F37E}"/>
              </a:ext>
            </a:extLst>
          </p:cNvPr>
          <p:cNvPicPr>
            <a:picLocks noChangeAspect="1"/>
          </p:cNvPicPr>
          <p:nvPr/>
        </p:nvPicPr>
        <p:blipFill>
          <a:blip r:embed="rId3"/>
          <a:stretch>
            <a:fillRect/>
          </a:stretch>
        </p:blipFill>
        <p:spPr>
          <a:xfrm>
            <a:off x="1300376" y="2105383"/>
            <a:ext cx="5799999" cy="2803593"/>
          </a:xfrm>
          <a:prstGeom prst="rect">
            <a:avLst/>
          </a:prstGeom>
        </p:spPr>
      </p:pic>
    </p:spTree>
    <p:extLst>
      <p:ext uri="{BB962C8B-B14F-4D97-AF65-F5344CB8AC3E}">
        <p14:creationId xmlns:p14="http://schemas.microsoft.com/office/powerpoint/2010/main" val="4131660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47"/>
          <p:cNvSpPr txBox="1">
            <a:spLocks noGrp="1"/>
          </p:cNvSpPr>
          <p:nvPr>
            <p:ph type="title"/>
          </p:nvPr>
        </p:nvSpPr>
        <p:spPr>
          <a:xfrm>
            <a:off x="584534"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Inhalation Analgesia</a:t>
            </a:r>
            <a:endParaRPr sz="3600" dirty="0"/>
          </a:p>
        </p:txBody>
      </p:sp>
      <p:sp>
        <p:nvSpPr>
          <p:cNvPr id="1092" name="Google Shape;1092;p47"/>
          <p:cNvSpPr txBox="1">
            <a:spLocks noGrp="1"/>
          </p:cNvSpPr>
          <p:nvPr>
            <p:ph type="body" idx="4294967295"/>
          </p:nvPr>
        </p:nvSpPr>
        <p:spPr>
          <a:xfrm>
            <a:off x="584534" y="1019450"/>
            <a:ext cx="8615911" cy="25434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 sz="3200" b="1" dirty="0">
                <a:solidFill>
                  <a:schemeClr val="tx1"/>
                </a:solidFill>
                <a:latin typeface="Cabin"/>
                <a:ea typeface="Cabin"/>
                <a:cs typeface="Cabin"/>
                <a:sym typeface="Cabin"/>
              </a:rPr>
              <a:t>Nitrous Oxide</a:t>
            </a:r>
          </a:p>
          <a:p>
            <a:r>
              <a:rPr lang="en-US" sz="2400" dirty="0">
                <a:solidFill>
                  <a:schemeClr val="tx1"/>
                </a:solidFill>
                <a:latin typeface="Calibri" panose="020F0502020204030204" pitchFamily="34" charset="0"/>
                <a:cs typeface="Calibri" panose="020F0502020204030204" pitchFamily="34" charset="0"/>
              </a:rPr>
              <a:t>Rapid onset of pain relief (30-50 seconds)</a:t>
            </a:r>
          </a:p>
          <a:p>
            <a:r>
              <a:rPr lang="en-US" sz="2400" dirty="0">
                <a:solidFill>
                  <a:schemeClr val="tx1"/>
                </a:solidFill>
                <a:effectLst/>
                <a:latin typeface="Calibri" panose="020F0502020204030204" pitchFamily="34" charset="0"/>
                <a:cs typeface="Calibri" panose="020F0502020204030204" pitchFamily="34" charset="0"/>
              </a:rPr>
              <a:t>Optional…not a substitute for neuraxial analgesia (40-60% will transition to neuraxial analgesia)</a:t>
            </a:r>
          </a:p>
          <a:p>
            <a:r>
              <a:rPr lang="en-US" sz="2400" dirty="0">
                <a:solidFill>
                  <a:schemeClr val="tx1"/>
                </a:solidFill>
                <a:latin typeface="Calibri" panose="020F0502020204030204" pitchFamily="34" charset="0"/>
                <a:cs typeface="Calibri" panose="020F0502020204030204" pitchFamily="34" charset="0"/>
              </a:rPr>
              <a:t>Self-administered via blender device </a:t>
            </a:r>
          </a:p>
          <a:p>
            <a:pPr lvl="1"/>
            <a:r>
              <a:rPr lang="en-US" sz="2400" dirty="0">
                <a:solidFill>
                  <a:schemeClr val="tx1"/>
                </a:solidFill>
                <a:latin typeface="Calibri" panose="020F0502020204030204" pitchFamily="34" charset="0"/>
                <a:cs typeface="Calibri" panose="020F0502020204030204" pitchFamily="34" charset="0"/>
              </a:rPr>
              <a:t>50% N</a:t>
            </a:r>
            <a:r>
              <a:rPr lang="en-US" sz="2400" baseline="-25000" dirty="0">
                <a:solidFill>
                  <a:schemeClr val="tx1"/>
                </a:solidFill>
                <a:latin typeface="Calibri" panose="020F0502020204030204" pitchFamily="34" charset="0"/>
                <a:cs typeface="Calibri" panose="020F0502020204030204" pitchFamily="34" charset="0"/>
              </a:rPr>
              <a:t>2</a:t>
            </a:r>
            <a:r>
              <a:rPr lang="en-US" sz="2400" dirty="0">
                <a:solidFill>
                  <a:schemeClr val="tx1"/>
                </a:solidFill>
                <a:latin typeface="Calibri" panose="020F0502020204030204" pitchFamily="34" charset="0"/>
                <a:cs typeface="Calibri" panose="020F0502020204030204" pitchFamily="34" charset="0"/>
              </a:rPr>
              <a:t>0:50% O</a:t>
            </a:r>
            <a:r>
              <a:rPr lang="en-US" sz="2400" baseline="-25000" dirty="0">
                <a:solidFill>
                  <a:schemeClr val="tx1"/>
                </a:solidFill>
                <a:latin typeface="Calibri" panose="020F0502020204030204" pitchFamily="34" charset="0"/>
                <a:cs typeface="Calibri" panose="020F0502020204030204" pitchFamily="34" charset="0"/>
              </a:rPr>
              <a:t>2</a:t>
            </a:r>
          </a:p>
          <a:p>
            <a:r>
              <a:rPr lang="en-US" sz="2400" b="0" i="0" u="none" strike="noStrike" dirty="0">
                <a:solidFill>
                  <a:schemeClr val="tx1"/>
                </a:solidFill>
                <a:effectLst/>
                <a:latin typeface="Calibri" panose="020F0502020204030204" pitchFamily="34" charset="0"/>
                <a:cs typeface="Calibri" panose="020F0502020204030204" pitchFamily="34" charset="0"/>
              </a:rPr>
              <a:t>Waste gas scavenger required</a:t>
            </a:r>
            <a:endParaRPr lang="en-US" sz="2400" b="0" i="0" u="none" strike="noStrike" dirty="0">
              <a:solidFill>
                <a:schemeClr val="tx1"/>
              </a:solidFill>
              <a:latin typeface="Calibri" panose="020F0502020204030204" pitchFamily="34" charset="0"/>
              <a:cs typeface="Calibri" panose="020F0502020204030204" pitchFamily="34" charset="0"/>
            </a:endParaRPr>
          </a:p>
          <a:p>
            <a:r>
              <a:rPr lang="en-US" sz="2400" dirty="0">
                <a:solidFill>
                  <a:schemeClr val="tx1"/>
                </a:solidFill>
                <a:effectLst/>
                <a:latin typeface="Calibri" panose="020F0502020204030204" pitchFamily="34" charset="0"/>
                <a:cs typeface="Calibri" panose="020F0502020204030204" pitchFamily="34" charset="0"/>
              </a:rPr>
              <a:t>Monitor fetal response to maternal hypoxia</a:t>
            </a:r>
          </a:p>
        </p:txBody>
      </p:sp>
      <p:sp>
        <p:nvSpPr>
          <p:cNvPr id="1093" name="Google Shape;1093;p47"/>
          <p:cNvSpPr/>
          <p:nvPr/>
        </p:nvSpPr>
        <p:spPr>
          <a:xfrm>
            <a:off x="6039875" y="4281567"/>
            <a:ext cx="1060500" cy="153275"/>
          </a:xfrm>
          <a:custGeom>
            <a:avLst/>
            <a:gdLst/>
            <a:ahLst/>
            <a:cxnLst/>
            <a:rect l="l" t="t" r="r" b="b"/>
            <a:pathLst>
              <a:path w="42420" h="6131" extrusionOk="0">
                <a:moveTo>
                  <a:pt x="993" y="0"/>
                </a:moveTo>
                <a:cubicBezTo>
                  <a:pt x="931" y="0"/>
                  <a:pt x="869" y="2"/>
                  <a:pt x="805" y="5"/>
                </a:cubicBezTo>
                <a:cubicBezTo>
                  <a:pt x="269" y="43"/>
                  <a:pt x="1" y="273"/>
                  <a:pt x="1" y="809"/>
                </a:cubicBezTo>
                <a:cubicBezTo>
                  <a:pt x="1" y="1306"/>
                  <a:pt x="78" y="1727"/>
                  <a:pt x="728" y="1727"/>
                </a:cubicBezTo>
                <a:cubicBezTo>
                  <a:pt x="1417" y="1766"/>
                  <a:pt x="2068" y="2149"/>
                  <a:pt x="2413" y="2723"/>
                </a:cubicBezTo>
                <a:cubicBezTo>
                  <a:pt x="2834" y="3259"/>
                  <a:pt x="3140" y="3833"/>
                  <a:pt x="3561" y="4407"/>
                </a:cubicBezTo>
                <a:cubicBezTo>
                  <a:pt x="4258" y="5499"/>
                  <a:pt x="5434" y="6083"/>
                  <a:pt x="6628" y="6083"/>
                </a:cubicBezTo>
                <a:cubicBezTo>
                  <a:pt x="7401" y="6083"/>
                  <a:pt x="8182" y="5838"/>
                  <a:pt x="8845" y="5326"/>
                </a:cubicBezTo>
                <a:cubicBezTo>
                  <a:pt x="9610" y="4675"/>
                  <a:pt x="10108" y="3718"/>
                  <a:pt x="10759" y="2914"/>
                </a:cubicBezTo>
                <a:cubicBezTo>
                  <a:pt x="11386" y="2134"/>
                  <a:pt x="11929" y="1751"/>
                  <a:pt x="12471" y="1751"/>
                </a:cubicBezTo>
                <a:cubicBezTo>
                  <a:pt x="13020" y="1751"/>
                  <a:pt x="13569" y="2144"/>
                  <a:pt x="14204" y="2914"/>
                </a:cubicBezTo>
                <a:cubicBezTo>
                  <a:pt x="14625" y="3412"/>
                  <a:pt x="14970" y="3910"/>
                  <a:pt x="15314" y="4446"/>
                </a:cubicBezTo>
                <a:cubicBezTo>
                  <a:pt x="16023" y="5518"/>
                  <a:pt x="17171" y="6054"/>
                  <a:pt x="18320" y="6054"/>
                </a:cubicBezTo>
                <a:cubicBezTo>
                  <a:pt x="19468" y="6054"/>
                  <a:pt x="20617" y="5518"/>
                  <a:pt x="21325" y="4446"/>
                </a:cubicBezTo>
                <a:cubicBezTo>
                  <a:pt x="21823" y="3680"/>
                  <a:pt x="22359" y="2953"/>
                  <a:pt x="22971" y="2302"/>
                </a:cubicBezTo>
                <a:cubicBezTo>
                  <a:pt x="23270" y="1909"/>
                  <a:pt x="23706" y="1718"/>
                  <a:pt x="24141" y="1718"/>
                </a:cubicBezTo>
                <a:cubicBezTo>
                  <a:pt x="24596" y="1718"/>
                  <a:pt x="25051" y="1928"/>
                  <a:pt x="25345" y="2340"/>
                </a:cubicBezTo>
                <a:cubicBezTo>
                  <a:pt x="25881" y="2991"/>
                  <a:pt x="26417" y="3680"/>
                  <a:pt x="26876" y="4369"/>
                </a:cubicBezTo>
                <a:cubicBezTo>
                  <a:pt x="27565" y="5479"/>
                  <a:pt x="28752" y="6130"/>
                  <a:pt x="30015" y="6130"/>
                </a:cubicBezTo>
                <a:cubicBezTo>
                  <a:pt x="30513" y="6092"/>
                  <a:pt x="30973" y="5939"/>
                  <a:pt x="31432" y="5747"/>
                </a:cubicBezTo>
                <a:cubicBezTo>
                  <a:pt x="32121" y="5211"/>
                  <a:pt x="32772" y="4599"/>
                  <a:pt x="33384" y="3910"/>
                </a:cubicBezTo>
                <a:cubicBezTo>
                  <a:pt x="33844" y="3412"/>
                  <a:pt x="34150" y="2799"/>
                  <a:pt x="34609" y="2302"/>
                </a:cubicBezTo>
                <a:cubicBezTo>
                  <a:pt x="34912" y="1924"/>
                  <a:pt x="35355" y="1732"/>
                  <a:pt x="35794" y="1732"/>
                </a:cubicBezTo>
                <a:cubicBezTo>
                  <a:pt x="36245" y="1732"/>
                  <a:pt x="36692" y="1933"/>
                  <a:pt x="36983" y="2340"/>
                </a:cubicBezTo>
                <a:cubicBezTo>
                  <a:pt x="37442" y="2876"/>
                  <a:pt x="37864" y="3412"/>
                  <a:pt x="38246" y="4024"/>
                </a:cubicBezTo>
                <a:cubicBezTo>
                  <a:pt x="39005" y="5180"/>
                  <a:pt x="39934" y="6063"/>
                  <a:pt x="41386" y="6063"/>
                </a:cubicBezTo>
                <a:cubicBezTo>
                  <a:pt x="41473" y="6063"/>
                  <a:pt x="41563" y="6060"/>
                  <a:pt x="41654" y="6054"/>
                </a:cubicBezTo>
                <a:cubicBezTo>
                  <a:pt x="42228" y="5977"/>
                  <a:pt x="42419" y="5709"/>
                  <a:pt x="42419" y="5211"/>
                </a:cubicBezTo>
                <a:cubicBezTo>
                  <a:pt x="42419" y="4714"/>
                  <a:pt x="42305" y="4331"/>
                  <a:pt x="41730" y="4331"/>
                </a:cubicBezTo>
                <a:cubicBezTo>
                  <a:pt x="41041" y="4292"/>
                  <a:pt x="40390" y="3948"/>
                  <a:pt x="40008" y="3374"/>
                </a:cubicBezTo>
                <a:cubicBezTo>
                  <a:pt x="39586" y="2838"/>
                  <a:pt x="39242" y="2263"/>
                  <a:pt x="38859" y="1689"/>
                </a:cubicBezTo>
                <a:cubicBezTo>
                  <a:pt x="38093" y="541"/>
                  <a:pt x="36887" y="5"/>
                  <a:pt x="35720" y="5"/>
                </a:cubicBezTo>
                <a:cubicBezTo>
                  <a:pt x="34552" y="5"/>
                  <a:pt x="33423" y="541"/>
                  <a:pt x="32810" y="1536"/>
                </a:cubicBezTo>
                <a:cubicBezTo>
                  <a:pt x="32389" y="2263"/>
                  <a:pt x="31853" y="2953"/>
                  <a:pt x="31279" y="3565"/>
                </a:cubicBezTo>
                <a:cubicBezTo>
                  <a:pt x="30811" y="4069"/>
                  <a:pt x="30326" y="4319"/>
                  <a:pt x="29855" y="4319"/>
                </a:cubicBezTo>
                <a:cubicBezTo>
                  <a:pt x="29326" y="4319"/>
                  <a:pt x="28815" y="4002"/>
                  <a:pt x="28369" y="3374"/>
                </a:cubicBezTo>
                <a:cubicBezTo>
                  <a:pt x="27986" y="2838"/>
                  <a:pt x="27604" y="2263"/>
                  <a:pt x="27259" y="1689"/>
                </a:cubicBezTo>
                <a:cubicBezTo>
                  <a:pt x="26525" y="569"/>
                  <a:pt x="25334" y="5"/>
                  <a:pt x="24142" y="5"/>
                </a:cubicBezTo>
                <a:cubicBezTo>
                  <a:pt x="22970" y="5"/>
                  <a:pt x="21797" y="550"/>
                  <a:pt x="21057" y="1651"/>
                </a:cubicBezTo>
                <a:cubicBezTo>
                  <a:pt x="20598" y="2417"/>
                  <a:pt x="20062" y="3144"/>
                  <a:pt x="19411" y="3795"/>
                </a:cubicBezTo>
                <a:cubicBezTo>
                  <a:pt x="19131" y="4168"/>
                  <a:pt x="18714" y="4350"/>
                  <a:pt x="18295" y="4350"/>
                </a:cubicBezTo>
                <a:cubicBezTo>
                  <a:pt x="17853" y="4350"/>
                  <a:pt x="17408" y="4149"/>
                  <a:pt x="17114" y="3757"/>
                </a:cubicBezTo>
                <a:cubicBezTo>
                  <a:pt x="16693" y="3259"/>
                  <a:pt x="16310" y="2761"/>
                  <a:pt x="15927" y="2187"/>
                </a:cubicBezTo>
                <a:cubicBezTo>
                  <a:pt x="15353" y="1383"/>
                  <a:pt x="14740" y="502"/>
                  <a:pt x="13745" y="234"/>
                </a:cubicBezTo>
                <a:cubicBezTo>
                  <a:pt x="13194" y="83"/>
                  <a:pt x="12705" y="2"/>
                  <a:pt x="12257" y="2"/>
                </a:cubicBezTo>
                <a:cubicBezTo>
                  <a:pt x="11117" y="2"/>
                  <a:pt x="10249" y="529"/>
                  <a:pt x="9342" y="1766"/>
                </a:cubicBezTo>
                <a:cubicBezTo>
                  <a:pt x="8845" y="2378"/>
                  <a:pt x="8423" y="3067"/>
                  <a:pt x="7887" y="3680"/>
                </a:cubicBezTo>
                <a:cubicBezTo>
                  <a:pt x="7597" y="4106"/>
                  <a:pt x="7131" y="4326"/>
                  <a:pt x="6661" y="4326"/>
                </a:cubicBezTo>
                <a:cubicBezTo>
                  <a:pt x="6202" y="4326"/>
                  <a:pt x="5740" y="4115"/>
                  <a:pt x="5437" y="3680"/>
                </a:cubicBezTo>
                <a:cubicBezTo>
                  <a:pt x="4978" y="3182"/>
                  <a:pt x="4557" y="2608"/>
                  <a:pt x="4174" y="2034"/>
                </a:cubicBezTo>
                <a:cubicBezTo>
                  <a:pt x="3366" y="858"/>
                  <a:pt x="2452" y="0"/>
                  <a:pt x="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7DBEAD45-5C14-3635-D7B8-C6AB15124801}"/>
              </a:ext>
            </a:extLst>
          </p:cNvPr>
          <p:cNvPicPr>
            <a:picLocks noChangeAspect="1"/>
          </p:cNvPicPr>
          <p:nvPr/>
        </p:nvPicPr>
        <p:blipFill>
          <a:blip r:embed="rId3"/>
          <a:stretch>
            <a:fillRect/>
          </a:stretch>
        </p:blipFill>
        <p:spPr>
          <a:xfrm>
            <a:off x="6342370" y="445025"/>
            <a:ext cx="1879719" cy="1253146"/>
          </a:xfrm>
          <a:prstGeom prst="rect">
            <a:avLst/>
          </a:prstGeom>
        </p:spPr>
      </p:pic>
    </p:spTree>
    <p:extLst>
      <p:ext uri="{BB962C8B-B14F-4D97-AF65-F5344CB8AC3E}">
        <p14:creationId xmlns:p14="http://schemas.microsoft.com/office/powerpoint/2010/main" val="712208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47"/>
          <p:cNvSpPr txBox="1">
            <a:spLocks noGrp="1"/>
          </p:cNvSpPr>
          <p:nvPr>
            <p:ph type="title"/>
          </p:nvPr>
        </p:nvSpPr>
        <p:spPr>
          <a:xfrm>
            <a:off x="584534" y="445025"/>
            <a:ext cx="2299343" cy="322039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Rule of 3’s for Pitocin in C/S</a:t>
            </a:r>
            <a:endParaRPr sz="3600" dirty="0"/>
          </a:p>
        </p:txBody>
      </p:sp>
      <p:sp>
        <p:nvSpPr>
          <p:cNvPr id="1093" name="Google Shape;1093;p47"/>
          <p:cNvSpPr/>
          <p:nvPr/>
        </p:nvSpPr>
        <p:spPr>
          <a:xfrm>
            <a:off x="6039875" y="4281567"/>
            <a:ext cx="1060500" cy="153275"/>
          </a:xfrm>
          <a:custGeom>
            <a:avLst/>
            <a:gdLst/>
            <a:ahLst/>
            <a:cxnLst/>
            <a:rect l="l" t="t" r="r" b="b"/>
            <a:pathLst>
              <a:path w="42420" h="6131" extrusionOk="0">
                <a:moveTo>
                  <a:pt x="993" y="0"/>
                </a:moveTo>
                <a:cubicBezTo>
                  <a:pt x="931" y="0"/>
                  <a:pt x="869" y="2"/>
                  <a:pt x="805" y="5"/>
                </a:cubicBezTo>
                <a:cubicBezTo>
                  <a:pt x="269" y="43"/>
                  <a:pt x="1" y="273"/>
                  <a:pt x="1" y="809"/>
                </a:cubicBezTo>
                <a:cubicBezTo>
                  <a:pt x="1" y="1306"/>
                  <a:pt x="78" y="1727"/>
                  <a:pt x="728" y="1727"/>
                </a:cubicBezTo>
                <a:cubicBezTo>
                  <a:pt x="1417" y="1766"/>
                  <a:pt x="2068" y="2149"/>
                  <a:pt x="2413" y="2723"/>
                </a:cubicBezTo>
                <a:cubicBezTo>
                  <a:pt x="2834" y="3259"/>
                  <a:pt x="3140" y="3833"/>
                  <a:pt x="3561" y="4407"/>
                </a:cubicBezTo>
                <a:cubicBezTo>
                  <a:pt x="4258" y="5499"/>
                  <a:pt x="5434" y="6083"/>
                  <a:pt x="6628" y="6083"/>
                </a:cubicBezTo>
                <a:cubicBezTo>
                  <a:pt x="7401" y="6083"/>
                  <a:pt x="8182" y="5838"/>
                  <a:pt x="8845" y="5326"/>
                </a:cubicBezTo>
                <a:cubicBezTo>
                  <a:pt x="9610" y="4675"/>
                  <a:pt x="10108" y="3718"/>
                  <a:pt x="10759" y="2914"/>
                </a:cubicBezTo>
                <a:cubicBezTo>
                  <a:pt x="11386" y="2134"/>
                  <a:pt x="11929" y="1751"/>
                  <a:pt x="12471" y="1751"/>
                </a:cubicBezTo>
                <a:cubicBezTo>
                  <a:pt x="13020" y="1751"/>
                  <a:pt x="13569" y="2144"/>
                  <a:pt x="14204" y="2914"/>
                </a:cubicBezTo>
                <a:cubicBezTo>
                  <a:pt x="14625" y="3412"/>
                  <a:pt x="14970" y="3910"/>
                  <a:pt x="15314" y="4446"/>
                </a:cubicBezTo>
                <a:cubicBezTo>
                  <a:pt x="16023" y="5518"/>
                  <a:pt x="17171" y="6054"/>
                  <a:pt x="18320" y="6054"/>
                </a:cubicBezTo>
                <a:cubicBezTo>
                  <a:pt x="19468" y="6054"/>
                  <a:pt x="20617" y="5518"/>
                  <a:pt x="21325" y="4446"/>
                </a:cubicBezTo>
                <a:cubicBezTo>
                  <a:pt x="21823" y="3680"/>
                  <a:pt x="22359" y="2953"/>
                  <a:pt x="22971" y="2302"/>
                </a:cubicBezTo>
                <a:cubicBezTo>
                  <a:pt x="23270" y="1909"/>
                  <a:pt x="23706" y="1718"/>
                  <a:pt x="24141" y="1718"/>
                </a:cubicBezTo>
                <a:cubicBezTo>
                  <a:pt x="24596" y="1718"/>
                  <a:pt x="25051" y="1928"/>
                  <a:pt x="25345" y="2340"/>
                </a:cubicBezTo>
                <a:cubicBezTo>
                  <a:pt x="25881" y="2991"/>
                  <a:pt x="26417" y="3680"/>
                  <a:pt x="26876" y="4369"/>
                </a:cubicBezTo>
                <a:cubicBezTo>
                  <a:pt x="27565" y="5479"/>
                  <a:pt x="28752" y="6130"/>
                  <a:pt x="30015" y="6130"/>
                </a:cubicBezTo>
                <a:cubicBezTo>
                  <a:pt x="30513" y="6092"/>
                  <a:pt x="30973" y="5939"/>
                  <a:pt x="31432" y="5747"/>
                </a:cubicBezTo>
                <a:cubicBezTo>
                  <a:pt x="32121" y="5211"/>
                  <a:pt x="32772" y="4599"/>
                  <a:pt x="33384" y="3910"/>
                </a:cubicBezTo>
                <a:cubicBezTo>
                  <a:pt x="33844" y="3412"/>
                  <a:pt x="34150" y="2799"/>
                  <a:pt x="34609" y="2302"/>
                </a:cubicBezTo>
                <a:cubicBezTo>
                  <a:pt x="34912" y="1924"/>
                  <a:pt x="35355" y="1732"/>
                  <a:pt x="35794" y="1732"/>
                </a:cubicBezTo>
                <a:cubicBezTo>
                  <a:pt x="36245" y="1732"/>
                  <a:pt x="36692" y="1933"/>
                  <a:pt x="36983" y="2340"/>
                </a:cubicBezTo>
                <a:cubicBezTo>
                  <a:pt x="37442" y="2876"/>
                  <a:pt x="37864" y="3412"/>
                  <a:pt x="38246" y="4024"/>
                </a:cubicBezTo>
                <a:cubicBezTo>
                  <a:pt x="39005" y="5180"/>
                  <a:pt x="39934" y="6063"/>
                  <a:pt x="41386" y="6063"/>
                </a:cubicBezTo>
                <a:cubicBezTo>
                  <a:pt x="41473" y="6063"/>
                  <a:pt x="41563" y="6060"/>
                  <a:pt x="41654" y="6054"/>
                </a:cubicBezTo>
                <a:cubicBezTo>
                  <a:pt x="42228" y="5977"/>
                  <a:pt x="42419" y="5709"/>
                  <a:pt x="42419" y="5211"/>
                </a:cubicBezTo>
                <a:cubicBezTo>
                  <a:pt x="42419" y="4714"/>
                  <a:pt x="42305" y="4331"/>
                  <a:pt x="41730" y="4331"/>
                </a:cubicBezTo>
                <a:cubicBezTo>
                  <a:pt x="41041" y="4292"/>
                  <a:pt x="40390" y="3948"/>
                  <a:pt x="40008" y="3374"/>
                </a:cubicBezTo>
                <a:cubicBezTo>
                  <a:pt x="39586" y="2838"/>
                  <a:pt x="39242" y="2263"/>
                  <a:pt x="38859" y="1689"/>
                </a:cubicBezTo>
                <a:cubicBezTo>
                  <a:pt x="38093" y="541"/>
                  <a:pt x="36887" y="5"/>
                  <a:pt x="35720" y="5"/>
                </a:cubicBezTo>
                <a:cubicBezTo>
                  <a:pt x="34552" y="5"/>
                  <a:pt x="33423" y="541"/>
                  <a:pt x="32810" y="1536"/>
                </a:cubicBezTo>
                <a:cubicBezTo>
                  <a:pt x="32389" y="2263"/>
                  <a:pt x="31853" y="2953"/>
                  <a:pt x="31279" y="3565"/>
                </a:cubicBezTo>
                <a:cubicBezTo>
                  <a:pt x="30811" y="4069"/>
                  <a:pt x="30326" y="4319"/>
                  <a:pt x="29855" y="4319"/>
                </a:cubicBezTo>
                <a:cubicBezTo>
                  <a:pt x="29326" y="4319"/>
                  <a:pt x="28815" y="4002"/>
                  <a:pt x="28369" y="3374"/>
                </a:cubicBezTo>
                <a:cubicBezTo>
                  <a:pt x="27986" y="2838"/>
                  <a:pt x="27604" y="2263"/>
                  <a:pt x="27259" y="1689"/>
                </a:cubicBezTo>
                <a:cubicBezTo>
                  <a:pt x="26525" y="569"/>
                  <a:pt x="25334" y="5"/>
                  <a:pt x="24142" y="5"/>
                </a:cubicBezTo>
                <a:cubicBezTo>
                  <a:pt x="22970" y="5"/>
                  <a:pt x="21797" y="550"/>
                  <a:pt x="21057" y="1651"/>
                </a:cubicBezTo>
                <a:cubicBezTo>
                  <a:pt x="20598" y="2417"/>
                  <a:pt x="20062" y="3144"/>
                  <a:pt x="19411" y="3795"/>
                </a:cubicBezTo>
                <a:cubicBezTo>
                  <a:pt x="19131" y="4168"/>
                  <a:pt x="18714" y="4350"/>
                  <a:pt x="18295" y="4350"/>
                </a:cubicBezTo>
                <a:cubicBezTo>
                  <a:pt x="17853" y="4350"/>
                  <a:pt x="17408" y="4149"/>
                  <a:pt x="17114" y="3757"/>
                </a:cubicBezTo>
                <a:cubicBezTo>
                  <a:pt x="16693" y="3259"/>
                  <a:pt x="16310" y="2761"/>
                  <a:pt x="15927" y="2187"/>
                </a:cubicBezTo>
                <a:cubicBezTo>
                  <a:pt x="15353" y="1383"/>
                  <a:pt x="14740" y="502"/>
                  <a:pt x="13745" y="234"/>
                </a:cubicBezTo>
                <a:cubicBezTo>
                  <a:pt x="13194" y="83"/>
                  <a:pt x="12705" y="2"/>
                  <a:pt x="12257" y="2"/>
                </a:cubicBezTo>
                <a:cubicBezTo>
                  <a:pt x="11117" y="2"/>
                  <a:pt x="10249" y="529"/>
                  <a:pt x="9342" y="1766"/>
                </a:cubicBezTo>
                <a:cubicBezTo>
                  <a:pt x="8845" y="2378"/>
                  <a:pt x="8423" y="3067"/>
                  <a:pt x="7887" y="3680"/>
                </a:cubicBezTo>
                <a:cubicBezTo>
                  <a:pt x="7597" y="4106"/>
                  <a:pt x="7131" y="4326"/>
                  <a:pt x="6661" y="4326"/>
                </a:cubicBezTo>
                <a:cubicBezTo>
                  <a:pt x="6202" y="4326"/>
                  <a:pt x="5740" y="4115"/>
                  <a:pt x="5437" y="3680"/>
                </a:cubicBezTo>
                <a:cubicBezTo>
                  <a:pt x="4978" y="3182"/>
                  <a:pt x="4557" y="2608"/>
                  <a:pt x="4174" y="2034"/>
                </a:cubicBezTo>
                <a:cubicBezTo>
                  <a:pt x="3366" y="858"/>
                  <a:pt x="2452" y="0"/>
                  <a:pt x="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97106EE9-9F6B-270B-0383-C0EA13611557}"/>
              </a:ext>
            </a:extLst>
          </p:cNvPr>
          <p:cNvPicPr>
            <a:picLocks noChangeAspect="1"/>
          </p:cNvPicPr>
          <p:nvPr/>
        </p:nvPicPr>
        <p:blipFill>
          <a:blip r:embed="rId3"/>
          <a:stretch>
            <a:fillRect/>
          </a:stretch>
        </p:blipFill>
        <p:spPr>
          <a:xfrm>
            <a:off x="3049155" y="276874"/>
            <a:ext cx="5375830" cy="4732788"/>
          </a:xfrm>
          <a:prstGeom prst="rect">
            <a:avLst/>
          </a:prstGeom>
        </p:spPr>
      </p:pic>
    </p:spTree>
    <p:extLst>
      <p:ext uri="{BB962C8B-B14F-4D97-AF65-F5344CB8AC3E}">
        <p14:creationId xmlns:p14="http://schemas.microsoft.com/office/powerpoint/2010/main" val="333329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3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Post-Cesarean Analgesia</a:t>
            </a:r>
            <a:endParaRPr dirty="0"/>
          </a:p>
        </p:txBody>
      </p:sp>
      <p:sp>
        <p:nvSpPr>
          <p:cNvPr id="656" name="Google Shape;656;p34"/>
          <p:cNvSpPr txBox="1">
            <a:spLocks noGrp="1"/>
          </p:cNvSpPr>
          <p:nvPr>
            <p:ph type="subTitle" idx="4"/>
          </p:nvPr>
        </p:nvSpPr>
        <p:spPr>
          <a:xfrm>
            <a:off x="937625" y="1800550"/>
            <a:ext cx="21753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Neuraxial Blockade</a:t>
            </a:r>
            <a:endParaRPr dirty="0"/>
          </a:p>
        </p:txBody>
      </p:sp>
      <p:sp>
        <p:nvSpPr>
          <p:cNvPr id="657" name="Google Shape;657;p34"/>
          <p:cNvSpPr txBox="1">
            <a:spLocks noGrp="1"/>
          </p:cNvSpPr>
          <p:nvPr>
            <p:ph type="subTitle" idx="5"/>
          </p:nvPr>
        </p:nvSpPr>
        <p:spPr>
          <a:xfrm>
            <a:off x="3484350" y="1800550"/>
            <a:ext cx="21753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Neuraxial Opioids</a:t>
            </a:r>
            <a:endParaRPr dirty="0"/>
          </a:p>
        </p:txBody>
      </p:sp>
      <p:sp>
        <p:nvSpPr>
          <p:cNvPr id="658" name="Google Shape;658;p34"/>
          <p:cNvSpPr txBox="1">
            <a:spLocks noGrp="1"/>
          </p:cNvSpPr>
          <p:nvPr>
            <p:ph type="subTitle" idx="1"/>
          </p:nvPr>
        </p:nvSpPr>
        <p:spPr>
          <a:xfrm>
            <a:off x="937625" y="2423648"/>
            <a:ext cx="2175300" cy="150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t>May prevent central sensitization and chronic pain development</a:t>
            </a:r>
            <a:endParaRPr sz="1800" dirty="0"/>
          </a:p>
        </p:txBody>
      </p:sp>
      <p:sp>
        <p:nvSpPr>
          <p:cNvPr id="659" name="Google Shape;659;p34"/>
          <p:cNvSpPr txBox="1">
            <a:spLocks noGrp="1"/>
          </p:cNvSpPr>
          <p:nvPr>
            <p:ph type="subTitle" idx="2"/>
          </p:nvPr>
        </p:nvSpPr>
        <p:spPr>
          <a:xfrm>
            <a:off x="3484350" y="2423648"/>
            <a:ext cx="2175300" cy="150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t>Superior postoperative analgesia compared to IV opioids</a:t>
            </a:r>
            <a:endParaRPr sz="1800" dirty="0"/>
          </a:p>
        </p:txBody>
      </p:sp>
      <p:sp>
        <p:nvSpPr>
          <p:cNvPr id="660" name="Google Shape;660;p34"/>
          <p:cNvSpPr txBox="1">
            <a:spLocks noGrp="1"/>
          </p:cNvSpPr>
          <p:nvPr>
            <p:ph type="subTitle" idx="3"/>
          </p:nvPr>
        </p:nvSpPr>
        <p:spPr>
          <a:xfrm>
            <a:off x="6031075" y="2423648"/>
            <a:ext cx="2175300" cy="150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t>When neuraxial opioids not provided or when breakthrough pain occurs with neuraxial technique</a:t>
            </a:r>
          </a:p>
        </p:txBody>
      </p:sp>
      <p:sp>
        <p:nvSpPr>
          <p:cNvPr id="661" name="Google Shape;661;p34"/>
          <p:cNvSpPr txBox="1">
            <a:spLocks noGrp="1"/>
          </p:cNvSpPr>
          <p:nvPr>
            <p:ph type="subTitle" idx="6"/>
          </p:nvPr>
        </p:nvSpPr>
        <p:spPr>
          <a:xfrm>
            <a:off x="6031075" y="1800550"/>
            <a:ext cx="21753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IV Opioids</a:t>
            </a:r>
            <a:endParaRPr dirty="0"/>
          </a:p>
        </p:txBody>
      </p:sp>
      <p:sp>
        <p:nvSpPr>
          <p:cNvPr id="662" name="Google Shape;662;p34"/>
          <p:cNvSpPr/>
          <p:nvPr/>
        </p:nvSpPr>
        <p:spPr>
          <a:xfrm>
            <a:off x="128700" y="4470400"/>
            <a:ext cx="2109000" cy="2109000"/>
          </a:xfrm>
          <a:prstGeom prst="donut">
            <a:avLst>
              <a:gd name="adj" fmla="val 179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3" name="Google Shape;663;p34"/>
          <p:cNvGrpSpPr/>
          <p:nvPr/>
        </p:nvGrpSpPr>
        <p:grpSpPr>
          <a:xfrm>
            <a:off x="1756775" y="4020838"/>
            <a:ext cx="1060257" cy="1053335"/>
            <a:chOff x="3319375" y="-61950"/>
            <a:chExt cx="1060257" cy="1053335"/>
          </a:xfrm>
        </p:grpSpPr>
        <p:sp>
          <p:nvSpPr>
            <p:cNvPr id="664" name="Google Shape;664;p34"/>
            <p:cNvSpPr/>
            <p:nvPr/>
          </p:nvSpPr>
          <p:spPr>
            <a:xfrm>
              <a:off x="3452502" y="53664"/>
              <a:ext cx="749390" cy="776834"/>
            </a:xfrm>
            <a:custGeom>
              <a:avLst/>
              <a:gdLst/>
              <a:ahLst/>
              <a:cxnLst/>
              <a:rect l="l" t="t" r="r" b="b"/>
              <a:pathLst>
                <a:path w="41807" h="43338" extrusionOk="0">
                  <a:moveTo>
                    <a:pt x="40582" y="0"/>
                  </a:moveTo>
                  <a:lnTo>
                    <a:pt x="1" y="42151"/>
                  </a:lnTo>
                  <a:lnTo>
                    <a:pt x="1111" y="43337"/>
                  </a:lnTo>
                  <a:lnTo>
                    <a:pt x="41807" y="1034"/>
                  </a:lnTo>
                  <a:lnTo>
                    <a:pt x="405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4"/>
            <p:cNvSpPr/>
            <p:nvPr/>
          </p:nvSpPr>
          <p:spPr>
            <a:xfrm>
              <a:off x="3500541" y="98942"/>
              <a:ext cx="749390" cy="777533"/>
            </a:xfrm>
            <a:custGeom>
              <a:avLst/>
              <a:gdLst/>
              <a:ahLst/>
              <a:cxnLst/>
              <a:rect l="l" t="t" r="r" b="b"/>
              <a:pathLst>
                <a:path w="41807" h="43377" extrusionOk="0">
                  <a:moveTo>
                    <a:pt x="40735" y="1"/>
                  </a:moveTo>
                  <a:lnTo>
                    <a:pt x="1" y="42343"/>
                  </a:lnTo>
                  <a:lnTo>
                    <a:pt x="1226" y="43376"/>
                  </a:lnTo>
                  <a:lnTo>
                    <a:pt x="41807" y="1226"/>
                  </a:lnTo>
                  <a:lnTo>
                    <a:pt x="40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4"/>
            <p:cNvSpPr/>
            <p:nvPr/>
          </p:nvSpPr>
          <p:spPr>
            <a:xfrm>
              <a:off x="3410648" y="13853"/>
              <a:ext cx="737721" cy="763802"/>
            </a:xfrm>
            <a:custGeom>
              <a:avLst/>
              <a:gdLst/>
              <a:ahLst/>
              <a:cxnLst/>
              <a:rect l="l" t="t" r="r" b="b"/>
              <a:pathLst>
                <a:path w="41156" h="42611" extrusionOk="0">
                  <a:moveTo>
                    <a:pt x="39777" y="1"/>
                  </a:moveTo>
                  <a:cubicBezTo>
                    <a:pt x="26531" y="13783"/>
                    <a:pt x="13285" y="27527"/>
                    <a:pt x="1" y="41309"/>
                  </a:cubicBezTo>
                  <a:lnTo>
                    <a:pt x="996" y="42611"/>
                  </a:lnTo>
                  <a:lnTo>
                    <a:pt x="41156" y="881"/>
                  </a:lnTo>
                  <a:lnTo>
                    <a:pt x="397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4"/>
            <p:cNvSpPr/>
            <p:nvPr/>
          </p:nvSpPr>
          <p:spPr>
            <a:xfrm>
              <a:off x="3554763" y="151784"/>
              <a:ext cx="737022" cy="763802"/>
            </a:xfrm>
            <a:custGeom>
              <a:avLst/>
              <a:gdLst/>
              <a:ahLst/>
              <a:cxnLst/>
              <a:rect l="l" t="t" r="r" b="b"/>
              <a:pathLst>
                <a:path w="41117" h="42611" extrusionOk="0">
                  <a:moveTo>
                    <a:pt x="40160" y="1"/>
                  </a:moveTo>
                  <a:lnTo>
                    <a:pt x="0" y="41730"/>
                  </a:lnTo>
                  <a:lnTo>
                    <a:pt x="1378" y="42611"/>
                  </a:lnTo>
                  <a:lnTo>
                    <a:pt x="41117" y="1341"/>
                  </a:lnTo>
                  <a:lnTo>
                    <a:pt x="401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4"/>
            <p:cNvSpPr/>
            <p:nvPr/>
          </p:nvSpPr>
          <p:spPr>
            <a:xfrm>
              <a:off x="3374960" y="-16206"/>
              <a:ext cx="712339" cy="734154"/>
            </a:xfrm>
            <a:custGeom>
              <a:avLst/>
              <a:gdLst/>
              <a:ahLst/>
              <a:cxnLst/>
              <a:rect l="l" t="t" r="r" b="b"/>
              <a:pathLst>
                <a:path w="39740" h="40957" extrusionOk="0">
                  <a:moveTo>
                    <a:pt x="38431" y="0"/>
                  </a:moveTo>
                  <a:cubicBezTo>
                    <a:pt x="38103" y="0"/>
                    <a:pt x="37855" y="267"/>
                    <a:pt x="37328" y="835"/>
                  </a:cubicBezTo>
                  <a:cubicBezTo>
                    <a:pt x="25192" y="13393"/>
                    <a:pt x="13094" y="25988"/>
                    <a:pt x="996" y="38583"/>
                  </a:cubicBezTo>
                  <a:cubicBezTo>
                    <a:pt x="1" y="39579"/>
                    <a:pt x="1" y="39579"/>
                    <a:pt x="767" y="40804"/>
                  </a:cubicBezTo>
                  <a:cubicBezTo>
                    <a:pt x="805" y="40842"/>
                    <a:pt x="843" y="40880"/>
                    <a:pt x="920" y="40957"/>
                  </a:cubicBezTo>
                  <a:lnTo>
                    <a:pt x="39739" y="606"/>
                  </a:lnTo>
                  <a:cubicBezTo>
                    <a:pt x="39074" y="210"/>
                    <a:pt x="38721" y="0"/>
                    <a:pt x="38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4"/>
            <p:cNvSpPr/>
            <p:nvPr/>
          </p:nvSpPr>
          <p:spPr>
            <a:xfrm>
              <a:off x="3615833" y="211491"/>
              <a:ext cx="712322" cy="734728"/>
            </a:xfrm>
            <a:custGeom>
              <a:avLst/>
              <a:gdLst/>
              <a:ahLst/>
              <a:cxnLst/>
              <a:rect l="l" t="t" r="r" b="b"/>
              <a:pathLst>
                <a:path w="39739" h="40989" extrusionOk="0">
                  <a:moveTo>
                    <a:pt x="38820" y="0"/>
                  </a:moveTo>
                  <a:cubicBezTo>
                    <a:pt x="25880" y="13438"/>
                    <a:pt x="12940" y="26876"/>
                    <a:pt x="0" y="40313"/>
                  </a:cubicBezTo>
                  <a:cubicBezTo>
                    <a:pt x="651" y="40759"/>
                    <a:pt x="985" y="40989"/>
                    <a:pt x="1271" y="40989"/>
                  </a:cubicBezTo>
                  <a:cubicBezTo>
                    <a:pt x="1575" y="40989"/>
                    <a:pt x="1823" y="40730"/>
                    <a:pt x="2336" y="40198"/>
                  </a:cubicBezTo>
                  <a:lnTo>
                    <a:pt x="38705" y="2451"/>
                  </a:lnTo>
                  <a:cubicBezTo>
                    <a:pt x="39739" y="1340"/>
                    <a:pt x="39739" y="1340"/>
                    <a:pt x="38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4"/>
            <p:cNvSpPr/>
            <p:nvPr/>
          </p:nvSpPr>
          <p:spPr>
            <a:xfrm>
              <a:off x="3350941" y="-41856"/>
              <a:ext cx="667742" cy="695311"/>
            </a:xfrm>
            <a:custGeom>
              <a:avLst/>
              <a:gdLst/>
              <a:ahLst/>
              <a:cxnLst/>
              <a:rect l="l" t="t" r="r" b="b"/>
              <a:pathLst>
                <a:path w="37252" h="38790" extrusionOk="0">
                  <a:moveTo>
                    <a:pt x="35917" y="0"/>
                  </a:moveTo>
                  <a:cubicBezTo>
                    <a:pt x="35551" y="0"/>
                    <a:pt x="35296" y="275"/>
                    <a:pt x="34724" y="888"/>
                  </a:cubicBezTo>
                  <a:lnTo>
                    <a:pt x="16042" y="20260"/>
                  </a:lnTo>
                  <a:cubicBezTo>
                    <a:pt x="10797" y="25696"/>
                    <a:pt x="5552" y="31132"/>
                    <a:pt x="345" y="36569"/>
                  </a:cubicBezTo>
                  <a:cubicBezTo>
                    <a:pt x="116" y="36798"/>
                    <a:pt x="1" y="37066"/>
                    <a:pt x="1" y="37411"/>
                  </a:cubicBezTo>
                  <a:cubicBezTo>
                    <a:pt x="77" y="37870"/>
                    <a:pt x="231" y="38330"/>
                    <a:pt x="460" y="38789"/>
                  </a:cubicBezTo>
                  <a:lnTo>
                    <a:pt x="37251" y="505"/>
                  </a:lnTo>
                  <a:cubicBezTo>
                    <a:pt x="36583" y="180"/>
                    <a:pt x="36214" y="0"/>
                    <a:pt x="35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4"/>
            <p:cNvSpPr/>
            <p:nvPr/>
          </p:nvSpPr>
          <p:spPr>
            <a:xfrm>
              <a:off x="3683086" y="278045"/>
              <a:ext cx="672528" cy="693948"/>
            </a:xfrm>
            <a:custGeom>
              <a:avLst/>
              <a:gdLst/>
              <a:ahLst/>
              <a:cxnLst/>
              <a:rect l="l" t="t" r="r" b="b"/>
              <a:pathLst>
                <a:path w="37519" h="38714" extrusionOk="0">
                  <a:moveTo>
                    <a:pt x="36791" y="1"/>
                  </a:moveTo>
                  <a:lnTo>
                    <a:pt x="0" y="38208"/>
                  </a:lnTo>
                  <a:cubicBezTo>
                    <a:pt x="702" y="38534"/>
                    <a:pt x="1090" y="38713"/>
                    <a:pt x="1401" y="38713"/>
                  </a:cubicBezTo>
                  <a:cubicBezTo>
                    <a:pt x="1784" y="38713"/>
                    <a:pt x="2049" y="38439"/>
                    <a:pt x="2642" y="37825"/>
                  </a:cubicBezTo>
                  <a:cubicBezTo>
                    <a:pt x="13936" y="26072"/>
                    <a:pt x="25229" y="14319"/>
                    <a:pt x="36561" y="2604"/>
                  </a:cubicBezTo>
                  <a:cubicBezTo>
                    <a:pt x="37250" y="1877"/>
                    <a:pt x="37518" y="1264"/>
                    <a:pt x="36982" y="384"/>
                  </a:cubicBezTo>
                  <a:lnTo>
                    <a:pt x="36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4"/>
            <p:cNvSpPr/>
            <p:nvPr/>
          </p:nvSpPr>
          <p:spPr>
            <a:xfrm>
              <a:off x="3327620" y="-57558"/>
              <a:ext cx="618305" cy="633470"/>
            </a:xfrm>
            <a:custGeom>
              <a:avLst/>
              <a:gdLst/>
              <a:ahLst/>
              <a:cxnLst/>
              <a:rect l="l" t="t" r="r" b="b"/>
              <a:pathLst>
                <a:path w="34494" h="35340" extrusionOk="0">
                  <a:moveTo>
                    <a:pt x="32952" y="1"/>
                  </a:moveTo>
                  <a:cubicBezTo>
                    <a:pt x="32605" y="1"/>
                    <a:pt x="32274" y="101"/>
                    <a:pt x="31929" y="463"/>
                  </a:cubicBezTo>
                  <a:cubicBezTo>
                    <a:pt x="21631" y="11182"/>
                    <a:pt x="11294" y="21940"/>
                    <a:pt x="957" y="32659"/>
                  </a:cubicBezTo>
                  <a:cubicBezTo>
                    <a:pt x="77" y="33578"/>
                    <a:pt x="0" y="33999"/>
                    <a:pt x="613" y="35339"/>
                  </a:cubicBezTo>
                  <a:cubicBezTo>
                    <a:pt x="11868" y="23663"/>
                    <a:pt x="23085" y="11986"/>
                    <a:pt x="34494" y="156"/>
                  </a:cubicBezTo>
                  <a:lnTo>
                    <a:pt x="34494" y="156"/>
                  </a:lnTo>
                  <a:cubicBezTo>
                    <a:pt x="34460" y="158"/>
                    <a:pt x="34426" y="158"/>
                    <a:pt x="34392" y="158"/>
                  </a:cubicBezTo>
                  <a:cubicBezTo>
                    <a:pt x="33847" y="158"/>
                    <a:pt x="33387" y="1"/>
                    <a:pt x="32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4"/>
            <p:cNvSpPr/>
            <p:nvPr/>
          </p:nvSpPr>
          <p:spPr>
            <a:xfrm>
              <a:off x="3757187" y="352845"/>
              <a:ext cx="615580" cy="634527"/>
            </a:xfrm>
            <a:custGeom>
              <a:avLst/>
              <a:gdLst/>
              <a:ahLst/>
              <a:cxnLst/>
              <a:rect l="l" t="t" r="r" b="b"/>
              <a:pathLst>
                <a:path w="34342" h="35399" extrusionOk="0">
                  <a:moveTo>
                    <a:pt x="33882" y="1"/>
                  </a:moveTo>
                  <a:lnTo>
                    <a:pt x="1" y="35184"/>
                  </a:lnTo>
                  <a:cubicBezTo>
                    <a:pt x="568" y="35184"/>
                    <a:pt x="1055" y="35399"/>
                    <a:pt x="1524" y="35399"/>
                  </a:cubicBezTo>
                  <a:cubicBezTo>
                    <a:pt x="1847" y="35399"/>
                    <a:pt x="2162" y="35297"/>
                    <a:pt x="2489" y="34954"/>
                  </a:cubicBezTo>
                  <a:cubicBezTo>
                    <a:pt x="12788" y="24234"/>
                    <a:pt x="23086" y="13553"/>
                    <a:pt x="33423" y="2872"/>
                  </a:cubicBezTo>
                  <a:cubicBezTo>
                    <a:pt x="34341" y="1915"/>
                    <a:pt x="34341" y="1111"/>
                    <a:pt x="33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4"/>
            <p:cNvSpPr/>
            <p:nvPr/>
          </p:nvSpPr>
          <p:spPr>
            <a:xfrm>
              <a:off x="3319375" y="-61950"/>
              <a:ext cx="537356" cy="550011"/>
            </a:xfrm>
            <a:custGeom>
              <a:avLst/>
              <a:gdLst/>
              <a:ahLst/>
              <a:cxnLst/>
              <a:rect l="l" t="t" r="r" b="b"/>
              <a:pathLst>
                <a:path w="29978" h="30684" extrusionOk="0">
                  <a:moveTo>
                    <a:pt x="29132" y="1"/>
                  </a:moveTo>
                  <a:cubicBezTo>
                    <a:pt x="28238" y="1"/>
                    <a:pt x="27508" y="238"/>
                    <a:pt x="26800" y="976"/>
                  </a:cubicBezTo>
                  <a:cubicBezTo>
                    <a:pt x="18186" y="9934"/>
                    <a:pt x="9610" y="18892"/>
                    <a:pt x="996" y="27851"/>
                  </a:cubicBezTo>
                  <a:cubicBezTo>
                    <a:pt x="231" y="28578"/>
                    <a:pt x="1" y="29727"/>
                    <a:pt x="499" y="30684"/>
                  </a:cubicBezTo>
                  <a:cubicBezTo>
                    <a:pt x="10299" y="20500"/>
                    <a:pt x="20100" y="10317"/>
                    <a:pt x="29977" y="57"/>
                  </a:cubicBezTo>
                  <a:cubicBezTo>
                    <a:pt x="29679" y="22"/>
                    <a:pt x="29398" y="1"/>
                    <a:pt x="29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4"/>
            <p:cNvSpPr/>
            <p:nvPr/>
          </p:nvSpPr>
          <p:spPr>
            <a:xfrm>
              <a:off x="3845718" y="439313"/>
              <a:ext cx="533914" cy="552072"/>
            </a:xfrm>
            <a:custGeom>
              <a:avLst/>
              <a:gdLst/>
              <a:ahLst/>
              <a:cxnLst/>
              <a:rect l="l" t="t" r="r" b="b"/>
              <a:pathLst>
                <a:path w="29786" h="30799" extrusionOk="0">
                  <a:moveTo>
                    <a:pt x="29594" y="1"/>
                  </a:moveTo>
                  <a:lnTo>
                    <a:pt x="1" y="30742"/>
                  </a:lnTo>
                  <a:cubicBezTo>
                    <a:pt x="299" y="30778"/>
                    <a:pt x="579" y="30799"/>
                    <a:pt x="846" y="30799"/>
                  </a:cubicBezTo>
                  <a:cubicBezTo>
                    <a:pt x="1741" y="30799"/>
                    <a:pt x="2479" y="30561"/>
                    <a:pt x="3216" y="29824"/>
                  </a:cubicBezTo>
                  <a:cubicBezTo>
                    <a:pt x="11677" y="20904"/>
                    <a:pt x="20176" y="12060"/>
                    <a:pt x="28752" y="3255"/>
                  </a:cubicBezTo>
                  <a:cubicBezTo>
                    <a:pt x="29709" y="2298"/>
                    <a:pt x="29785" y="1341"/>
                    <a:pt x="29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4"/>
            <p:cNvSpPr/>
            <p:nvPr/>
          </p:nvSpPr>
          <p:spPr>
            <a:xfrm>
              <a:off x="3952083" y="544997"/>
              <a:ext cx="417258" cy="433713"/>
            </a:xfrm>
            <a:custGeom>
              <a:avLst/>
              <a:gdLst/>
              <a:ahLst/>
              <a:cxnLst/>
              <a:rect l="l" t="t" r="r" b="b"/>
              <a:pathLst>
                <a:path w="23278" h="24196" extrusionOk="0">
                  <a:moveTo>
                    <a:pt x="23277" y="0"/>
                  </a:moveTo>
                  <a:lnTo>
                    <a:pt x="0" y="24196"/>
                  </a:lnTo>
                  <a:cubicBezTo>
                    <a:pt x="1264" y="24043"/>
                    <a:pt x="2489" y="23966"/>
                    <a:pt x="3484" y="22932"/>
                  </a:cubicBezTo>
                  <a:cubicBezTo>
                    <a:pt x="9610" y="16501"/>
                    <a:pt x="15773" y="10069"/>
                    <a:pt x="22014" y="3714"/>
                  </a:cubicBezTo>
                  <a:cubicBezTo>
                    <a:pt x="23047" y="2642"/>
                    <a:pt x="23124" y="1379"/>
                    <a:pt x="23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4"/>
            <p:cNvSpPr/>
            <p:nvPr/>
          </p:nvSpPr>
          <p:spPr>
            <a:xfrm>
              <a:off x="3333787" y="-49277"/>
              <a:ext cx="417258" cy="433713"/>
            </a:xfrm>
            <a:custGeom>
              <a:avLst/>
              <a:gdLst/>
              <a:ahLst/>
              <a:cxnLst/>
              <a:rect l="l" t="t" r="r" b="b"/>
              <a:pathLst>
                <a:path w="23278" h="24196" extrusionOk="0">
                  <a:moveTo>
                    <a:pt x="23277" y="1"/>
                  </a:moveTo>
                  <a:lnTo>
                    <a:pt x="23277" y="1"/>
                  </a:lnTo>
                  <a:cubicBezTo>
                    <a:pt x="21937" y="154"/>
                    <a:pt x="20712" y="307"/>
                    <a:pt x="19679" y="1379"/>
                  </a:cubicBezTo>
                  <a:cubicBezTo>
                    <a:pt x="13553" y="7810"/>
                    <a:pt x="7390" y="14242"/>
                    <a:pt x="1188" y="20597"/>
                  </a:cubicBezTo>
                  <a:cubicBezTo>
                    <a:pt x="154" y="21631"/>
                    <a:pt x="116" y="22894"/>
                    <a:pt x="1" y="24196"/>
                  </a:cubicBezTo>
                  <a:lnTo>
                    <a:pt x="232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4"/>
            <p:cNvSpPr/>
            <p:nvPr/>
          </p:nvSpPr>
          <p:spPr>
            <a:xfrm>
              <a:off x="4094137" y="691854"/>
              <a:ext cx="231967" cy="237452"/>
            </a:xfrm>
            <a:custGeom>
              <a:avLst/>
              <a:gdLst/>
              <a:ahLst/>
              <a:cxnLst/>
              <a:rect l="l" t="t" r="r" b="b"/>
              <a:pathLst>
                <a:path w="12941" h="13247" extrusionOk="0">
                  <a:moveTo>
                    <a:pt x="12787" y="0"/>
                  </a:moveTo>
                  <a:lnTo>
                    <a:pt x="0" y="13246"/>
                  </a:lnTo>
                  <a:cubicBezTo>
                    <a:pt x="5628" y="10413"/>
                    <a:pt x="10184" y="5819"/>
                    <a:pt x="12940" y="153"/>
                  </a:cubicBezTo>
                  <a:lnTo>
                    <a:pt x="127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4"/>
            <p:cNvSpPr/>
            <p:nvPr/>
          </p:nvSpPr>
          <p:spPr>
            <a:xfrm>
              <a:off x="3377702" y="822"/>
              <a:ext cx="230605" cy="236771"/>
            </a:xfrm>
            <a:custGeom>
              <a:avLst/>
              <a:gdLst/>
              <a:ahLst/>
              <a:cxnLst/>
              <a:rect l="l" t="t" r="r" b="b"/>
              <a:pathLst>
                <a:path w="12865" h="13209" extrusionOk="0">
                  <a:moveTo>
                    <a:pt x="12864" y="0"/>
                  </a:moveTo>
                  <a:lnTo>
                    <a:pt x="12864" y="0"/>
                  </a:lnTo>
                  <a:cubicBezTo>
                    <a:pt x="7237" y="2795"/>
                    <a:pt x="2719" y="7389"/>
                    <a:pt x="1" y="13055"/>
                  </a:cubicBezTo>
                  <a:lnTo>
                    <a:pt x="154" y="13208"/>
                  </a:lnTo>
                  <a:lnTo>
                    <a:pt x="128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 name="Google Shape;680;p34"/>
          <p:cNvGrpSpPr/>
          <p:nvPr/>
        </p:nvGrpSpPr>
        <p:grpSpPr>
          <a:xfrm>
            <a:off x="8237165" y="3701465"/>
            <a:ext cx="1250467" cy="1242304"/>
            <a:chOff x="7992975" y="4081838"/>
            <a:chExt cx="1060257" cy="1053335"/>
          </a:xfrm>
        </p:grpSpPr>
        <p:sp>
          <p:nvSpPr>
            <p:cNvPr id="681" name="Google Shape;681;p34"/>
            <p:cNvSpPr/>
            <p:nvPr/>
          </p:nvSpPr>
          <p:spPr>
            <a:xfrm>
              <a:off x="8126102" y="4197452"/>
              <a:ext cx="749390" cy="776834"/>
            </a:xfrm>
            <a:custGeom>
              <a:avLst/>
              <a:gdLst/>
              <a:ahLst/>
              <a:cxnLst/>
              <a:rect l="l" t="t" r="r" b="b"/>
              <a:pathLst>
                <a:path w="41807" h="43338" extrusionOk="0">
                  <a:moveTo>
                    <a:pt x="40582" y="0"/>
                  </a:moveTo>
                  <a:lnTo>
                    <a:pt x="1" y="42151"/>
                  </a:lnTo>
                  <a:lnTo>
                    <a:pt x="1111" y="43337"/>
                  </a:lnTo>
                  <a:lnTo>
                    <a:pt x="41807" y="1034"/>
                  </a:lnTo>
                  <a:lnTo>
                    <a:pt x="405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4"/>
            <p:cNvSpPr/>
            <p:nvPr/>
          </p:nvSpPr>
          <p:spPr>
            <a:xfrm>
              <a:off x="8174141" y="4242729"/>
              <a:ext cx="749390" cy="777533"/>
            </a:xfrm>
            <a:custGeom>
              <a:avLst/>
              <a:gdLst/>
              <a:ahLst/>
              <a:cxnLst/>
              <a:rect l="l" t="t" r="r" b="b"/>
              <a:pathLst>
                <a:path w="41807" h="43377" extrusionOk="0">
                  <a:moveTo>
                    <a:pt x="40735" y="1"/>
                  </a:moveTo>
                  <a:lnTo>
                    <a:pt x="1" y="42343"/>
                  </a:lnTo>
                  <a:lnTo>
                    <a:pt x="1226" y="43376"/>
                  </a:lnTo>
                  <a:lnTo>
                    <a:pt x="41807" y="1226"/>
                  </a:lnTo>
                  <a:lnTo>
                    <a:pt x="40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4"/>
            <p:cNvSpPr/>
            <p:nvPr/>
          </p:nvSpPr>
          <p:spPr>
            <a:xfrm>
              <a:off x="8084248" y="4157641"/>
              <a:ext cx="737721" cy="763802"/>
            </a:xfrm>
            <a:custGeom>
              <a:avLst/>
              <a:gdLst/>
              <a:ahLst/>
              <a:cxnLst/>
              <a:rect l="l" t="t" r="r" b="b"/>
              <a:pathLst>
                <a:path w="41156" h="42611" extrusionOk="0">
                  <a:moveTo>
                    <a:pt x="39777" y="1"/>
                  </a:moveTo>
                  <a:cubicBezTo>
                    <a:pt x="26531" y="13783"/>
                    <a:pt x="13285" y="27527"/>
                    <a:pt x="1" y="41309"/>
                  </a:cubicBezTo>
                  <a:lnTo>
                    <a:pt x="996" y="42611"/>
                  </a:lnTo>
                  <a:lnTo>
                    <a:pt x="41156" y="881"/>
                  </a:lnTo>
                  <a:lnTo>
                    <a:pt x="397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4"/>
            <p:cNvSpPr/>
            <p:nvPr/>
          </p:nvSpPr>
          <p:spPr>
            <a:xfrm>
              <a:off x="8228363" y="4295571"/>
              <a:ext cx="737022" cy="763802"/>
            </a:xfrm>
            <a:custGeom>
              <a:avLst/>
              <a:gdLst/>
              <a:ahLst/>
              <a:cxnLst/>
              <a:rect l="l" t="t" r="r" b="b"/>
              <a:pathLst>
                <a:path w="41117" h="42611" extrusionOk="0">
                  <a:moveTo>
                    <a:pt x="40160" y="1"/>
                  </a:moveTo>
                  <a:lnTo>
                    <a:pt x="0" y="41730"/>
                  </a:lnTo>
                  <a:lnTo>
                    <a:pt x="1378" y="42611"/>
                  </a:lnTo>
                  <a:lnTo>
                    <a:pt x="41117" y="1341"/>
                  </a:lnTo>
                  <a:lnTo>
                    <a:pt x="401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4"/>
            <p:cNvSpPr/>
            <p:nvPr/>
          </p:nvSpPr>
          <p:spPr>
            <a:xfrm>
              <a:off x="8048560" y="4127581"/>
              <a:ext cx="712340" cy="734154"/>
            </a:xfrm>
            <a:custGeom>
              <a:avLst/>
              <a:gdLst/>
              <a:ahLst/>
              <a:cxnLst/>
              <a:rect l="l" t="t" r="r" b="b"/>
              <a:pathLst>
                <a:path w="39740" h="40957" extrusionOk="0">
                  <a:moveTo>
                    <a:pt x="38431" y="0"/>
                  </a:moveTo>
                  <a:cubicBezTo>
                    <a:pt x="38103" y="0"/>
                    <a:pt x="37855" y="267"/>
                    <a:pt x="37328" y="835"/>
                  </a:cubicBezTo>
                  <a:cubicBezTo>
                    <a:pt x="25192" y="13393"/>
                    <a:pt x="13094" y="25988"/>
                    <a:pt x="996" y="38583"/>
                  </a:cubicBezTo>
                  <a:cubicBezTo>
                    <a:pt x="1" y="39579"/>
                    <a:pt x="1" y="39579"/>
                    <a:pt x="767" y="40804"/>
                  </a:cubicBezTo>
                  <a:cubicBezTo>
                    <a:pt x="805" y="40842"/>
                    <a:pt x="843" y="40880"/>
                    <a:pt x="920" y="40957"/>
                  </a:cubicBezTo>
                  <a:lnTo>
                    <a:pt x="39739" y="606"/>
                  </a:lnTo>
                  <a:cubicBezTo>
                    <a:pt x="39074" y="210"/>
                    <a:pt x="38721" y="0"/>
                    <a:pt x="38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4"/>
            <p:cNvSpPr/>
            <p:nvPr/>
          </p:nvSpPr>
          <p:spPr>
            <a:xfrm>
              <a:off x="8289433" y="4355278"/>
              <a:ext cx="712322" cy="734728"/>
            </a:xfrm>
            <a:custGeom>
              <a:avLst/>
              <a:gdLst/>
              <a:ahLst/>
              <a:cxnLst/>
              <a:rect l="l" t="t" r="r" b="b"/>
              <a:pathLst>
                <a:path w="39739" h="40989" extrusionOk="0">
                  <a:moveTo>
                    <a:pt x="38820" y="0"/>
                  </a:moveTo>
                  <a:cubicBezTo>
                    <a:pt x="25880" y="13438"/>
                    <a:pt x="12940" y="26876"/>
                    <a:pt x="0" y="40313"/>
                  </a:cubicBezTo>
                  <a:cubicBezTo>
                    <a:pt x="651" y="40759"/>
                    <a:pt x="985" y="40989"/>
                    <a:pt x="1271" y="40989"/>
                  </a:cubicBezTo>
                  <a:cubicBezTo>
                    <a:pt x="1575" y="40989"/>
                    <a:pt x="1823" y="40730"/>
                    <a:pt x="2336" y="40198"/>
                  </a:cubicBezTo>
                  <a:lnTo>
                    <a:pt x="38705" y="2451"/>
                  </a:lnTo>
                  <a:cubicBezTo>
                    <a:pt x="39739" y="1340"/>
                    <a:pt x="39739" y="1340"/>
                    <a:pt x="38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4"/>
            <p:cNvSpPr/>
            <p:nvPr/>
          </p:nvSpPr>
          <p:spPr>
            <a:xfrm>
              <a:off x="8024541" y="4101931"/>
              <a:ext cx="667742" cy="695311"/>
            </a:xfrm>
            <a:custGeom>
              <a:avLst/>
              <a:gdLst/>
              <a:ahLst/>
              <a:cxnLst/>
              <a:rect l="l" t="t" r="r" b="b"/>
              <a:pathLst>
                <a:path w="37252" h="38790" extrusionOk="0">
                  <a:moveTo>
                    <a:pt x="35917" y="0"/>
                  </a:moveTo>
                  <a:cubicBezTo>
                    <a:pt x="35551" y="0"/>
                    <a:pt x="35296" y="275"/>
                    <a:pt x="34724" y="888"/>
                  </a:cubicBezTo>
                  <a:lnTo>
                    <a:pt x="16042" y="20260"/>
                  </a:lnTo>
                  <a:cubicBezTo>
                    <a:pt x="10797" y="25696"/>
                    <a:pt x="5552" y="31132"/>
                    <a:pt x="345" y="36569"/>
                  </a:cubicBezTo>
                  <a:cubicBezTo>
                    <a:pt x="116" y="36798"/>
                    <a:pt x="1" y="37066"/>
                    <a:pt x="1" y="37411"/>
                  </a:cubicBezTo>
                  <a:cubicBezTo>
                    <a:pt x="77" y="37870"/>
                    <a:pt x="231" y="38330"/>
                    <a:pt x="460" y="38789"/>
                  </a:cubicBezTo>
                  <a:lnTo>
                    <a:pt x="37251" y="505"/>
                  </a:lnTo>
                  <a:cubicBezTo>
                    <a:pt x="36583" y="180"/>
                    <a:pt x="36214" y="0"/>
                    <a:pt x="35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4"/>
            <p:cNvSpPr/>
            <p:nvPr/>
          </p:nvSpPr>
          <p:spPr>
            <a:xfrm>
              <a:off x="8356686" y="4421833"/>
              <a:ext cx="672528" cy="693948"/>
            </a:xfrm>
            <a:custGeom>
              <a:avLst/>
              <a:gdLst/>
              <a:ahLst/>
              <a:cxnLst/>
              <a:rect l="l" t="t" r="r" b="b"/>
              <a:pathLst>
                <a:path w="37519" h="38714" extrusionOk="0">
                  <a:moveTo>
                    <a:pt x="36791" y="1"/>
                  </a:moveTo>
                  <a:lnTo>
                    <a:pt x="0" y="38208"/>
                  </a:lnTo>
                  <a:cubicBezTo>
                    <a:pt x="702" y="38534"/>
                    <a:pt x="1090" y="38713"/>
                    <a:pt x="1401" y="38713"/>
                  </a:cubicBezTo>
                  <a:cubicBezTo>
                    <a:pt x="1784" y="38713"/>
                    <a:pt x="2049" y="38439"/>
                    <a:pt x="2642" y="37825"/>
                  </a:cubicBezTo>
                  <a:cubicBezTo>
                    <a:pt x="13936" y="26072"/>
                    <a:pt x="25229" y="14319"/>
                    <a:pt x="36561" y="2604"/>
                  </a:cubicBezTo>
                  <a:cubicBezTo>
                    <a:pt x="37250" y="1877"/>
                    <a:pt x="37518" y="1264"/>
                    <a:pt x="36982" y="384"/>
                  </a:cubicBezTo>
                  <a:lnTo>
                    <a:pt x="36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4"/>
            <p:cNvSpPr/>
            <p:nvPr/>
          </p:nvSpPr>
          <p:spPr>
            <a:xfrm>
              <a:off x="8001220" y="4086229"/>
              <a:ext cx="618305" cy="633470"/>
            </a:xfrm>
            <a:custGeom>
              <a:avLst/>
              <a:gdLst/>
              <a:ahLst/>
              <a:cxnLst/>
              <a:rect l="l" t="t" r="r" b="b"/>
              <a:pathLst>
                <a:path w="34494" h="35340" extrusionOk="0">
                  <a:moveTo>
                    <a:pt x="32952" y="1"/>
                  </a:moveTo>
                  <a:cubicBezTo>
                    <a:pt x="32605" y="1"/>
                    <a:pt x="32274" y="101"/>
                    <a:pt x="31929" y="463"/>
                  </a:cubicBezTo>
                  <a:cubicBezTo>
                    <a:pt x="21631" y="11182"/>
                    <a:pt x="11294" y="21940"/>
                    <a:pt x="957" y="32659"/>
                  </a:cubicBezTo>
                  <a:cubicBezTo>
                    <a:pt x="77" y="33578"/>
                    <a:pt x="0" y="33999"/>
                    <a:pt x="613" y="35339"/>
                  </a:cubicBezTo>
                  <a:cubicBezTo>
                    <a:pt x="11868" y="23663"/>
                    <a:pt x="23085" y="11986"/>
                    <a:pt x="34494" y="156"/>
                  </a:cubicBezTo>
                  <a:lnTo>
                    <a:pt x="34494" y="156"/>
                  </a:lnTo>
                  <a:cubicBezTo>
                    <a:pt x="34460" y="158"/>
                    <a:pt x="34426" y="158"/>
                    <a:pt x="34392" y="158"/>
                  </a:cubicBezTo>
                  <a:cubicBezTo>
                    <a:pt x="33847" y="158"/>
                    <a:pt x="33387" y="1"/>
                    <a:pt x="32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4"/>
            <p:cNvSpPr/>
            <p:nvPr/>
          </p:nvSpPr>
          <p:spPr>
            <a:xfrm>
              <a:off x="8430787" y="4496632"/>
              <a:ext cx="615580" cy="634527"/>
            </a:xfrm>
            <a:custGeom>
              <a:avLst/>
              <a:gdLst/>
              <a:ahLst/>
              <a:cxnLst/>
              <a:rect l="l" t="t" r="r" b="b"/>
              <a:pathLst>
                <a:path w="34342" h="35399" extrusionOk="0">
                  <a:moveTo>
                    <a:pt x="33882" y="1"/>
                  </a:moveTo>
                  <a:lnTo>
                    <a:pt x="1" y="35184"/>
                  </a:lnTo>
                  <a:cubicBezTo>
                    <a:pt x="568" y="35184"/>
                    <a:pt x="1055" y="35399"/>
                    <a:pt x="1524" y="35399"/>
                  </a:cubicBezTo>
                  <a:cubicBezTo>
                    <a:pt x="1847" y="35399"/>
                    <a:pt x="2162" y="35297"/>
                    <a:pt x="2489" y="34954"/>
                  </a:cubicBezTo>
                  <a:cubicBezTo>
                    <a:pt x="12788" y="24234"/>
                    <a:pt x="23086" y="13553"/>
                    <a:pt x="33423" y="2872"/>
                  </a:cubicBezTo>
                  <a:cubicBezTo>
                    <a:pt x="34341" y="1915"/>
                    <a:pt x="34341" y="1111"/>
                    <a:pt x="33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4"/>
            <p:cNvSpPr/>
            <p:nvPr/>
          </p:nvSpPr>
          <p:spPr>
            <a:xfrm>
              <a:off x="7992975" y="4081838"/>
              <a:ext cx="537356" cy="550011"/>
            </a:xfrm>
            <a:custGeom>
              <a:avLst/>
              <a:gdLst/>
              <a:ahLst/>
              <a:cxnLst/>
              <a:rect l="l" t="t" r="r" b="b"/>
              <a:pathLst>
                <a:path w="29978" h="30684" extrusionOk="0">
                  <a:moveTo>
                    <a:pt x="29132" y="1"/>
                  </a:moveTo>
                  <a:cubicBezTo>
                    <a:pt x="28238" y="1"/>
                    <a:pt x="27508" y="238"/>
                    <a:pt x="26800" y="976"/>
                  </a:cubicBezTo>
                  <a:cubicBezTo>
                    <a:pt x="18186" y="9934"/>
                    <a:pt x="9610" y="18892"/>
                    <a:pt x="996" y="27851"/>
                  </a:cubicBezTo>
                  <a:cubicBezTo>
                    <a:pt x="231" y="28578"/>
                    <a:pt x="1" y="29727"/>
                    <a:pt x="499" y="30684"/>
                  </a:cubicBezTo>
                  <a:cubicBezTo>
                    <a:pt x="10299" y="20500"/>
                    <a:pt x="20100" y="10317"/>
                    <a:pt x="29977" y="57"/>
                  </a:cubicBezTo>
                  <a:cubicBezTo>
                    <a:pt x="29679" y="22"/>
                    <a:pt x="29398" y="1"/>
                    <a:pt x="29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4"/>
            <p:cNvSpPr/>
            <p:nvPr/>
          </p:nvSpPr>
          <p:spPr>
            <a:xfrm>
              <a:off x="8519318" y="4583101"/>
              <a:ext cx="533914" cy="552072"/>
            </a:xfrm>
            <a:custGeom>
              <a:avLst/>
              <a:gdLst/>
              <a:ahLst/>
              <a:cxnLst/>
              <a:rect l="l" t="t" r="r" b="b"/>
              <a:pathLst>
                <a:path w="29786" h="30799" extrusionOk="0">
                  <a:moveTo>
                    <a:pt x="29594" y="1"/>
                  </a:moveTo>
                  <a:lnTo>
                    <a:pt x="1" y="30742"/>
                  </a:lnTo>
                  <a:cubicBezTo>
                    <a:pt x="299" y="30778"/>
                    <a:pt x="579" y="30799"/>
                    <a:pt x="846" y="30799"/>
                  </a:cubicBezTo>
                  <a:cubicBezTo>
                    <a:pt x="1741" y="30799"/>
                    <a:pt x="2479" y="30561"/>
                    <a:pt x="3216" y="29824"/>
                  </a:cubicBezTo>
                  <a:cubicBezTo>
                    <a:pt x="11677" y="20904"/>
                    <a:pt x="20176" y="12060"/>
                    <a:pt x="28752" y="3255"/>
                  </a:cubicBezTo>
                  <a:cubicBezTo>
                    <a:pt x="29709" y="2298"/>
                    <a:pt x="29785" y="1341"/>
                    <a:pt x="29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4"/>
            <p:cNvSpPr/>
            <p:nvPr/>
          </p:nvSpPr>
          <p:spPr>
            <a:xfrm>
              <a:off x="8625683" y="4688785"/>
              <a:ext cx="417258" cy="433713"/>
            </a:xfrm>
            <a:custGeom>
              <a:avLst/>
              <a:gdLst/>
              <a:ahLst/>
              <a:cxnLst/>
              <a:rect l="l" t="t" r="r" b="b"/>
              <a:pathLst>
                <a:path w="23278" h="24196" extrusionOk="0">
                  <a:moveTo>
                    <a:pt x="23277" y="0"/>
                  </a:moveTo>
                  <a:lnTo>
                    <a:pt x="0" y="24196"/>
                  </a:lnTo>
                  <a:cubicBezTo>
                    <a:pt x="1264" y="24043"/>
                    <a:pt x="2489" y="23966"/>
                    <a:pt x="3484" y="22932"/>
                  </a:cubicBezTo>
                  <a:cubicBezTo>
                    <a:pt x="9610" y="16501"/>
                    <a:pt x="15773" y="10069"/>
                    <a:pt x="22014" y="3714"/>
                  </a:cubicBezTo>
                  <a:cubicBezTo>
                    <a:pt x="23047" y="2642"/>
                    <a:pt x="23124" y="1379"/>
                    <a:pt x="23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4"/>
            <p:cNvSpPr/>
            <p:nvPr/>
          </p:nvSpPr>
          <p:spPr>
            <a:xfrm>
              <a:off x="8007387" y="4094510"/>
              <a:ext cx="417258" cy="433713"/>
            </a:xfrm>
            <a:custGeom>
              <a:avLst/>
              <a:gdLst/>
              <a:ahLst/>
              <a:cxnLst/>
              <a:rect l="l" t="t" r="r" b="b"/>
              <a:pathLst>
                <a:path w="23278" h="24196" extrusionOk="0">
                  <a:moveTo>
                    <a:pt x="23277" y="1"/>
                  </a:moveTo>
                  <a:lnTo>
                    <a:pt x="23277" y="1"/>
                  </a:lnTo>
                  <a:cubicBezTo>
                    <a:pt x="21937" y="154"/>
                    <a:pt x="20712" y="307"/>
                    <a:pt x="19679" y="1379"/>
                  </a:cubicBezTo>
                  <a:cubicBezTo>
                    <a:pt x="13553" y="7810"/>
                    <a:pt x="7390" y="14242"/>
                    <a:pt x="1188" y="20597"/>
                  </a:cubicBezTo>
                  <a:cubicBezTo>
                    <a:pt x="154" y="21631"/>
                    <a:pt x="116" y="22894"/>
                    <a:pt x="1" y="24196"/>
                  </a:cubicBezTo>
                  <a:lnTo>
                    <a:pt x="232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4"/>
            <p:cNvSpPr/>
            <p:nvPr/>
          </p:nvSpPr>
          <p:spPr>
            <a:xfrm>
              <a:off x="8767737" y="4835641"/>
              <a:ext cx="231967" cy="237452"/>
            </a:xfrm>
            <a:custGeom>
              <a:avLst/>
              <a:gdLst/>
              <a:ahLst/>
              <a:cxnLst/>
              <a:rect l="l" t="t" r="r" b="b"/>
              <a:pathLst>
                <a:path w="12941" h="13247" extrusionOk="0">
                  <a:moveTo>
                    <a:pt x="12787" y="0"/>
                  </a:moveTo>
                  <a:lnTo>
                    <a:pt x="0" y="13246"/>
                  </a:lnTo>
                  <a:cubicBezTo>
                    <a:pt x="5628" y="10413"/>
                    <a:pt x="10184" y="5819"/>
                    <a:pt x="12940" y="153"/>
                  </a:cubicBezTo>
                  <a:lnTo>
                    <a:pt x="127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4"/>
            <p:cNvSpPr/>
            <p:nvPr/>
          </p:nvSpPr>
          <p:spPr>
            <a:xfrm>
              <a:off x="8051302" y="4144610"/>
              <a:ext cx="230605" cy="236771"/>
            </a:xfrm>
            <a:custGeom>
              <a:avLst/>
              <a:gdLst/>
              <a:ahLst/>
              <a:cxnLst/>
              <a:rect l="l" t="t" r="r" b="b"/>
              <a:pathLst>
                <a:path w="12865" h="13209" extrusionOk="0">
                  <a:moveTo>
                    <a:pt x="12864" y="0"/>
                  </a:moveTo>
                  <a:lnTo>
                    <a:pt x="12864" y="0"/>
                  </a:lnTo>
                  <a:cubicBezTo>
                    <a:pt x="7237" y="2795"/>
                    <a:pt x="2719" y="7389"/>
                    <a:pt x="1" y="13055"/>
                  </a:cubicBezTo>
                  <a:lnTo>
                    <a:pt x="154" y="13208"/>
                  </a:lnTo>
                  <a:lnTo>
                    <a:pt x="128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7" name="Google Shape;697;p34"/>
          <p:cNvSpPr/>
          <p:nvPr/>
        </p:nvSpPr>
        <p:spPr>
          <a:xfrm>
            <a:off x="5527125" y="1134588"/>
            <a:ext cx="1060500" cy="153275"/>
          </a:xfrm>
          <a:custGeom>
            <a:avLst/>
            <a:gdLst/>
            <a:ahLst/>
            <a:cxnLst/>
            <a:rect l="l" t="t" r="r" b="b"/>
            <a:pathLst>
              <a:path w="42420" h="6131" extrusionOk="0">
                <a:moveTo>
                  <a:pt x="993" y="0"/>
                </a:moveTo>
                <a:cubicBezTo>
                  <a:pt x="931" y="0"/>
                  <a:pt x="869" y="2"/>
                  <a:pt x="805" y="5"/>
                </a:cubicBezTo>
                <a:cubicBezTo>
                  <a:pt x="269" y="43"/>
                  <a:pt x="1" y="273"/>
                  <a:pt x="1" y="809"/>
                </a:cubicBezTo>
                <a:cubicBezTo>
                  <a:pt x="1" y="1306"/>
                  <a:pt x="78" y="1727"/>
                  <a:pt x="728" y="1727"/>
                </a:cubicBezTo>
                <a:cubicBezTo>
                  <a:pt x="1417" y="1766"/>
                  <a:pt x="2068" y="2149"/>
                  <a:pt x="2413" y="2723"/>
                </a:cubicBezTo>
                <a:cubicBezTo>
                  <a:pt x="2834" y="3259"/>
                  <a:pt x="3140" y="3833"/>
                  <a:pt x="3561" y="4407"/>
                </a:cubicBezTo>
                <a:cubicBezTo>
                  <a:pt x="4258" y="5499"/>
                  <a:pt x="5434" y="6083"/>
                  <a:pt x="6628" y="6083"/>
                </a:cubicBezTo>
                <a:cubicBezTo>
                  <a:pt x="7401" y="6083"/>
                  <a:pt x="8182" y="5838"/>
                  <a:pt x="8845" y="5326"/>
                </a:cubicBezTo>
                <a:cubicBezTo>
                  <a:pt x="9610" y="4675"/>
                  <a:pt x="10108" y="3718"/>
                  <a:pt x="10759" y="2914"/>
                </a:cubicBezTo>
                <a:cubicBezTo>
                  <a:pt x="11386" y="2134"/>
                  <a:pt x="11929" y="1751"/>
                  <a:pt x="12471" y="1751"/>
                </a:cubicBezTo>
                <a:cubicBezTo>
                  <a:pt x="13020" y="1751"/>
                  <a:pt x="13569" y="2144"/>
                  <a:pt x="14204" y="2914"/>
                </a:cubicBezTo>
                <a:cubicBezTo>
                  <a:pt x="14625" y="3412"/>
                  <a:pt x="14970" y="3910"/>
                  <a:pt x="15314" y="4446"/>
                </a:cubicBezTo>
                <a:cubicBezTo>
                  <a:pt x="16023" y="5518"/>
                  <a:pt x="17171" y="6054"/>
                  <a:pt x="18320" y="6054"/>
                </a:cubicBezTo>
                <a:cubicBezTo>
                  <a:pt x="19468" y="6054"/>
                  <a:pt x="20617" y="5518"/>
                  <a:pt x="21325" y="4446"/>
                </a:cubicBezTo>
                <a:cubicBezTo>
                  <a:pt x="21823" y="3680"/>
                  <a:pt x="22359" y="2953"/>
                  <a:pt x="22971" y="2302"/>
                </a:cubicBezTo>
                <a:cubicBezTo>
                  <a:pt x="23270" y="1909"/>
                  <a:pt x="23706" y="1718"/>
                  <a:pt x="24141" y="1718"/>
                </a:cubicBezTo>
                <a:cubicBezTo>
                  <a:pt x="24596" y="1718"/>
                  <a:pt x="25051" y="1928"/>
                  <a:pt x="25345" y="2340"/>
                </a:cubicBezTo>
                <a:cubicBezTo>
                  <a:pt x="25881" y="2991"/>
                  <a:pt x="26417" y="3680"/>
                  <a:pt x="26876" y="4369"/>
                </a:cubicBezTo>
                <a:cubicBezTo>
                  <a:pt x="27565" y="5479"/>
                  <a:pt x="28752" y="6130"/>
                  <a:pt x="30015" y="6130"/>
                </a:cubicBezTo>
                <a:cubicBezTo>
                  <a:pt x="30513" y="6092"/>
                  <a:pt x="30973" y="5939"/>
                  <a:pt x="31432" y="5747"/>
                </a:cubicBezTo>
                <a:cubicBezTo>
                  <a:pt x="32121" y="5211"/>
                  <a:pt x="32772" y="4599"/>
                  <a:pt x="33384" y="3910"/>
                </a:cubicBezTo>
                <a:cubicBezTo>
                  <a:pt x="33844" y="3412"/>
                  <a:pt x="34150" y="2799"/>
                  <a:pt x="34609" y="2302"/>
                </a:cubicBezTo>
                <a:cubicBezTo>
                  <a:pt x="34912" y="1924"/>
                  <a:pt x="35355" y="1732"/>
                  <a:pt x="35794" y="1732"/>
                </a:cubicBezTo>
                <a:cubicBezTo>
                  <a:pt x="36245" y="1732"/>
                  <a:pt x="36692" y="1933"/>
                  <a:pt x="36983" y="2340"/>
                </a:cubicBezTo>
                <a:cubicBezTo>
                  <a:pt x="37442" y="2876"/>
                  <a:pt x="37864" y="3412"/>
                  <a:pt x="38246" y="4024"/>
                </a:cubicBezTo>
                <a:cubicBezTo>
                  <a:pt x="39005" y="5180"/>
                  <a:pt x="39934" y="6063"/>
                  <a:pt x="41386" y="6063"/>
                </a:cubicBezTo>
                <a:cubicBezTo>
                  <a:pt x="41473" y="6063"/>
                  <a:pt x="41563" y="6060"/>
                  <a:pt x="41654" y="6054"/>
                </a:cubicBezTo>
                <a:cubicBezTo>
                  <a:pt x="42228" y="5977"/>
                  <a:pt x="42419" y="5709"/>
                  <a:pt x="42419" y="5211"/>
                </a:cubicBezTo>
                <a:cubicBezTo>
                  <a:pt x="42419" y="4714"/>
                  <a:pt x="42305" y="4331"/>
                  <a:pt x="41730" y="4331"/>
                </a:cubicBezTo>
                <a:cubicBezTo>
                  <a:pt x="41041" y="4292"/>
                  <a:pt x="40390" y="3948"/>
                  <a:pt x="40008" y="3374"/>
                </a:cubicBezTo>
                <a:cubicBezTo>
                  <a:pt x="39586" y="2838"/>
                  <a:pt x="39242" y="2263"/>
                  <a:pt x="38859" y="1689"/>
                </a:cubicBezTo>
                <a:cubicBezTo>
                  <a:pt x="38093" y="541"/>
                  <a:pt x="36887" y="5"/>
                  <a:pt x="35720" y="5"/>
                </a:cubicBezTo>
                <a:cubicBezTo>
                  <a:pt x="34552" y="5"/>
                  <a:pt x="33423" y="541"/>
                  <a:pt x="32810" y="1536"/>
                </a:cubicBezTo>
                <a:cubicBezTo>
                  <a:pt x="32389" y="2263"/>
                  <a:pt x="31853" y="2953"/>
                  <a:pt x="31279" y="3565"/>
                </a:cubicBezTo>
                <a:cubicBezTo>
                  <a:pt x="30811" y="4069"/>
                  <a:pt x="30326" y="4319"/>
                  <a:pt x="29855" y="4319"/>
                </a:cubicBezTo>
                <a:cubicBezTo>
                  <a:pt x="29326" y="4319"/>
                  <a:pt x="28815" y="4002"/>
                  <a:pt x="28369" y="3374"/>
                </a:cubicBezTo>
                <a:cubicBezTo>
                  <a:pt x="27986" y="2838"/>
                  <a:pt x="27604" y="2263"/>
                  <a:pt x="27259" y="1689"/>
                </a:cubicBezTo>
                <a:cubicBezTo>
                  <a:pt x="26525" y="569"/>
                  <a:pt x="25334" y="5"/>
                  <a:pt x="24142" y="5"/>
                </a:cubicBezTo>
                <a:cubicBezTo>
                  <a:pt x="22970" y="5"/>
                  <a:pt x="21797" y="550"/>
                  <a:pt x="21057" y="1651"/>
                </a:cubicBezTo>
                <a:cubicBezTo>
                  <a:pt x="20598" y="2417"/>
                  <a:pt x="20062" y="3144"/>
                  <a:pt x="19411" y="3795"/>
                </a:cubicBezTo>
                <a:cubicBezTo>
                  <a:pt x="19131" y="4168"/>
                  <a:pt x="18714" y="4350"/>
                  <a:pt x="18295" y="4350"/>
                </a:cubicBezTo>
                <a:cubicBezTo>
                  <a:pt x="17853" y="4350"/>
                  <a:pt x="17408" y="4149"/>
                  <a:pt x="17114" y="3757"/>
                </a:cubicBezTo>
                <a:cubicBezTo>
                  <a:pt x="16693" y="3259"/>
                  <a:pt x="16310" y="2761"/>
                  <a:pt x="15927" y="2187"/>
                </a:cubicBezTo>
                <a:cubicBezTo>
                  <a:pt x="15353" y="1383"/>
                  <a:pt x="14740" y="502"/>
                  <a:pt x="13745" y="234"/>
                </a:cubicBezTo>
                <a:cubicBezTo>
                  <a:pt x="13194" y="83"/>
                  <a:pt x="12705" y="2"/>
                  <a:pt x="12257" y="2"/>
                </a:cubicBezTo>
                <a:cubicBezTo>
                  <a:pt x="11117" y="2"/>
                  <a:pt x="10249" y="529"/>
                  <a:pt x="9342" y="1766"/>
                </a:cubicBezTo>
                <a:cubicBezTo>
                  <a:pt x="8845" y="2378"/>
                  <a:pt x="8423" y="3067"/>
                  <a:pt x="7887" y="3680"/>
                </a:cubicBezTo>
                <a:cubicBezTo>
                  <a:pt x="7597" y="4106"/>
                  <a:pt x="7131" y="4326"/>
                  <a:pt x="6661" y="4326"/>
                </a:cubicBezTo>
                <a:cubicBezTo>
                  <a:pt x="6202" y="4326"/>
                  <a:pt x="5740" y="4115"/>
                  <a:pt x="5437" y="3680"/>
                </a:cubicBezTo>
                <a:cubicBezTo>
                  <a:pt x="4978" y="3182"/>
                  <a:pt x="4557" y="2608"/>
                  <a:pt x="4174" y="2034"/>
                </a:cubicBezTo>
                <a:cubicBezTo>
                  <a:pt x="3366" y="858"/>
                  <a:pt x="2452" y="0"/>
                  <a:pt x="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4"/>
          <p:cNvSpPr/>
          <p:nvPr/>
        </p:nvSpPr>
        <p:spPr>
          <a:xfrm>
            <a:off x="8647125" y="1186800"/>
            <a:ext cx="239350" cy="222550"/>
          </a:xfrm>
          <a:custGeom>
            <a:avLst/>
            <a:gdLst/>
            <a:ahLst/>
            <a:cxnLst/>
            <a:rect l="l" t="t" r="r" b="b"/>
            <a:pathLst>
              <a:path w="9574" h="8902" extrusionOk="0">
                <a:moveTo>
                  <a:pt x="1848" y="1"/>
                </a:moveTo>
                <a:cubicBezTo>
                  <a:pt x="1008" y="1"/>
                  <a:pt x="1" y="1298"/>
                  <a:pt x="845" y="1931"/>
                </a:cubicBezTo>
                <a:cubicBezTo>
                  <a:pt x="960" y="2084"/>
                  <a:pt x="1113" y="2199"/>
                  <a:pt x="1266" y="2352"/>
                </a:cubicBezTo>
                <a:lnTo>
                  <a:pt x="3448" y="4343"/>
                </a:lnTo>
                <a:cubicBezTo>
                  <a:pt x="2491" y="5300"/>
                  <a:pt x="1687" y="6066"/>
                  <a:pt x="883" y="6870"/>
                </a:cubicBezTo>
                <a:cubicBezTo>
                  <a:pt x="424" y="7329"/>
                  <a:pt x="347" y="8095"/>
                  <a:pt x="730" y="8631"/>
                </a:cubicBezTo>
                <a:cubicBezTo>
                  <a:pt x="962" y="8796"/>
                  <a:pt x="1236" y="8876"/>
                  <a:pt x="1514" y="8876"/>
                </a:cubicBezTo>
                <a:cubicBezTo>
                  <a:pt x="1878" y="8876"/>
                  <a:pt x="2247" y="8739"/>
                  <a:pt x="2529" y="8478"/>
                </a:cubicBezTo>
                <a:cubicBezTo>
                  <a:pt x="2682" y="8325"/>
                  <a:pt x="2797" y="8172"/>
                  <a:pt x="2950" y="8018"/>
                </a:cubicBezTo>
                <a:lnTo>
                  <a:pt x="4941" y="5989"/>
                </a:lnTo>
                <a:cubicBezTo>
                  <a:pt x="5822" y="6946"/>
                  <a:pt x="6626" y="7750"/>
                  <a:pt x="7468" y="8554"/>
                </a:cubicBezTo>
                <a:cubicBezTo>
                  <a:pt x="7721" y="8786"/>
                  <a:pt x="8054" y="8902"/>
                  <a:pt x="8393" y="8902"/>
                </a:cubicBezTo>
                <a:cubicBezTo>
                  <a:pt x="8670" y="8902"/>
                  <a:pt x="8949" y="8824"/>
                  <a:pt x="9191" y="8669"/>
                </a:cubicBezTo>
                <a:cubicBezTo>
                  <a:pt x="9497" y="8133"/>
                  <a:pt x="9459" y="7444"/>
                  <a:pt x="9076" y="6985"/>
                </a:cubicBezTo>
                <a:cubicBezTo>
                  <a:pt x="8961" y="6832"/>
                  <a:pt x="8808" y="6678"/>
                  <a:pt x="8655" y="6525"/>
                </a:cubicBezTo>
                <a:lnTo>
                  <a:pt x="6511" y="4458"/>
                </a:lnTo>
                <a:cubicBezTo>
                  <a:pt x="7391" y="3577"/>
                  <a:pt x="8234" y="2812"/>
                  <a:pt x="9038" y="1970"/>
                </a:cubicBezTo>
                <a:cubicBezTo>
                  <a:pt x="9497" y="1587"/>
                  <a:pt x="9574" y="859"/>
                  <a:pt x="9191" y="323"/>
                </a:cubicBezTo>
                <a:cubicBezTo>
                  <a:pt x="9012" y="115"/>
                  <a:pt x="8579" y="92"/>
                  <a:pt x="8179" y="92"/>
                </a:cubicBezTo>
                <a:cubicBezTo>
                  <a:pt x="8064" y="92"/>
                  <a:pt x="7953" y="94"/>
                  <a:pt x="7851" y="94"/>
                </a:cubicBezTo>
                <a:cubicBezTo>
                  <a:pt x="7621" y="94"/>
                  <a:pt x="7430" y="362"/>
                  <a:pt x="7238" y="553"/>
                </a:cubicBezTo>
                <a:cubicBezTo>
                  <a:pt x="6511" y="1280"/>
                  <a:pt x="5783" y="2008"/>
                  <a:pt x="4941" y="2888"/>
                </a:cubicBezTo>
                <a:cubicBezTo>
                  <a:pt x="4061" y="1970"/>
                  <a:pt x="3295" y="1127"/>
                  <a:pt x="2453" y="323"/>
                </a:cubicBezTo>
                <a:cubicBezTo>
                  <a:pt x="2290" y="95"/>
                  <a:pt x="2075" y="1"/>
                  <a:pt x="18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3916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30"/>
          <p:cNvSpPr/>
          <p:nvPr/>
        </p:nvSpPr>
        <p:spPr>
          <a:xfrm>
            <a:off x="-339400" y="3887900"/>
            <a:ext cx="2109000" cy="2109000"/>
          </a:xfrm>
          <a:prstGeom prst="donut">
            <a:avLst>
              <a:gd name="adj" fmla="val 179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0"/>
          <p:cNvSpPr txBox="1">
            <a:spLocks noGrp="1"/>
          </p:cNvSpPr>
          <p:nvPr>
            <p:ph type="title"/>
          </p:nvPr>
        </p:nvSpPr>
        <p:spPr>
          <a:xfrm>
            <a:off x="4504375" y="2346400"/>
            <a:ext cx="3943500" cy="177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Maternal M&amp;M</a:t>
            </a:r>
            <a:endParaRPr dirty="0"/>
          </a:p>
        </p:txBody>
      </p:sp>
      <p:sp>
        <p:nvSpPr>
          <p:cNvPr id="501" name="Google Shape;501;p30"/>
          <p:cNvSpPr txBox="1">
            <a:spLocks noGrp="1"/>
          </p:cNvSpPr>
          <p:nvPr>
            <p:ph type="title" idx="2"/>
          </p:nvPr>
        </p:nvSpPr>
        <p:spPr>
          <a:xfrm>
            <a:off x="4504375" y="1071150"/>
            <a:ext cx="1117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pic>
        <p:nvPicPr>
          <p:cNvPr id="502" name="Google Shape;502;p30"/>
          <p:cNvPicPr preferRelativeResize="0">
            <a:picLocks noGrp="1"/>
          </p:cNvPicPr>
          <p:nvPr>
            <p:ph type="pic" idx="3"/>
          </p:nvPr>
        </p:nvPicPr>
        <p:blipFill rotWithShape="1">
          <a:blip r:embed="rId3">
            <a:alphaModFix/>
          </a:blip>
          <a:srcRect l="16252" r="16252"/>
          <a:stretch/>
        </p:blipFill>
        <p:spPr>
          <a:xfrm>
            <a:off x="0" y="535200"/>
            <a:ext cx="4125000" cy="4073400"/>
          </a:xfrm>
          <a:prstGeom prst="ellipse">
            <a:avLst/>
          </a:prstGeom>
        </p:spPr>
      </p:pic>
      <p:sp>
        <p:nvSpPr>
          <p:cNvPr id="503" name="Google Shape;503;p30"/>
          <p:cNvSpPr/>
          <p:nvPr/>
        </p:nvSpPr>
        <p:spPr>
          <a:xfrm>
            <a:off x="6001250" y="-1591750"/>
            <a:ext cx="2953200" cy="2953200"/>
          </a:xfrm>
          <a:prstGeom prst="donut">
            <a:avLst>
              <a:gd name="adj" fmla="val 179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 name="Google Shape;504;p30"/>
          <p:cNvGrpSpPr/>
          <p:nvPr/>
        </p:nvGrpSpPr>
        <p:grpSpPr>
          <a:xfrm>
            <a:off x="2920375" y="17813"/>
            <a:ext cx="1060257" cy="1053335"/>
            <a:chOff x="7992975" y="4081838"/>
            <a:chExt cx="1060257" cy="1053335"/>
          </a:xfrm>
        </p:grpSpPr>
        <p:sp>
          <p:nvSpPr>
            <p:cNvPr id="505" name="Google Shape;505;p30"/>
            <p:cNvSpPr/>
            <p:nvPr/>
          </p:nvSpPr>
          <p:spPr>
            <a:xfrm>
              <a:off x="8126102" y="4197452"/>
              <a:ext cx="749390" cy="776834"/>
            </a:xfrm>
            <a:custGeom>
              <a:avLst/>
              <a:gdLst/>
              <a:ahLst/>
              <a:cxnLst/>
              <a:rect l="l" t="t" r="r" b="b"/>
              <a:pathLst>
                <a:path w="41807" h="43338" extrusionOk="0">
                  <a:moveTo>
                    <a:pt x="40582" y="0"/>
                  </a:moveTo>
                  <a:lnTo>
                    <a:pt x="1" y="42151"/>
                  </a:lnTo>
                  <a:lnTo>
                    <a:pt x="1111" y="43337"/>
                  </a:lnTo>
                  <a:lnTo>
                    <a:pt x="41807" y="1034"/>
                  </a:lnTo>
                  <a:lnTo>
                    <a:pt x="405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0"/>
            <p:cNvSpPr/>
            <p:nvPr/>
          </p:nvSpPr>
          <p:spPr>
            <a:xfrm>
              <a:off x="8174141" y="4242729"/>
              <a:ext cx="749390" cy="777533"/>
            </a:xfrm>
            <a:custGeom>
              <a:avLst/>
              <a:gdLst/>
              <a:ahLst/>
              <a:cxnLst/>
              <a:rect l="l" t="t" r="r" b="b"/>
              <a:pathLst>
                <a:path w="41807" h="43377" extrusionOk="0">
                  <a:moveTo>
                    <a:pt x="40735" y="1"/>
                  </a:moveTo>
                  <a:lnTo>
                    <a:pt x="1" y="42343"/>
                  </a:lnTo>
                  <a:lnTo>
                    <a:pt x="1226" y="43376"/>
                  </a:lnTo>
                  <a:lnTo>
                    <a:pt x="41807" y="1226"/>
                  </a:lnTo>
                  <a:lnTo>
                    <a:pt x="40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0"/>
            <p:cNvSpPr/>
            <p:nvPr/>
          </p:nvSpPr>
          <p:spPr>
            <a:xfrm>
              <a:off x="8084248" y="4157641"/>
              <a:ext cx="737721" cy="763802"/>
            </a:xfrm>
            <a:custGeom>
              <a:avLst/>
              <a:gdLst/>
              <a:ahLst/>
              <a:cxnLst/>
              <a:rect l="l" t="t" r="r" b="b"/>
              <a:pathLst>
                <a:path w="41156" h="42611" extrusionOk="0">
                  <a:moveTo>
                    <a:pt x="39777" y="1"/>
                  </a:moveTo>
                  <a:cubicBezTo>
                    <a:pt x="26531" y="13783"/>
                    <a:pt x="13285" y="27527"/>
                    <a:pt x="1" y="41309"/>
                  </a:cubicBezTo>
                  <a:lnTo>
                    <a:pt x="996" y="42611"/>
                  </a:lnTo>
                  <a:lnTo>
                    <a:pt x="41156" y="881"/>
                  </a:lnTo>
                  <a:lnTo>
                    <a:pt x="397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0"/>
            <p:cNvSpPr/>
            <p:nvPr/>
          </p:nvSpPr>
          <p:spPr>
            <a:xfrm>
              <a:off x="8228363" y="4295571"/>
              <a:ext cx="737022" cy="763802"/>
            </a:xfrm>
            <a:custGeom>
              <a:avLst/>
              <a:gdLst/>
              <a:ahLst/>
              <a:cxnLst/>
              <a:rect l="l" t="t" r="r" b="b"/>
              <a:pathLst>
                <a:path w="41117" h="42611" extrusionOk="0">
                  <a:moveTo>
                    <a:pt x="40160" y="1"/>
                  </a:moveTo>
                  <a:lnTo>
                    <a:pt x="0" y="41730"/>
                  </a:lnTo>
                  <a:lnTo>
                    <a:pt x="1378" y="42611"/>
                  </a:lnTo>
                  <a:lnTo>
                    <a:pt x="41117" y="1341"/>
                  </a:lnTo>
                  <a:lnTo>
                    <a:pt x="401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0"/>
            <p:cNvSpPr/>
            <p:nvPr/>
          </p:nvSpPr>
          <p:spPr>
            <a:xfrm>
              <a:off x="8048560" y="4127581"/>
              <a:ext cx="712340" cy="734154"/>
            </a:xfrm>
            <a:custGeom>
              <a:avLst/>
              <a:gdLst/>
              <a:ahLst/>
              <a:cxnLst/>
              <a:rect l="l" t="t" r="r" b="b"/>
              <a:pathLst>
                <a:path w="39740" h="40957" extrusionOk="0">
                  <a:moveTo>
                    <a:pt x="38431" y="0"/>
                  </a:moveTo>
                  <a:cubicBezTo>
                    <a:pt x="38103" y="0"/>
                    <a:pt x="37855" y="267"/>
                    <a:pt x="37328" y="835"/>
                  </a:cubicBezTo>
                  <a:cubicBezTo>
                    <a:pt x="25192" y="13393"/>
                    <a:pt x="13094" y="25988"/>
                    <a:pt x="996" y="38583"/>
                  </a:cubicBezTo>
                  <a:cubicBezTo>
                    <a:pt x="1" y="39579"/>
                    <a:pt x="1" y="39579"/>
                    <a:pt x="767" y="40804"/>
                  </a:cubicBezTo>
                  <a:cubicBezTo>
                    <a:pt x="805" y="40842"/>
                    <a:pt x="843" y="40880"/>
                    <a:pt x="920" y="40957"/>
                  </a:cubicBezTo>
                  <a:lnTo>
                    <a:pt x="39739" y="606"/>
                  </a:lnTo>
                  <a:cubicBezTo>
                    <a:pt x="39074" y="210"/>
                    <a:pt x="38721" y="0"/>
                    <a:pt x="38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0"/>
            <p:cNvSpPr/>
            <p:nvPr/>
          </p:nvSpPr>
          <p:spPr>
            <a:xfrm>
              <a:off x="8289433" y="4355278"/>
              <a:ext cx="712322" cy="734728"/>
            </a:xfrm>
            <a:custGeom>
              <a:avLst/>
              <a:gdLst/>
              <a:ahLst/>
              <a:cxnLst/>
              <a:rect l="l" t="t" r="r" b="b"/>
              <a:pathLst>
                <a:path w="39739" h="40989" extrusionOk="0">
                  <a:moveTo>
                    <a:pt x="38820" y="0"/>
                  </a:moveTo>
                  <a:cubicBezTo>
                    <a:pt x="25880" y="13438"/>
                    <a:pt x="12940" y="26876"/>
                    <a:pt x="0" y="40313"/>
                  </a:cubicBezTo>
                  <a:cubicBezTo>
                    <a:pt x="651" y="40759"/>
                    <a:pt x="985" y="40989"/>
                    <a:pt x="1271" y="40989"/>
                  </a:cubicBezTo>
                  <a:cubicBezTo>
                    <a:pt x="1575" y="40989"/>
                    <a:pt x="1823" y="40730"/>
                    <a:pt x="2336" y="40198"/>
                  </a:cubicBezTo>
                  <a:lnTo>
                    <a:pt x="38705" y="2451"/>
                  </a:lnTo>
                  <a:cubicBezTo>
                    <a:pt x="39739" y="1340"/>
                    <a:pt x="39739" y="1340"/>
                    <a:pt x="38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0"/>
            <p:cNvSpPr/>
            <p:nvPr/>
          </p:nvSpPr>
          <p:spPr>
            <a:xfrm>
              <a:off x="8024541" y="4101931"/>
              <a:ext cx="667742" cy="695311"/>
            </a:xfrm>
            <a:custGeom>
              <a:avLst/>
              <a:gdLst/>
              <a:ahLst/>
              <a:cxnLst/>
              <a:rect l="l" t="t" r="r" b="b"/>
              <a:pathLst>
                <a:path w="37252" h="38790" extrusionOk="0">
                  <a:moveTo>
                    <a:pt x="35917" y="0"/>
                  </a:moveTo>
                  <a:cubicBezTo>
                    <a:pt x="35551" y="0"/>
                    <a:pt x="35296" y="275"/>
                    <a:pt x="34724" y="888"/>
                  </a:cubicBezTo>
                  <a:lnTo>
                    <a:pt x="16042" y="20260"/>
                  </a:lnTo>
                  <a:cubicBezTo>
                    <a:pt x="10797" y="25696"/>
                    <a:pt x="5552" y="31132"/>
                    <a:pt x="345" y="36569"/>
                  </a:cubicBezTo>
                  <a:cubicBezTo>
                    <a:pt x="116" y="36798"/>
                    <a:pt x="1" y="37066"/>
                    <a:pt x="1" y="37411"/>
                  </a:cubicBezTo>
                  <a:cubicBezTo>
                    <a:pt x="77" y="37870"/>
                    <a:pt x="231" y="38330"/>
                    <a:pt x="460" y="38789"/>
                  </a:cubicBezTo>
                  <a:lnTo>
                    <a:pt x="37251" y="505"/>
                  </a:lnTo>
                  <a:cubicBezTo>
                    <a:pt x="36583" y="180"/>
                    <a:pt x="36214" y="0"/>
                    <a:pt x="35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0"/>
            <p:cNvSpPr/>
            <p:nvPr/>
          </p:nvSpPr>
          <p:spPr>
            <a:xfrm>
              <a:off x="8356686" y="4421833"/>
              <a:ext cx="672528" cy="693948"/>
            </a:xfrm>
            <a:custGeom>
              <a:avLst/>
              <a:gdLst/>
              <a:ahLst/>
              <a:cxnLst/>
              <a:rect l="l" t="t" r="r" b="b"/>
              <a:pathLst>
                <a:path w="37519" h="38714" extrusionOk="0">
                  <a:moveTo>
                    <a:pt x="36791" y="1"/>
                  </a:moveTo>
                  <a:lnTo>
                    <a:pt x="0" y="38208"/>
                  </a:lnTo>
                  <a:cubicBezTo>
                    <a:pt x="702" y="38534"/>
                    <a:pt x="1090" y="38713"/>
                    <a:pt x="1401" y="38713"/>
                  </a:cubicBezTo>
                  <a:cubicBezTo>
                    <a:pt x="1784" y="38713"/>
                    <a:pt x="2049" y="38439"/>
                    <a:pt x="2642" y="37825"/>
                  </a:cubicBezTo>
                  <a:cubicBezTo>
                    <a:pt x="13936" y="26072"/>
                    <a:pt x="25229" y="14319"/>
                    <a:pt x="36561" y="2604"/>
                  </a:cubicBezTo>
                  <a:cubicBezTo>
                    <a:pt x="37250" y="1877"/>
                    <a:pt x="37518" y="1264"/>
                    <a:pt x="36982" y="384"/>
                  </a:cubicBezTo>
                  <a:lnTo>
                    <a:pt x="36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0"/>
            <p:cNvSpPr/>
            <p:nvPr/>
          </p:nvSpPr>
          <p:spPr>
            <a:xfrm>
              <a:off x="8001220" y="4086229"/>
              <a:ext cx="618305" cy="633470"/>
            </a:xfrm>
            <a:custGeom>
              <a:avLst/>
              <a:gdLst/>
              <a:ahLst/>
              <a:cxnLst/>
              <a:rect l="l" t="t" r="r" b="b"/>
              <a:pathLst>
                <a:path w="34494" h="35340" extrusionOk="0">
                  <a:moveTo>
                    <a:pt x="32952" y="1"/>
                  </a:moveTo>
                  <a:cubicBezTo>
                    <a:pt x="32605" y="1"/>
                    <a:pt x="32274" y="101"/>
                    <a:pt x="31929" y="463"/>
                  </a:cubicBezTo>
                  <a:cubicBezTo>
                    <a:pt x="21631" y="11182"/>
                    <a:pt x="11294" y="21940"/>
                    <a:pt x="957" y="32659"/>
                  </a:cubicBezTo>
                  <a:cubicBezTo>
                    <a:pt x="77" y="33578"/>
                    <a:pt x="0" y="33999"/>
                    <a:pt x="613" y="35339"/>
                  </a:cubicBezTo>
                  <a:cubicBezTo>
                    <a:pt x="11868" y="23663"/>
                    <a:pt x="23085" y="11986"/>
                    <a:pt x="34494" y="156"/>
                  </a:cubicBezTo>
                  <a:lnTo>
                    <a:pt x="34494" y="156"/>
                  </a:lnTo>
                  <a:cubicBezTo>
                    <a:pt x="34460" y="158"/>
                    <a:pt x="34426" y="158"/>
                    <a:pt x="34392" y="158"/>
                  </a:cubicBezTo>
                  <a:cubicBezTo>
                    <a:pt x="33847" y="158"/>
                    <a:pt x="33387" y="1"/>
                    <a:pt x="32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0"/>
            <p:cNvSpPr/>
            <p:nvPr/>
          </p:nvSpPr>
          <p:spPr>
            <a:xfrm>
              <a:off x="8430787" y="4496632"/>
              <a:ext cx="615580" cy="634527"/>
            </a:xfrm>
            <a:custGeom>
              <a:avLst/>
              <a:gdLst/>
              <a:ahLst/>
              <a:cxnLst/>
              <a:rect l="l" t="t" r="r" b="b"/>
              <a:pathLst>
                <a:path w="34342" h="35399" extrusionOk="0">
                  <a:moveTo>
                    <a:pt x="33882" y="1"/>
                  </a:moveTo>
                  <a:lnTo>
                    <a:pt x="1" y="35184"/>
                  </a:lnTo>
                  <a:cubicBezTo>
                    <a:pt x="568" y="35184"/>
                    <a:pt x="1055" y="35399"/>
                    <a:pt x="1524" y="35399"/>
                  </a:cubicBezTo>
                  <a:cubicBezTo>
                    <a:pt x="1847" y="35399"/>
                    <a:pt x="2162" y="35297"/>
                    <a:pt x="2489" y="34954"/>
                  </a:cubicBezTo>
                  <a:cubicBezTo>
                    <a:pt x="12788" y="24234"/>
                    <a:pt x="23086" y="13553"/>
                    <a:pt x="33423" y="2872"/>
                  </a:cubicBezTo>
                  <a:cubicBezTo>
                    <a:pt x="34341" y="1915"/>
                    <a:pt x="34341" y="1111"/>
                    <a:pt x="33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0"/>
            <p:cNvSpPr/>
            <p:nvPr/>
          </p:nvSpPr>
          <p:spPr>
            <a:xfrm>
              <a:off x="7992975" y="4081838"/>
              <a:ext cx="537356" cy="550011"/>
            </a:xfrm>
            <a:custGeom>
              <a:avLst/>
              <a:gdLst/>
              <a:ahLst/>
              <a:cxnLst/>
              <a:rect l="l" t="t" r="r" b="b"/>
              <a:pathLst>
                <a:path w="29978" h="30684" extrusionOk="0">
                  <a:moveTo>
                    <a:pt x="29132" y="1"/>
                  </a:moveTo>
                  <a:cubicBezTo>
                    <a:pt x="28238" y="1"/>
                    <a:pt x="27508" y="238"/>
                    <a:pt x="26800" y="976"/>
                  </a:cubicBezTo>
                  <a:cubicBezTo>
                    <a:pt x="18186" y="9934"/>
                    <a:pt x="9610" y="18892"/>
                    <a:pt x="996" y="27851"/>
                  </a:cubicBezTo>
                  <a:cubicBezTo>
                    <a:pt x="231" y="28578"/>
                    <a:pt x="1" y="29727"/>
                    <a:pt x="499" y="30684"/>
                  </a:cubicBezTo>
                  <a:cubicBezTo>
                    <a:pt x="10299" y="20500"/>
                    <a:pt x="20100" y="10317"/>
                    <a:pt x="29977" y="57"/>
                  </a:cubicBezTo>
                  <a:cubicBezTo>
                    <a:pt x="29679" y="22"/>
                    <a:pt x="29398" y="1"/>
                    <a:pt x="29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0"/>
            <p:cNvSpPr/>
            <p:nvPr/>
          </p:nvSpPr>
          <p:spPr>
            <a:xfrm>
              <a:off x="8519318" y="4583101"/>
              <a:ext cx="533914" cy="552072"/>
            </a:xfrm>
            <a:custGeom>
              <a:avLst/>
              <a:gdLst/>
              <a:ahLst/>
              <a:cxnLst/>
              <a:rect l="l" t="t" r="r" b="b"/>
              <a:pathLst>
                <a:path w="29786" h="30799" extrusionOk="0">
                  <a:moveTo>
                    <a:pt x="29594" y="1"/>
                  </a:moveTo>
                  <a:lnTo>
                    <a:pt x="1" y="30742"/>
                  </a:lnTo>
                  <a:cubicBezTo>
                    <a:pt x="299" y="30778"/>
                    <a:pt x="579" y="30799"/>
                    <a:pt x="846" y="30799"/>
                  </a:cubicBezTo>
                  <a:cubicBezTo>
                    <a:pt x="1741" y="30799"/>
                    <a:pt x="2479" y="30561"/>
                    <a:pt x="3216" y="29824"/>
                  </a:cubicBezTo>
                  <a:cubicBezTo>
                    <a:pt x="11677" y="20904"/>
                    <a:pt x="20176" y="12060"/>
                    <a:pt x="28752" y="3255"/>
                  </a:cubicBezTo>
                  <a:cubicBezTo>
                    <a:pt x="29709" y="2298"/>
                    <a:pt x="29785" y="1341"/>
                    <a:pt x="29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0"/>
            <p:cNvSpPr/>
            <p:nvPr/>
          </p:nvSpPr>
          <p:spPr>
            <a:xfrm>
              <a:off x="8625683" y="4688785"/>
              <a:ext cx="417258" cy="433713"/>
            </a:xfrm>
            <a:custGeom>
              <a:avLst/>
              <a:gdLst/>
              <a:ahLst/>
              <a:cxnLst/>
              <a:rect l="l" t="t" r="r" b="b"/>
              <a:pathLst>
                <a:path w="23278" h="24196" extrusionOk="0">
                  <a:moveTo>
                    <a:pt x="23277" y="0"/>
                  </a:moveTo>
                  <a:lnTo>
                    <a:pt x="0" y="24196"/>
                  </a:lnTo>
                  <a:cubicBezTo>
                    <a:pt x="1264" y="24043"/>
                    <a:pt x="2489" y="23966"/>
                    <a:pt x="3484" y="22932"/>
                  </a:cubicBezTo>
                  <a:cubicBezTo>
                    <a:pt x="9610" y="16501"/>
                    <a:pt x="15773" y="10069"/>
                    <a:pt x="22014" y="3714"/>
                  </a:cubicBezTo>
                  <a:cubicBezTo>
                    <a:pt x="23047" y="2642"/>
                    <a:pt x="23124" y="1379"/>
                    <a:pt x="23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0"/>
            <p:cNvSpPr/>
            <p:nvPr/>
          </p:nvSpPr>
          <p:spPr>
            <a:xfrm>
              <a:off x="8007387" y="4094510"/>
              <a:ext cx="417258" cy="433713"/>
            </a:xfrm>
            <a:custGeom>
              <a:avLst/>
              <a:gdLst/>
              <a:ahLst/>
              <a:cxnLst/>
              <a:rect l="l" t="t" r="r" b="b"/>
              <a:pathLst>
                <a:path w="23278" h="24196" extrusionOk="0">
                  <a:moveTo>
                    <a:pt x="23277" y="1"/>
                  </a:moveTo>
                  <a:lnTo>
                    <a:pt x="23277" y="1"/>
                  </a:lnTo>
                  <a:cubicBezTo>
                    <a:pt x="21937" y="154"/>
                    <a:pt x="20712" y="307"/>
                    <a:pt x="19679" y="1379"/>
                  </a:cubicBezTo>
                  <a:cubicBezTo>
                    <a:pt x="13553" y="7810"/>
                    <a:pt x="7390" y="14242"/>
                    <a:pt x="1188" y="20597"/>
                  </a:cubicBezTo>
                  <a:cubicBezTo>
                    <a:pt x="154" y="21631"/>
                    <a:pt x="116" y="22894"/>
                    <a:pt x="1" y="24196"/>
                  </a:cubicBezTo>
                  <a:lnTo>
                    <a:pt x="232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0"/>
            <p:cNvSpPr/>
            <p:nvPr/>
          </p:nvSpPr>
          <p:spPr>
            <a:xfrm>
              <a:off x="8767737" y="4835641"/>
              <a:ext cx="231967" cy="237452"/>
            </a:xfrm>
            <a:custGeom>
              <a:avLst/>
              <a:gdLst/>
              <a:ahLst/>
              <a:cxnLst/>
              <a:rect l="l" t="t" r="r" b="b"/>
              <a:pathLst>
                <a:path w="12941" h="13247" extrusionOk="0">
                  <a:moveTo>
                    <a:pt x="12787" y="0"/>
                  </a:moveTo>
                  <a:lnTo>
                    <a:pt x="0" y="13246"/>
                  </a:lnTo>
                  <a:cubicBezTo>
                    <a:pt x="5628" y="10413"/>
                    <a:pt x="10184" y="5819"/>
                    <a:pt x="12940" y="153"/>
                  </a:cubicBezTo>
                  <a:lnTo>
                    <a:pt x="127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0"/>
            <p:cNvSpPr/>
            <p:nvPr/>
          </p:nvSpPr>
          <p:spPr>
            <a:xfrm>
              <a:off x="8051302" y="4144610"/>
              <a:ext cx="230605" cy="236771"/>
            </a:xfrm>
            <a:custGeom>
              <a:avLst/>
              <a:gdLst/>
              <a:ahLst/>
              <a:cxnLst/>
              <a:rect l="l" t="t" r="r" b="b"/>
              <a:pathLst>
                <a:path w="12865" h="13209" extrusionOk="0">
                  <a:moveTo>
                    <a:pt x="12864" y="0"/>
                  </a:moveTo>
                  <a:lnTo>
                    <a:pt x="12864" y="0"/>
                  </a:lnTo>
                  <a:cubicBezTo>
                    <a:pt x="7237" y="2795"/>
                    <a:pt x="2719" y="7389"/>
                    <a:pt x="1" y="13055"/>
                  </a:cubicBezTo>
                  <a:lnTo>
                    <a:pt x="154" y="13208"/>
                  </a:lnTo>
                  <a:lnTo>
                    <a:pt x="128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1" name="Google Shape;521;p30"/>
          <p:cNvSpPr/>
          <p:nvPr/>
        </p:nvSpPr>
        <p:spPr>
          <a:xfrm>
            <a:off x="8353075" y="1816825"/>
            <a:ext cx="1060500" cy="153275"/>
          </a:xfrm>
          <a:custGeom>
            <a:avLst/>
            <a:gdLst/>
            <a:ahLst/>
            <a:cxnLst/>
            <a:rect l="l" t="t" r="r" b="b"/>
            <a:pathLst>
              <a:path w="42420" h="6131" extrusionOk="0">
                <a:moveTo>
                  <a:pt x="993" y="0"/>
                </a:moveTo>
                <a:cubicBezTo>
                  <a:pt x="931" y="0"/>
                  <a:pt x="869" y="2"/>
                  <a:pt x="805" y="5"/>
                </a:cubicBezTo>
                <a:cubicBezTo>
                  <a:pt x="269" y="43"/>
                  <a:pt x="1" y="273"/>
                  <a:pt x="1" y="809"/>
                </a:cubicBezTo>
                <a:cubicBezTo>
                  <a:pt x="1" y="1306"/>
                  <a:pt x="78" y="1727"/>
                  <a:pt x="728" y="1727"/>
                </a:cubicBezTo>
                <a:cubicBezTo>
                  <a:pt x="1417" y="1766"/>
                  <a:pt x="2068" y="2149"/>
                  <a:pt x="2413" y="2723"/>
                </a:cubicBezTo>
                <a:cubicBezTo>
                  <a:pt x="2834" y="3259"/>
                  <a:pt x="3140" y="3833"/>
                  <a:pt x="3561" y="4407"/>
                </a:cubicBezTo>
                <a:cubicBezTo>
                  <a:pt x="4258" y="5499"/>
                  <a:pt x="5434" y="6083"/>
                  <a:pt x="6628" y="6083"/>
                </a:cubicBezTo>
                <a:cubicBezTo>
                  <a:pt x="7401" y="6083"/>
                  <a:pt x="8182" y="5838"/>
                  <a:pt x="8845" y="5326"/>
                </a:cubicBezTo>
                <a:cubicBezTo>
                  <a:pt x="9610" y="4675"/>
                  <a:pt x="10108" y="3718"/>
                  <a:pt x="10759" y="2914"/>
                </a:cubicBezTo>
                <a:cubicBezTo>
                  <a:pt x="11386" y="2134"/>
                  <a:pt x="11929" y="1751"/>
                  <a:pt x="12471" y="1751"/>
                </a:cubicBezTo>
                <a:cubicBezTo>
                  <a:pt x="13020" y="1751"/>
                  <a:pt x="13569" y="2144"/>
                  <a:pt x="14204" y="2914"/>
                </a:cubicBezTo>
                <a:cubicBezTo>
                  <a:pt x="14625" y="3412"/>
                  <a:pt x="14970" y="3910"/>
                  <a:pt x="15314" y="4446"/>
                </a:cubicBezTo>
                <a:cubicBezTo>
                  <a:pt x="16023" y="5518"/>
                  <a:pt x="17171" y="6054"/>
                  <a:pt x="18320" y="6054"/>
                </a:cubicBezTo>
                <a:cubicBezTo>
                  <a:pt x="19468" y="6054"/>
                  <a:pt x="20617" y="5518"/>
                  <a:pt x="21325" y="4446"/>
                </a:cubicBezTo>
                <a:cubicBezTo>
                  <a:pt x="21823" y="3680"/>
                  <a:pt x="22359" y="2953"/>
                  <a:pt x="22971" y="2302"/>
                </a:cubicBezTo>
                <a:cubicBezTo>
                  <a:pt x="23270" y="1909"/>
                  <a:pt x="23706" y="1718"/>
                  <a:pt x="24141" y="1718"/>
                </a:cubicBezTo>
                <a:cubicBezTo>
                  <a:pt x="24596" y="1718"/>
                  <a:pt x="25051" y="1928"/>
                  <a:pt x="25345" y="2340"/>
                </a:cubicBezTo>
                <a:cubicBezTo>
                  <a:pt x="25881" y="2991"/>
                  <a:pt x="26417" y="3680"/>
                  <a:pt x="26876" y="4369"/>
                </a:cubicBezTo>
                <a:cubicBezTo>
                  <a:pt x="27565" y="5479"/>
                  <a:pt x="28752" y="6130"/>
                  <a:pt x="30015" y="6130"/>
                </a:cubicBezTo>
                <a:cubicBezTo>
                  <a:pt x="30513" y="6092"/>
                  <a:pt x="30973" y="5939"/>
                  <a:pt x="31432" y="5747"/>
                </a:cubicBezTo>
                <a:cubicBezTo>
                  <a:pt x="32121" y="5211"/>
                  <a:pt x="32772" y="4599"/>
                  <a:pt x="33384" y="3910"/>
                </a:cubicBezTo>
                <a:cubicBezTo>
                  <a:pt x="33844" y="3412"/>
                  <a:pt x="34150" y="2799"/>
                  <a:pt x="34609" y="2302"/>
                </a:cubicBezTo>
                <a:cubicBezTo>
                  <a:pt x="34912" y="1924"/>
                  <a:pt x="35355" y="1732"/>
                  <a:pt x="35794" y="1732"/>
                </a:cubicBezTo>
                <a:cubicBezTo>
                  <a:pt x="36245" y="1732"/>
                  <a:pt x="36692" y="1933"/>
                  <a:pt x="36983" y="2340"/>
                </a:cubicBezTo>
                <a:cubicBezTo>
                  <a:pt x="37442" y="2876"/>
                  <a:pt x="37864" y="3412"/>
                  <a:pt x="38246" y="4024"/>
                </a:cubicBezTo>
                <a:cubicBezTo>
                  <a:pt x="39005" y="5180"/>
                  <a:pt x="39934" y="6063"/>
                  <a:pt x="41386" y="6063"/>
                </a:cubicBezTo>
                <a:cubicBezTo>
                  <a:pt x="41473" y="6063"/>
                  <a:pt x="41563" y="6060"/>
                  <a:pt x="41654" y="6054"/>
                </a:cubicBezTo>
                <a:cubicBezTo>
                  <a:pt x="42228" y="5977"/>
                  <a:pt x="42419" y="5709"/>
                  <a:pt x="42419" y="5211"/>
                </a:cubicBezTo>
                <a:cubicBezTo>
                  <a:pt x="42419" y="4714"/>
                  <a:pt x="42305" y="4331"/>
                  <a:pt x="41730" y="4331"/>
                </a:cubicBezTo>
                <a:cubicBezTo>
                  <a:pt x="41041" y="4292"/>
                  <a:pt x="40390" y="3948"/>
                  <a:pt x="40008" y="3374"/>
                </a:cubicBezTo>
                <a:cubicBezTo>
                  <a:pt x="39586" y="2838"/>
                  <a:pt x="39242" y="2263"/>
                  <a:pt x="38859" y="1689"/>
                </a:cubicBezTo>
                <a:cubicBezTo>
                  <a:pt x="38093" y="541"/>
                  <a:pt x="36887" y="5"/>
                  <a:pt x="35720" y="5"/>
                </a:cubicBezTo>
                <a:cubicBezTo>
                  <a:pt x="34552" y="5"/>
                  <a:pt x="33423" y="541"/>
                  <a:pt x="32810" y="1536"/>
                </a:cubicBezTo>
                <a:cubicBezTo>
                  <a:pt x="32389" y="2263"/>
                  <a:pt x="31853" y="2953"/>
                  <a:pt x="31279" y="3565"/>
                </a:cubicBezTo>
                <a:cubicBezTo>
                  <a:pt x="30811" y="4069"/>
                  <a:pt x="30326" y="4319"/>
                  <a:pt x="29855" y="4319"/>
                </a:cubicBezTo>
                <a:cubicBezTo>
                  <a:pt x="29326" y="4319"/>
                  <a:pt x="28815" y="4002"/>
                  <a:pt x="28369" y="3374"/>
                </a:cubicBezTo>
                <a:cubicBezTo>
                  <a:pt x="27986" y="2838"/>
                  <a:pt x="27604" y="2263"/>
                  <a:pt x="27259" y="1689"/>
                </a:cubicBezTo>
                <a:cubicBezTo>
                  <a:pt x="26525" y="569"/>
                  <a:pt x="25334" y="5"/>
                  <a:pt x="24142" y="5"/>
                </a:cubicBezTo>
                <a:cubicBezTo>
                  <a:pt x="22970" y="5"/>
                  <a:pt x="21797" y="550"/>
                  <a:pt x="21057" y="1651"/>
                </a:cubicBezTo>
                <a:cubicBezTo>
                  <a:pt x="20598" y="2417"/>
                  <a:pt x="20062" y="3144"/>
                  <a:pt x="19411" y="3795"/>
                </a:cubicBezTo>
                <a:cubicBezTo>
                  <a:pt x="19131" y="4168"/>
                  <a:pt x="18714" y="4350"/>
                  <a:pt x="18295" y="4350"/>
                </a:cubicBezTo>
                <a:cubicBezTo>
                  <a:pt x="17853" y="4350"/>
                  <a:pt x="17408" y="4149"/>
                  <a:pt x="17114" y="3757"/>
                </a:cubicBezTo>
                <a:cubicBezTo>
                  <a:pt x="16693" y="3259"/>
                  <a:pt x="16310" y="2761"/>
                  <a:pt x="15927" y="2187"/>
                </a:cubicBezTo>
                <a:cubicBezTo>
                  <a:pt x="15353" y="1383"/>
                  <a:pt x="14740" y="502"/>
                  <a:pt x="13745" y="234"/>
                </a:cubicBezTo>
                <a:cubicBezTo>
                  <a:pt x="13194" y="83"/>
                  <a:pt x="12705" y="2"/>
                  <a:pt x="12257" y="2"/>
                </a:cubicBezTo>
                <a:cubicBezTo>
                  <a:pt x="11117" y="2"/>
                  <a:pt x="10249" y="529"/>
                  <a:pt x="9342" y="1766"/>
                </a:cubicBezTo>
                <a:cubicBezTo>
                  <a:pt x="8845" y="2378"/>
                  <a:pt x="8423" y="3067"/>
                  <a:pt x="7887" y="3680"/>
                </a:cubicBezTo>
                <a:cubicBezTo>
                  <a:pt x="7597" y="4106"/>
                  <a:pt x="7131" y="4326"/>
                  <a:pt x="6661" y="4326"/>
                </a:cubicBezTo>
                <a:cubicBezTo>
                  <a:pt x="6202" y="4326"/>
                  <a:pt x="5740" y="4115"/>
                  <a:pt x="5437" y="3680"/>
                </a:cubicBezTo>
                <a:cubicBezTo>
                  <a:pt x="4978" y="3182"/>
                  <a:pt x="4557" y="2608"/>
                  <a:pt x="4174" y="2034"/>
                </a:cubicBezTo>
                <a:cubicBezTo>
                  <a:pt x="3366" y="858"/>
                  <a:pt x="2452" y="0"/>
                  <a:pt x="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2" name="Google Shape;522;p30"/>
          <p:cNvGrpSpPr/>
          <p:nvPr/>
        </p:nvGrpSpPr>
        <p:grpSpPr>
          <a:xfrm>
            <a:off x="7801664" y="3806550"/>
            <a:ext cx="744088" cy="739231"/>
            <a:chOff x="7992975" y="4081838"/>
            <a:chExt cx="1060257" cy="1053335"/>
          </a:xfrm>
        </p:grpSpPr>
        <p:sp>
          <p:nvSpPr>
            <p:cNvPr id="523" name="Google Shape;523;p30"/>
            <p:cNvSpPr/>
            <p:nvPr/>
          </p:nvSpPr>
          <p:spPr>
            <a:xfrm>
              <a:off x="8126102" y="4197452"/>
              <a:ext cx="749390" cy="776834"/>
            </a:xfrm>
            <a:custGeom>
              <a:avLst/>
              <a:gdLst/>
              <a:ahLst/>
              <a:cxnLst/>
              <a:rect l="l" t="t" r="r" b="b"/>
              <a:pathLst>
                <a:path w="41807" h="43338" extrusionOk="0">
                  <a:moveTo>
                    <a:pt x="40582" y="0"/>
                  </a:moveTo>
                  <a:lnTo>
                    <a:pt x="1" y="42151"/>
                  </a:lnTo>
                  <a:lnTo>
                    <a:pt x="1111" y="43337"/>
                  </a:lnTo>
                  <a:lnTo>
                    <a:pt x="41807" y="1034"/>
                  </a:lnTo>
                  <a:lnTo>
                    <a:pt x="405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0"/>
            <p:cNvSpPr/>
            <p:nvPr/>
          </p:nvSpPr>
          <p:spPr>
            <a:xfrm>
              <a:off x="8174141" y="4242729"/>
              <a:ext cx="749390" cy="777533"/>
            </a:xfrm>
            <a:custGeom>
              <a:avLst/>
              <a:gdLst/>
              <a:ahLst/>
              <a:cxnLst/>
              <a:rect l="l" t="t" r="r" b="b"/>
              <a:pathLst>
                <a:path w="41807" h="43377" extrusionOk="0">
                  <a:moveTo>
                    <a:pt x="40735" y="1"/>
                  </a:moveTo>
                  <a:lnTo>
                    <a:pt x="1" y="42343"/>
                  </a:lnTo>
                  <a:lnTo>
                    <a:pt x="1226" y="43376"/>
                  </a:lnTo>
                  <a:lnTo>
                    <a:pt x="41807" y="1226"/>
                  </a:lnTo>
                  <a:lnTo>
                    <a:pt x="407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0"/>
            <p:cNvSpPr/>
            <p:nvPr/>
          </p:nvSpPr>
          <p:spPr>
            <a:xfrm>
              <a:off x="8084248" y="4157641"/>
              <a:ext cx="737721" cy="763802"/>
            </a:xfrm>
            <a:custGeom>
              <a:avLst/>
              <a:gdLst/>
              <a:ahLst/>
              <a:cxnLst/>
              <a:rect l="l" t="t" r="r" b="b"/>
              <a:pathLst>
                <a:path w="41156" h="42611" extrusionOk="0">
                  <a:moveTo>
                    <a:pt x="39777" y="1"/>
                  </a:moveTo>
                  <a:cubicBezTo>
                    <a:pt x="26531" y="13783"/>
                    <a:pt x="13285" y="27527"/>
                    <a:pt x="1" y="41309"/>
                  </a:cubicBezTo>
                  <a:lnTo>
                    <a:pt x="996" y="42611"/>
                  </a:lnTo>
                  <a:lnTo>
                    <a:pt x="41156" y="881"/>
                  </a:lnTo>
                  <a:lnTo>
                    <a:pt x="397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0"/>
            <p:cNvSpPr/>
            <p:nvPr/>
          </p:nvSpPr>
          <p:spPr>
            <a:xfrm>
              <a:off x="8228363" y="4295571"/>
              <a:ext cx="737022" cy="763802"/>
            </a:xfrm>
            <a:custGeom>
              <a:avLst/>
              <a:gdLst/>
              <a:ahLst/>
              <a:cxnLst/>
              <a:rect l="l" t="t" r="r" b="b"/>
              <a:pathLst>
                <a:path w="41117" h="42611" extrusionOk="0">
                  <a:moveTo>
                    <a:pt x="40160" y="1"/>
                  </a:moveTo>
                  <a:lnTo>
                    <a:pt x="0" y="41730"/>
                  </a:lnTo>
                  <a:lnTo>
                    <a:pt x="1378" y="42611"/>
                  </a:lnTo>
                  <a:lnTo>
                    <a:pt x="41117" y="1341"/>
                  </a:lnTo>
                  <a:lnTo>
                    <a:pt x="40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0"/>
            <p:cNvSpPr/>
            <p:nvPr/>
          </p:nvSpPr>
          <p:spPr>
            <a:xfrm>
              <a:off x="8048560" y="4127581"/>
              <a:ext cx="712340" cy="734154"/>
            </a:xfrm>
            <a:custGeom>
              <a:avLst/>
              <a:gdLst/>
              <a:ahLst/>
              <a:cxnLst/>
              <a:rect l="l" t="t" r="r" b="b"/>
              <a:pathLst>
                <a:path w="39740" h="40957" extrusionOk="0">
                  <a:moveTo>
                    <a:pt x="38431" y="0"/>
                  </a:moveTo>
                  <a:cubicBezTo>
                    <a:pt x="38103" y="0"/>
                    <a:pt x="37855" y="267"/>
                    <a:pt x="37328" y="835"/>
                  </a:cubicBezTo>
                  <a:cubicBezTo>
                    <a:pt x="25192" y="13393"/>
                    <a:pt x="13094" y="25988"/>
                    <a:pt x="996" y="38583"/>
                  </a:cubicBezTo>
                  <a:cubicBezTo>
                    <a:pt x="1" y="39579"/>
                    <a:pt x="1" y="39579"/>
                    <a:pt x="767" y="40804"/>
                  </a:cubicBezTo>
                  <a:cubicBezTo>
                    <a:pt x="805" y="40842"/>
                    <a:pt x="843" y="40880"/>
                    <a:pt x="920" y="40957"/>
                  </a:cubicBezTo>
                  <a:lnTo>
                    <a:pt x="39739" y="606"/>
                  </a:lnTo>
                  <a:cubicBezTo>
                    <a:pt x="39074" y="210"/>
                    <a:pt x="38721" y="0"/>
                    <a:pt x="38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0"/>
            <p:cNvSpPr/>
            <p:nvPr/>
          </p:nvSpPr>
          <p:spPr>
            <a:xfrm>
              <a:off x="8289433" y="4355278"/>
              <a:ext cx="712322" cy="734728"/>
            </a:xfrm>
            <a:custGeom>
              <a:avLst/>
              <a:gdLst/>
              <a:ahLst/>
              <a:cxnLst/>
              <a:rect l="l" t="t" r="r" b="b"/>
              <a:pathLst>
                <a:path w="39739" h="40989" extrusionOk="0">
                  <a:moveTo>
                    <a:pt x="38820" y="0"/>
                  </a:moveTo>
                  <a:cubicBezTo>
                    <a:pt x="25880" y="13438"/>
                    <a:pt x="12940" y="26876"/>
                    <a:pt x="0" y="40313"/>
                  </a:cubicBezTo>
                  <a:cubicBezTo>
                    <a:pt x="651" y="40759"/>
                    <a:pt x="985" y="40989"/>
                    <a:pt x="1271" y="40989"/>
                  </a:cubicBezTo>
                  <a:cubicBezTo>
                    <a:pt x="1575" y="40989"/>
                    <a:pt x="1823" y="40730"/>
                    <a:pt x="2336" y="40198"/>
                  </a:cubicBezTo>
                  <a:lnTo>
                    <a:pt x="38705" y="2451"/>
                  </a:lnTo>
                  <a:cubicBezTo>
                    <a:pt x="39739" y="1340"/>
                    <a:pt x="39739" y="1340"/>
                    <a:pt x="388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0"/>
            <p:cNvSpPr/>
            <p:nvPr/>
          </p:nvSpPr>
          <p:spPr>
            <a:xfrm>
              <a:off x="8024541" y="4101931"/>
              <a:ext cx="667742" cy="695311"/>
            </a:xfrm>
            <a:custGeom>
              <a:avLst/>
              <a:gdLst/>
              <a:ahLst/>
              <a:cxnLst/>
              <a:rect l="l" t="t" r="r" b="b"/>
              <a:pathLst>
                <a:path w="37252" h="38790" extrusionOk="0">
                  <a:moveTo>
                    <a:pt x="35917" y="0"/>
                  </a:moveTo>
                  <a:cubicBezTo>
                    <a:pt x="35551" y="0"/>
                    <a:pt x="35296" y="275"/>
                    <a:pt x="34724" y="888"/>
                  </a:cubicBezTo>
                  <a:lnTo>
                    <a:pt x="16042" y="20260"/>
                  </a:lnTo>
                  <a:cubicBezTo>
                    <a:pt x="10797" y="25696"/>
                    <a:pt x="5552" y="31132"/>
                    <a:pt x="345" y="36569"/>
                  </a:cubicBezTo>
                  <a:cubicBezTo>
                    <a:pt x="116" y="36798"/>
                    <a:pt x="1" y="37066"/>
                    <a:pt x="1" y="37411"/>
                  </a:cubicBezTo>
                  <a:cubicBezTo>
                    <a:pt x="77" y="37870"/>
                    <a:pt x="231" y="38330"/>
                    <a:pt x="460" y="38789"/>
                  </a:cubicBezTo>
                  <a:lnTo>
                    <a:pt x="37251" y="505"/>
                  </a:lnTo>
                  <a:cubicBezTo>
                    <a:pt x="36583" y="180"/>
                    <a:pt x="36214" y="0"/>
                    <a:pt x="359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0"/>
            <p:cNvSpPr/>
            <p:nvPr/>
          </p:nvSpPr>
          <p:spPr>
            <a:xfrm>
              <a:off x="8356686" y="4421833"/>
              <a:ext cx="672528" cy="693948"/>
            </a:xfrm>
            <a:custGeom>
              <a:avLst/>
              <a:gdLst/>
              <a:ahLst/>
              <a:cxnLst/>
              <a:rect l="l" t="t" r="r" b="b"/>
              <a:pathLst>
                <a:path w="37519" h="38714" extrusionOk="0">
                  <a:moveTo>
                    <a:pt x="36791" y="1"/>
                  </a:moveTo>
                  <a:lnTo>
                    <a:pt x="0" y="38208"/>
                  </a:lnTo>
                  <a:cubicBezTo>
                    <a:pt x="702" y="38534"/>
                    <a:pt x="1090" y="38713"/>
                    <a:pt x="1401" y="38713"/>
                  </a:cubicBezTo>
                  <a:cubicBezTo>
                    <a:pt x="1784" y="38713"/>
                    <a:pt x="2049" y="38439"/>
                    <a:pt x="2642" y="37825"/>
                  </a:cubicBezTo>
                  <a:cubicBezTo>
                    <a:pt x="13936" y="26072"/>
                    <a:pt x="25229" y="14319"/>
                    <a:pt x="36561" y="2604"/>
                  </a:cubicBezTo>
                  <a:cubicBezTo>
                    <a:pt x="37250" y="1877"/>
                    <a:pt x="37518" y="1264"/>
                    <a:pt x="36982" y="384"/>
                  </a:cubicBezTo>
                  <a:lnTo>
                    <a:pt x="367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0"/>
            <p:cNvSpPr/>
            <p:nvPr/>
          </p:nvSpPr>
          <p:spPr>
            <a:xfrm>
              <a:off x="8001220" y="4086229"/>
              <a:ext cx="618305" cy="633470"/>
            </a:xfrm>
            <a:custGeom>
              <a:avLst/>
              <a:gdLst/>
              <a:ahLst/>
              <a:cxnLst/>
              <a:rect l="l" t="t" r="r" b="b"/>
              <a:pathLst>
                <a:path w="34494" h="35340" extrusionOk="0">
                  <a:moveTo>
                    <a:pt x="32952" y="1"/>
                  </a:moveTo>
                  <a:cubicBezTo>
                    <a:pt x="32605" y="1"/>
                    <a:pt x="32274" y="101"/>
                    <a:pt x="31929" y="463"/>
                  </a:cubicBezTo>
                  <a:cubicBezTo>
                    <a:pt x="21631" y="11182"/>
                    <a:pt x="11294" y="21940"/>
                    <a:pt x="957" y="32659"/>
                  </a:cubicBezTo>
                  <a:cubicBezTo>
                    <a:pt x="77" y="33578"/>
                    <a:pt x="0" y="33999"/>
                    <a:pt x="613" y="35339"/>
                  </a:cubicBezTo>
                  <a:cubicBezTo>
                    <a:pt x="11868" y="23663"/>
                    <a:pt x="23085" y="11986"/>
                    <a:pt x="34494" y="156"/>
                  </a:cubicBezTo>
                  <a:lnTo>
                    <a:pt x="34494" y="156"/>
                  </a:lnTo>
                  <a:cubicBezTo>
                    <a:pt x="34460" y="158"/>
                    <a:pt x="34426" y="158"/>
                    <a:pt x="34392" y="158"/>
                  </a:cubicBezTo>
                  <a:cubicBezTo>
                    <a:pt x="33847" y="158"/>
                    <a:pt x="33387" y="1"/>
                    <a:pt x="329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0"/>
            <p:cNvSpPr/>
            <p:nvPr/>
          </p:nvSpPr>
          <p:spPr>
            <a:xfrm>
              <a:off x="8430787" y="4496632"/>
              <a:ext cx="615580" cy="634527"/>
            </a:xfrm>
            <a:custGeom>
              <a:avLst/>
              <a:gdLst/>
              <a:ahLst/>
              <a:cxnLst/>
              <a:rect l="l" t="t" r="r" b="b"/>
              <a:pathLst>
                <a:path w="34342" h="35399" extrusionOk="0">
                  <a:moveTo>
                    <a:pt x="33882" y="1"/>
                  </a:moveTo>
                  <a:lnTo>
                    <a:pt x="1" y="35184"/>
                  </a:lnTo>
                  <a:cubicBezTo>
                    <a:pt x="568" y="35184"/>
                    <a:pt x="1055" y="35399"/>
                    <a:pt x="1524" y="35399"/>
                  </a:cubicBezTo>
                  <a:cubicBezTo>
                    <a:pt x="1847" y="35399"/>
                    <a:pt x="2162" y="35297"/>
                    <a:pt x="2489" y="34954"/>
                  </a:cubicBezTo>
                  <a:cubicBezTo>
                    <a:pt x="12788" y="24234"/>
                    <a:pt x="23086" y="13553"/>
                    <a:pt x="33423" y="2872"/>
                  </a:cubicBezTo>
                  <a:cubicBezTo>
                    <a:pt x="34341" y="1915"/>
                    <a:pt x="34341" y="1111"/>
                    <a:pt x="33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0"/>
            <p:cNvSpPr/>
            <p:nvPr/>
          </p:nvSpPr>
          <p:spPr>
            <a:xfrm>
              <a:off x="7992975" y="4081838"/>
              <a:ext cx="537356" cy="550011"/>
            </a:xfrm>
            <a:custGeom>
              <a:avLst/>
              <a:gdLst/>
              <a:ahLst/>
              <a:cxnLst/>
              <a:rect l="l" t="t" r="r" b="b"/>
              <a:pathLst>
                <a:path w="29978" h="30684" extrusionOk="0">
                  <a:moveTo>
                    <a:pt x="29132" y="1"/>
                  </a:moveTo>
                  <a:cubicBezTo>
                    <a:pt x="28238" y="1"/>
                    <a:pt x="27508" y="238"/>
                    <a:pt x="26800" y="976"/>
                  </a:cubicBezTo>
                  <a:cubicBezTo>
                    <a:pt x="18186" y="9934"/>
                    <a:pt x="9610" y="18892"/>
                    <a:pt x="996" y="27851"/>
                  </a:cubicBezTo>
                  <a:cubicBezTo>
                    <a:pt x="231" y="28578"/>
                    <a:pt x="1" y="29727"/>
                    <a:pt x="499" y="30684"/>
                  </a:cubicBezTo>
                  <a:cubicBezTo>
                    <a:pt x="10299" y="20500"/>
                    <a:pt x="20100" y="10317"/>
                    <a:pt x="29977" y="57"/>
                  </a:cubicBezTo>
                  <a:cubicBezTo>
                    <a:pt x="29679" y="22"/>
                    <a:pt x="29398" y="1"/>
                    <a:pt x="29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0"/>
            <p:cNvSpPr/>
            <p:nvPr/>
          </p:nvSpPr>
          <p:spPr>
            <a:xfrm>
              <a:off x="8519318" y="4583101"/>
              <a:ext cx="533914" cy="552072"/>
            </a:xfrm>
            <a:custGeom>
              <a:avLst/>
              <a:gdLst/>
              <a:ahLst/>
              <a:cxnLst/>
              <a:rect l="l" t="t" r="r" b="b"/>
              <a:pathLst>
                <a:path w="29786" h="30799" extrusionOk="0">
                  <a:moveTo>
                    <a:pt x="29594" y="1"/>
                  </a:moveTo>
                  <a:lnTo>
                    <a:pt x="1" y="30742"/>
                  </a:lnTo>
                  <a:cubicBezTo>
                    <a:pt x="299" y="30778"/>
                    <a:pt x="579" y="30799"/>
                    <a:pt x="846" y="30799"/>
                  </a:cubicBezTo>
                  <a:cubicBezTo>
                    <a:pt x="1741" y="30799"/>
                    <a:pt x="2479" y="30561"/>
                    <a:pt x="3216" y="29824"/>
                  </a:cubicBezTo>
                  <a:cubicBezTo>
                    <a:pt x="11677" y="20904"/>
                    <a:pt x="20176" y="12060"/>
                    <a:pt x="28752" y="3255"/>
                  </a:cubicBezTo>
                  <a:cubicBezTo>
                    <a:pt x="29709" y="2298"/>
                    <a:pt x="29785" y="1341"/>
                    <a:pt x="295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0"/>
            <p:cNvSpPr/>
            <p:nvPr/>
          </p:nvSpPr>
          <p:spPr>
            <a:xfrm>
              <a:off x="8625683" y="4688785"/>
              <a:ext cx="417258" cy="433713"/>
            </a:xfrm>
            <a:custGeom>
              <a:avLst/>
              <a:gdLst/>
              <a:ahLst/>
              <a:cxnLst/>
              <a:rect l="l" t="t" r="r" b="b"/>
              <a:pathLst>
                <a:path w="23278" h="24196" extrusionOk="0">
                  <a:moveTo>
                    <a:pt x="23277" y="0"/>
                  </a:moveTo>
                  <a:lnTo>
                    <a:pt x="0" y="24196"/>
                  </a:lnTo>
                  <a:cubicBezTo>
                    <a:pt x="1264" y="24043"/>
                    <a:pt x="2489" y="23966"/>
                    <a:pt x="3484" y="22932"/>
                  </a:cubicBezTo>
                  <a:cubicBezTo>
                    <a:pt x="9610" y="16501"/>
                    <a:pt x="15773" y="10069"/>
                    <a:pt x="22014" y="3714"/>
                  </a:cubicBezTo>
                  <a:cubicBezTo>
                    <a:pt x="23047" y="2642"/>
                    <a:pt x="23124" y="1379"/>
                    <a:pt x="232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0"/>
            <p:cNvSpPr/>
            <p:nvPr/>
          </p:nvSpPr>
          <p:spPr>
            <a:xfrm>
              <a:off x="8007387" y="4094510"/>
              <a:ext cx="417258" cy="433713"/>
            </a:xfrm>
            <a:custGeom>
              <a:avLst/>
              <a:gdLst/>
              <a:ahLst/>
              <a:cxnLst/>
              <a:rect l="l" t="t" r="r" b="b"/>
              <a:pathLst>
                <a:path w="23278" h="24196" extrusionOk="0">
                  <a:moveTo>
                    <a:pt x="23277" y="1"/>
                  </a:moveTo>
                  <a:lnTo>
                    <a:pt x="23277" y="1"/>
                  </a:lnTo>
                  <a:cubicBezTo>
                    <a:pt x="21937" y="154"/>
                    <a:pt x="20712" y="307"/>
                    <a:pt x="19679" y="1379"/>
                  </a:cubicBezTo>
                  <a:cubicBezTo>
                    <a:pt x="13553" y="7810"/>
                    <a:pt x="7390" y="14242"/>
                    <a:pt x="1188" y="20597"/>
                  </a:cubicBezTo>
                  <a:cubicBezTo>
                    <a:pt x="154" y="21631"/>
                    <a:pt x="116" y="22894"/>
                    <a:pt x="1" y="24196"/>
                  </a:cubicBezTo>
                  <a:lnTo>
                    <a:pt x="232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0"/>
            <p:cNvSpPr/>
            <p:nvPr/>
          </p:nvSpPr>
          <p:spPr>
            <a:xfrm>
              <a:off x="8767737" y="4835641"/>
              <a:ext cx="231967" cy="237452"/>
            </a:xfrm>
            <a:custGeom>
              <a:avLst/>
              <a:gdLst/>
              <a:ahLst/>
              <a:cxnLst/>
              <a:rect l="l" t="t" r="r" b="b"/>
              <a:pathLst>
                <a:path w="12941" h="13247" extrusionOk="0">
                  <a:moveTo>
                    <a:pt x="12787" y="0"/>
                  </a:moveTo>
                  <a:lnTo>
                    <a:pt x="0" y="13246"/>
                  </a:lnTo>
                  <a:cubicBezTo>
                    <a:pt x="5628" y="10413"/>
                    <a:pt x="10184" y="5819"/>
                    <a:pt x="12940" y="153"/>
                  </a:cubicBezTo>
                  <a:lnTo>
                    <a:pt x="127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0"/>
            <p:cNvSpPr/>
            <p:nvPr/>
          </p:nvSpPr>
          <p:spPr>
            <a:xfrm>
              <a:off x="8051302" y="4144610"/>
              <a:ext cx="230605" cy="236771"/>
            </a:xfrm>
            <a:custGeom>
              <a:avLst/>
              <a:gdLst/>
              <a:ahLst/>
              <a:cxnLst/>
              <a:rect l="l" t="t" r="r" b="b"/>
              <a:pathLst>
                <a:path w="12865" h="13209" extrusionOk="0">
                  <a:moveTo>
                    <a:pt x="12864" y="0"/>
                  </a:moveTo>
                  <a:lnTo>
                    <a:pt x="12864" y="0"/>
                  </a:lnTo>
                  <a:cubicBezTo>
                    <a:pt x="7237" y="2795"/>
                    <a:pt x="2719" y="7389"/>
                    <a:pt x="1" y="13055"/>
                  </a:cubicBezTo>
                  <a:lnTo>
                    <a:pt x="154" y="13208"/>
                  </a:lnTo>
                  <a:lnTo>
                    <a:pt x="128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9" name="Google Shape;539;p30"/>
          <p:cNvSpPr/>
          <p:nvPr/>
        </p:nvSpPr>
        <p:spPr>
          <a:xfrm>
            <a:off x="4125000" y="4386050"/>
            <a:ext cx="239350" cy="222550"/>
          </a:xfrm>
          <a:custGeom>
            <a:avLst/>
            <a:gdLst/>
            <a:ahLst/>
            <a:cxnLst/>
            <a:rect l="l" t="t" r="r" b="b"/>
            <a:pathLst>
              <a:path w="9574" h="8902" extrusionOk="0">
                <a:moveTo>
                  <a:pt x="1848" y="1"/>
                </a:moveTo>
                <a:cubicBezTo>
                  <a:pt x="1008" y="1"/>
                  <a:pt x="1" y="1298"/>
                  <a:pt x="845" y="1931"/>
                </a:cubicBezTo>
                <a:cubicBezTo>
                  <a:pt x="960" y="2084"/>
                  <a:pt x="1113" y="2199"/>
                  <a:pt x="1266" y="2352"/>
                </a:cubicBezTo>
                <a:lnTo>
                  <a:pt x="3448" y="4343"/>
                </a:lnTo>
                <a:cubicBezTo>
                  <a:pt x="2491" y="5300"/>
                  <a:pt x="1687" y="6066"/>
                  <a:pt x="883" y="6870"/>
                </a:cubicBezTo>
                <a:cubicBezTo>
                  <a:pt x="424" y="7329"/>
                  <a:pt x="347" y="8095"/>
                  <a:pt x="730" y="8631"/>
                </a:cubicBezTo>
                <a:cubicBezTo>
                  <a:pt x="962" y="8796"/>
                  <a:pt x="1236" y="8876"/>
                  <a:pt x="1514" y="8876"/>
                </a:cubicBezTo>
                <a:cubicBezTo>
                  <a:pt x="1878" y="8876"/>
                  <a:pt x="2247" y="8739"/>
                  <a:pt x="2529" y="8478"/>
                </a:cubicBezTo>
                <a:cubicBezTo>
                  <a:pt x="2682" y="8325"/>
                  <a:pt x="2797" y="8172"/>
                  <a:pt x="2950" y="8018"/>
                </a:cubicBezTo>
                <a:lnTo>
                  <a:pt x="4941" y="5989"/>
                </a:lnTo>
                <a:cubicBezTo>
                  <a:pt x="5822" y="6946"/>
                  <a:pt x="6626" y="7750"/>
                  <a:pt x="7468" y="8554"/>
                </a:cubicBezTo>
                <a:cubicBezTo>
                  <a:pt x="7721" y="8786"/>
                  <a:pt x="8054" y="8902"/>
                  <a:pt x="8393" y="8902"/>
                </a:cubicBezTo>
                <a:cubicBezTo>
                  <a:pt x="8670" y="8902"/>
                  <a:pt x="8949" y="8824"/>
                  <a:pt x="9191" y="8669"/>
                </a:cubicBezTo>
                <a:cubicBezTo>
                  <a:pt x="9497" y="8133"/>
                  <a:pt x="9459" y="7444"/>
                  <a:pt x="9076" y="6985"/>
                </a:cubicBezTo>
                <a:cubicBezTo>
                  <a:pt x="8961" y="6832"/>
                  <a:pt x="8808" y="6678"/>
                  <a:pt x="8655" y="6525"/>
                </a:cubicBezTo>
                <a:lnTo>
                  <a:pt x="6511" y="4458"/>
                </a:lnTo>
                <a:cubicBezTo>
                  <a:pt x="7391" y="3577"/>
                  <a:pt x="8234" y="2812"/>
                  <a:pt x="9038" y="1970"/>
                </a:cubicBezTo>
                <a:cubicBezTo>
                  <a:pt x="9497" y="1587"/>
                  <a:pt x="9574" y="859"/>
                  <a:pt x="9191" y="323"/>
                </a:cubicBezTo>
                <a:cubicBezTo>
                  <a:pt x="9012" y="115"/>
                  <a:pt x="8579" y="92"/>
                  <a:pt x="8179" y="92"/>
                </a:cubicBezTo>
                <a:cubicBezTo>
                  <a:pt x="8064" y="92"/>
                  <a:pt x="7953" y="94"/>
                  <a:pt x="7851" y="94"/>
                </a:cubicBezTo>
                <a:cubicBezTo>
                  <a:pt x="7621" y="94"/>
                  <a:pt x="7430" y="362"/>
                  <a:pt x="7238" y="553"/>
                </a:cubicBezTo>
                <a:cubicBezTo>
                  <a:pt x="6511" y="1280"/>
                  <a:pt x="5783" y="2008"/>
                  <a:pt x="4941" y="2888"/>
                </a:cubicBezTo>
                <a:cubicBezTo>
                  <a:pt x="4061" y="1970"/>
                  <a:pt x="3295" y="1127"/>
                  <a:pt x="2453" y="323"/>
                </a:cubicBezTo>
                <a:cubicBezTo>
                  <a:pt x="2290" y="95"/>
                  <a:pt x="2075" y="1"/>
                  <a:pt x="18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47"/>
          <p:cNvSpPr txBox="1">
            <a:spLocks noGrp="1"/>
          </p:cNvSpPr>
          <p:nvPr>
            <p:ph type="title"/>
          </p:nvPr>
        </p:nvSpPr>
        <p:spPr>
          <a:xfrm>
            <a:off x="584534"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Multimodal Analgesia</a:t>
            </a:r>
            <a:endParaRPr sz="3600" dirty="0"/>
          </a:p>
        </p:txBody>
      </p:sp>
      <p:sp>
        <p:nvSpPr>
          <p:cNvPr id="1092" name="Google Shape;1092;p47"/>
          <p:cNvSpPr txBox="1">
            <a:spLocks noGrp="1"/>
          </p:cNvSpPr>
          <p:nvPr>
            <p:ph type="body" idx="4294967295"/>
          </p:nvPr>
        </p:nvSpPr>
        <p:spPr>
          <a:xfrm>
            <a:off x="584534" y="1160127"/>
            <a:ext cx="3862420" cy="2543400"/>
          </a:xfrm>
          <a:prstGeom prst="rect">
            <a:avLst/>
          </a:prstGeom>
        </p:spPr>
        <p:txBody>
          <a:bodyPr spcFirstLastPara="1" wrap="square" lIns="91425" tIns="91425" rIns="91425" bIns="91425" anchor="t" anchorCtr="0">
            <a:noAutofit/>
          </a:bodyPr>
          <a:lstStyle/>
          <a:p>
            <a:r>
              <a:rPr lang="en-US" sz="2400" dirty="0">
                <a:solidFill>
                  <a:schemeClr val="tx1"/>
                </a:solidFill>
                <a:effectLst/>
                <a:latin typeface="Calibri" panose="020F0502020204030204" pitchFamily="34" charset="0"/>
                <a:cs typeface="Calibri" panose="020F0502020204030204" pitchFamily="34" charset="0"/>
              </a:rPr>
              <a:t>Combination of several medications w/ different mechanisms of action</a:t>
            </a:r>
          </a:p>
          <a:p>
            <a:r>
              <a:rPr lang="en-US" sz="2400" dirty="0">
                <a:solidFill>
                  <a:schemeClr val="tx1"/>
                </a:solidFill>
                <a:effectLst/>
                <a:latin typeface="Calibri" panose="020F0502020204030204" pitchFamily="34" charset="0"/>
                <a:cs typeface="Calibri" panose="020F0502020204030204" pitchFamily="34" charset="0"/>
              </a:rPr>
              <a:t>May produce additive or synergistic effects decreasing doses, side effects and transfer into breastmilk</a:t>
            </a:r>
          </a:p>
          <a:p>
            <a:r>
              <a:rPr lang="en-US" sz="2400" dirty="0">
                <a:solidFill>
                  <a:schemeClr val="tx1"/>
                </a:solidFill>
                <a:effectLst/>
                <a:latin typeface="Calibri" panose="020F0502020204030204" pitchFamily="34" charset="0"/>
                <a:cs typeface="Calibri" panose="020F0502020204030204" pitchFamily="34" charset="0"/>
              </a:rPr>
              <a:t>May reduce opioid requirements</a:t>
            </a:r>
          </a:p>
          <a:p>
            <a:endParaRPr lang="en-US" sz="2400" dirty="0">
              <a:solidFill>
                <a:schemeClr val="tx1"/>
              </a:solidFill>
              <a:effectLst/>
              <a:latin typeface="Calibri" panose="020F0502020204030204" pitchFamily="34" charset="0"/>
              <a:cs typeface="Calibri" panose="020F0502020204030204" pitchFamily="34" charset="0"/>
            </a:endParaRPr>
          </a:p>
          <a:p>
            <a:endParaRPr lang="en-US" sz="2400" dirty="0">
              <a:solidFill>
                <a:schemeClr val="tx1"/>
              </a:solidFill>
              <a:effectLst/>
              <a:latin typeface="Calibri" panose="020F0502020204030204" pitchFamily="34" charset="0"/>
              <a:cs typeface="Calibri" panose="020F0502020204030204" pitchFamily="34" charset="0"/>
            </a:endParaRPr>
          </a:p>
        </p:txBody>
      </p:sp>
      <p:sp>
        <p:nvSpPr>
          <p:cNvPr id="1093" name="Google Shape;1093;p47"/>
          <p:cNvSpPr/>
          <p:nvPr/>
        </p:nvSpPr>
        <p:spPr>
          <a:xfrm>
            <a:off x="6039875" y="4281567"/>
            <a:ext cx="1060500" cy="153275"/>
          </a:xfrm>
          <a:custGeom>
            <a:avLst/>
            <a:gdLst/>
            <a:ahLst/>
            <a:cxnLst/>
            <a:rect l="l" t="t" r="r" b="b"/>
            <a:pathLst>
              <a:path w="42420" h="6131" extrusionOk="0">
                <a:moveTo>
                  <a:pt x="993" y="0"/>
                </a:moveTo>
                <a:cubicBezTo>
                  <a:pt x="931" y="0"/>
                  <a:pt x="869" y="2"/>
                  <a:pt x="805" y="5"/>
                </a:cubicBezTo>
                <a:cubicBezTo>
                  <a:pt x="269" y="43"/>
                  <a:pt x="1" y="273"/>
                  <a:pt x="1" y="809"/>
                </a:cubicBezTo>
                <a:cubicBezTo>
                  <a:pt x="1" y="1306"/>
                  <a:pt x="78" y="1727"/>
                  <a:pt x="728" y="1727"/>
                </a:cubicBezTo>
                <a:cubicBezTo>
                  <a:pt x="1417" y="1766"/>
                  <a:pt x="2068" y="2149"/>
                  <a:pt x="2413" y="2723"/>
                </a:cubicBezTo>
                <a:cubicBezTo>
                  <a:pt x="2834" y="3259"/>
                  <a:pt x="3140" y="3833"/>
                  <a:pt x="3561" y="4407"/>
                </a:cubicBezTo>
                <a:cubicBezTo>
                  <a:pt x="4258" y="5499"/>
                  <a:pt x="5434" y="6083"/>
                  <a:pt x="6628" y="6083"/>
                </a:cubicBezTo>
                <a:cubicBezTo>
                  <a:pt x="7401" y="6083"/>
                  <a:pt x="8182" y="5838"/>
                  <a:pt x="8845" y="5326"/>
                </a:cubicBezTo>
                <a:cubicBezTo>
                  <a:pt x="9610" y="4675"/>
                  <a:pt x="10108" y="3718"/>
                  <a:pt x="10759" y="2914"/>
                </a:cubicBezTo>
                <a:cubicBezTo>
                  <a:pt x="11386" y="2134"/>
                  <a:pt x="11929" y="1751"/>
                  <a:pt x="12471" y="1751"/>
                </a:cubicBezTo>
                <a:cubicBezTo>
                  <a:pt x="13020" y="1751"/>
                  <a:pt x="13569" y="2144"/>
                  <a:pt x="14204" y="2914"/>
                </a:cubicBezTo>
                <a:cubicBezTo>
                  <a:pt x="14625" y="3412"/>
                  <a:pt x="14970" y="3910"/>
                  <a:pt x="15314" y="4446"/>
                </a:cubicBezTo>
                <a:cubicBezTo>
                  <a:pt x="16023" y="5518"/>
                  <a:pt x="17171" y="6054"/>
                  <a:pt x="18320" y="6054"/>
                </a:cubicBezTo>
                <a:cubicBezTo>
                  <a:pt x="19468" y="6054"/>
                  <a:pt x="20617" y="5518"/>
                  <a:pt x="21325" y="4446"/>
                </a:cubicBezTo>
                <a:cubicBezTo>
                  <a:pt x="21823" y="3680"/>
                  <a:pt x="22359" y="2953"/>
                  <a:pt x="22971" y="2302"/>
                </a:cubicBezTo>
                <a:cubicBezTo>
                  <a:pt x="23270" y="1909"/>
                  <a:pt x="23706" y="1718"/>
                  <a:pt x="24141" y="1718"/>
                </a:cubicBezTo>
                <a:cubicBezTo>
                  <a:pt x="24596" y="1718"/>
                  <a:pt x="25051" y="1928"/>
                  <a:pt x="25345" y="2340"/>
                </a:cubicBezTo>
                <a:cubicBezTo>
                  <a:pt x="25881" y="2991"/>
                  <a:pt x="26417" y="3680"/>
                  <a:pt x="26876" y="4369"/>
                </a:cubicBezTo>
                <a:cubicBezTo>
                  <a:pt x="27565" y="5479"/>
                  <a:pt x="28752" y="6130"/>
                  <a:pt x="30015" y="6130"/>
                </a:cubicBezTo>
                <a:cubicBezTo>
                  <a:pt x="30513" y="6092"/>
                  <a:pt x="30973" y="5939"/>
                  <a:pt x="31432" y="5747"/>
                </a:cubicBezTo>
                <a:cubicBezTo>
                  <a:pt x="32121" y="5211"/>
                  <a:pt x="32772" y="4599"/>
                  <a:pt x="33384" y="3910"/>
                </a:cubicBezTo>
                <a:cubicBezTo>
                  <a:pt x="33844" y="3412"/>
                  <a:pt x="34150" y="2799"/>
                  <a:pt x="34609" y="2302"/>
                </a:cubicBezTo>
                <a:cubicBezTo>
                  <a:pt x="34912" y="1924"/>
                  <a:pt x="35355" y="1732"/>
                  <a:pt x="35794" y="1732"/>
                </a:cubicBezTo>
                <a:cubicBezTo>
                  <a:pt x="36245" y="1732"/>
                  <a:pt x="36692" y="1933"/>
                  <a:pt x="36983" y="2340"/>
                </a:cubicBezTo>
                <a:cubicBezTo>
                  <a:pt x="37442" y="2876"/>
                  <a:pt x="37864" y="3412"/>
                  <a:pt x="38246" y="4024"/>
                </a:cubicBezTo>
                <a:cubicBezTo>
                  <a:pt x="39005" y="5180"/>
                  <a:pt x="39934" y="6063"/>
                  <a:pt x="41386" y="6063"/>
                </a:cubicBezTo>
                <a:cubicBezTo>
                  <a:pt x="41473" y="6063"/>
                  <a:pt x="41563" y="6060"/>
                  <a:pt x="41654" y="6054"/>
                </a:cubicBezTo>
                <a:cubicBezTo>
                  <a:pt x="42228" y="5977"/>
                  <a:pt x="42419" y="5709"/>
                  <a:pt x="42419" y="5211"/>
                </a:cubicBezTo>
                <a:cubicBezTo>
                  <a:pt x="42419" y="4714"/>
                  <a:pt x="42305" y="4331"/>
                  <a:pt x="41730" y="4331"/>
                </a:cubicBezTo>
                <a:cubicBezTo>
                  <a:pt x="41041" y="4292"/>
                  <a:pt x="40390" y="3948"/>
                  <a:pt x="40008" y="3374"/>
                </a:cubicBezTo>
                <a:cubicBezTo>
                  <a:pt x="39586" y="2838"/>
                  <a:pt x="39242" y="2263"/>
                  <a:pt x="38859" y="1689"/>
                </a:cubicBezTo>
                <a:cubicBezTo>
                  <a:pt x="38093" y="541"/>
                  <a:pt x="36887" y="5"/>
                  <a:pt x="35720" y="5"/>
                </a:cubicBezTo>
                <a:cubicBezTo>
                  <a:pt x="34552" y="5"/>
                  <a:pt x="33423" y="541"/>
                  <a:pt x="32810" y="1536"/>
                </a:cubicBezTo>
                <a:cubicBezTo>
                  <a:pt x="32389" y="2263"/>
                  <a:pt x="31853" y="2953"/>
                  <a:pt x="31279" y="3565"/>
                </a:cubicBezTo>
                <a:cubicBezTo>
                  <a:pt x="30811" y="4069"/>
                  <a:pt x="30326" y="4319"/>
                  <a:pt x="29855" y="4319"/>
                </a:cubicBezTo>
                <a:cubicBezTo>
                  <a:pt x="29326" y="4319"/>
                  <a:pt x="28815" y="4002"/>
                  <a:pt x="28369" y="3374"/>
                </a:cubicBezTo>
                <a:cubicBezTo>
                  <a:pt x="27986" y="2838"/>
                  <a:pt x="27604" y="2263"/>
                  <a:pt x="27259" y="1689"/>
                </a:cubicBezTo>
                <a:cubicBezTo>
                  <a:pt x="26525" y="569"/>
                  <a:pt x="25334" y="5"/>
                  <a:pt x="24142" y="5"/>
                </a:cubicBezTo>
                <a:cubicBezTo>
                  <a:pt x="22970" y="5"/>
                  <a:pt x="21797" y="550"/>
                  <a:pt x="21057" y="1651"/>
                </a:cubicBezTo>
                <a:cubicBezTo>
                  <a:pt x="20598" y="2417"/>
                  <a:pt x="20062" y="3144"/>
                  <a:pt x="19411" y="3795"/>
                </a:cubicBezTo>
                <a:cubicBezTo>
                  <a:pt x="19131" y="4168"/>
                  <a:pt x="18714" y="4350"/>
                  <a:pt x="18295" y="4350"/>
                </a:cubicBezTo>
                <a:cubicBezTo>
                  <a:pt x="17853" y="4350"/>
                  <a:pt x="17408" y="4149"/>
                  <a:pt x="17114" y="3757"/>
                </a:cubicBezTo>
                <a:cubicBezTo>
                  <a:pt x="16693" y="3259"/>
                  <a:pt x="16310" y="2761"/>
                  <a:pt x="15927" y="2187"/>
                </a:cubicBezTo>
                <a:cubicBezTo>
                  <a:pt x="15353" y="1383"/>
                  <a:pt x="14740" y="502"/>
                  <a:pt x="13745" y="234"/>
                </a:cubicBezTo>
                <a:cubicBezTo>
                  <a:pt x="13194" y="83"/>
                  <a:pt x="12705" y="2"/>
                  <a:pt x="12257" y="2"/>
                </a:cubicBezTo>
                <a:cubicBezTo>
                  <a:pt x="11117" y="2"/>
                  <a:pt x="10249" y="529"/>
                  <a:pt x="9342" y="1766"/>
                </a:cubicBezTo>
                <a:cubicBezTo>
                  <a:pt x="8845" y="2378"/>
                  <a:pt x="8423" y="3067"/>
                  <a:pt x="7887" y="3680"/>
                </a:cubicBezTo>
                <a:cubicBezTo>
                  <a:pt x="7597" y="4106"/>
                  <a:pt x="7131" y="4326"/>
                  <a:pt x="6661" y="4326"/>
                </a:cubicBezTo>
                <a:cubicBezTo>
                  <a:pt x="6202" y="4326"/>
                  <a:pt x="5740" y="4115"/>
                  <a:pt x="5437" y="3680"/>
                </a:cubicBezTo>
                <a:cubicBezTo>
                  <a:pt x="4978" y="3182"/>
                  <a:pt x="4557" y="2608"/>
                  <a:pt x="4174" y="2034"/>
                </a:cubicBezTo>
                <a:cubicBezTo>
                  <a:pt x="3366" y="858"/>
                  <a:pt x="2452" y="0"/>
                  <a:pt x="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2E586467-ED91-DEDA-5FCD-4F9C8EE2AC5D}"/>
              </a:ext>
            </a:extLst>
          </p:cNvPr>
          <p:cNvPicPr>
            <a:picLocks noChangeAspect="1"/>
          </p:cNvPicPr>
          <p:nvPr/>
        </p:nvPicPr>
        <p:blipFill>
          <a:blip r:embed="rId3"/>
          <a:stretch>
            <a:fillRect/>
          </a:stretch>
        </p:blipFill>
        <p:spPr>
          <a:xfrm>
            <a:off x="4436534" y="1273906"/>
            <a:ext cx="4221009" cy="3299521"/>
          </a:xfrm>
          <a:prstGeom prst="rect">
            <a:avLst/>
          </a:prstGeom>
        </p:spPr>
      </p:pic>
    </p:spTree>
    <p:extLst>
      <p:ext uri="{BB962C8B-B14F-4D97-AF65-F5344CB8AC3E}">
        <p14:creationId xmlns:p14="http://schemas.microsoft.com/office/powerpoint/2010/main" val="3722804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3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Neuraxial Opioid Dosing (PF)</a:t>
            </a:r>
            <a:endParaRPr sz="3600" dirty="0"/>
          </a:p>
        </p:txBody>
      </p:sp>
      <p:sp>
        <p:nvSpPr>
          <p:cNvPr id="656" name="Google Shape;656;p34"/>
          <p:cNvSpPr txBox="1">
            <a:spLocks noGrp="1"/>
          </p:cNvSpPr>
          <p:nvPr>
            <p:ph type="subTitle" idx="4"/>
          </p:nvPr>
        </p:nvSpPr>
        <p:spPr>
          <a:xfrm>
            <a:off x="760398" y="1822520"/>
            <a:ext cx="21753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a:t>Morphine</a:t>
            </a:r>
            <a:endParaRPr sz="2800" dirty="0"/>
          </a:p>
        </p:txBody>
      </p:sp>
      <p:sp>
        <p:nvSpPr>
          <p:cNvPr id="657" name="Google Shape;657;p34"/>
          <p:cNvSpPr txBox="1">
            <a:spLocks noGrp="1"/>
          </p:cNvSpPr>
          <p:nvPr>
            <p:ph type="subTitle" idx="5"/>
          </p:nvPr>
        </p:nvSpPr>
        <p:spPr>
          <a:xfrm>
            <a:off x="3484350" y="1800550"/>
            <a:ext cx="21753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a:t>Fentanyl</a:t>
            </a:r>
            <a:endParaRPr sz="2800" dirty="0"/>
          </a:p>
        </p:txBody>
      </p:sp>
      <p:sp>
        <p:nvSpPr>
          <p:cNvPr id="658" name="Google Shape;658;p34"/>
          <p:cNvSpPr txBox="1">
            <a:spLocks noGrp="1"/>
          </p:cNvSpPr>
          <p:nvPr>
            <p:ph type="subTitle" idx="1"/>
          </p:nvPr>
        </p:nvSpPr>
        <p:spPr>
          <a:xfrm>
            <a:off x="482793" y="2384868"/>
            <a:ext cx="2792820" cy="1501800"/>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Font typeface="Arial" panose="020B0604020202020204" pitchFamily="34" charset="0"/>
              <a:buChar char="•"/>
            </a:pPr>
            <a:r>
              <a:rPr lang="en" sz="1800" dirty="0"/>
              <a:t>0.5-0.15 mg </a:t>
            </a:r>
            <a:r>
              <a:rPr lang="en" sz="1800" i="1" dirty="0"/>
              <a:t>intrathecal</a:t>
            </a:r>
          </a:p>
          <a:p>
            <a:pPr marL="342900" lvl="0" indent="-342900" algn="l" rtl="0">
              <a:spcBef>
                <a:spcPts val="0"/>
              </a:spcBef>
              <a:spcAft>
                <a:spcPts val="0"/>
              </a:spcAft>
              <a:buFont typeface="Arial" panose="020B0604020202020204" pitchFamily="34" charset="0"/>
              <a:buChar char="•"/>
            </a:pPr>
            <a:r>
              <a:rPr lang="en" sz="1800" dirty="0"/>
              <a:t>1.0-3.0 mg </a:t>
            </a:r>
            <a:r>
              <a:rPr lang="en" sz="1800" i="1" dirty="0"/>
              <a:t>epidural</a:t>
            </a:r>
          </a:p>
          <a:p>
            <a:pPr marL="342900" lvl="0" indent="-342900" algn="l" rtl="0">
              <a:spcBef>
                <a:spcPts val="0"/>
              </a:spcBef>
              <a:spcAft>
                <a:spcPts val="0"/>
              </a:spcAft>
              <a:buFont typeface="Arial" panose="020B0604020202020204" pitchFamily="34" charset="0"/>
              <a:buChar char="•"/>
            </a:pPr>
            <a:r>
              <a:rPr lang="en" sz="1800" b="1" dirty="0"/>
              <a:t>14-36 hour duration</a:t>
            </a:r>
            <a:endParaRPr sz="1800" b="1" dirty="0"/>
          </a:p>
        </p:txBody>
      </p:sp>
      <p:sp>
        <p:nvSpPr>
          <p:cNvPr id="659" name="Google Shape;659;p34"/>
          <p:cNvSpPr txBox="1">
            <a:spLocks noGrp="1"/>
          </p:cNvSpPr>
          <p:nvPr>
            <p:ph type="subTitle" idx="2"/>
          </p:nvPr>
        </p:nvSpPr>
        <p:spPr>
          <a:xfrm>
            <a:off x="3293139" y="2389420"/>
            <a:ext cx="2625177" cy="1501800"/>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Font typeface="Arial" panose="020B0604020202020204" pitchFamily="34" charset="0"/>
              <a:buChar char="•"/>
            </a:pPr>
            <a:r>
              <a:rPr lang="en" sz="1800" dirty="0"/>
              <a:t>10-25 mcg </a:t>
            </a:r>
            <a:r>
              <a:rPr lang="en" sz="1800" i="1" dirty="0"/>
              <a:t>intrathecal</a:t>
            </a:r>
            <a:endParaRPr lang="en" sz="1800" dirty="0"/>
          </a:p>
          <a:p>
            <a:pPr marL="342900" indent="-342900" algn="l">
              <a:buFont typeface="Arial" panose="020B0604020202020204" pitchFamily="34" charset="0"/>
              <a:buChar char="•"/>
            </a:pPr>
            <a:r>
              <a:rPr lang="en" sz="1800" dirty="0"/>
              <a:t>50-100 mcg </a:t>
            </a:r>
            <a:r>
              <a:rPr lang="en" sz="1800" i="1" dirty="0"/>
              <a:t>epidural</a:t>
            </a:r>
            <a:endParaRPr lang="en" sz="1800" dirty="0"/>
          </a:p>
          <a:p>
            <a:pPr marL="342900" lvl="0" indent="-342900" algn="l" rtl="0">
              <a:spcBef>
                <a:spcPts val="0"/>
              </a:spcBef>
              <a:spcAft>
                <a:spcPts val="0"/>
              </a:spcAft>
              <a:buFont typeface="Arial" panose="020B0604020202020204" pitchFamily="34" charset="0"/>
              <a:buChar char="•"/>
            </a:pPr>
            <a:r>
              <a:rPr lang="en" sz="1800" b="1" dirty="0"/>
              <a:t>3-4 hour duration</a:t>
            </a:r>
            <a:endParaRPr sz="1800" b="1" dirty="0"/>
          </a:p>
        </p:txBody>
      </p:sp>
      <p:sp>
        <p:nvSpPr>
          <p:cNvPr id="660" name="Google Shape;660;p34"/>
          <p:cNvSpPr txBox="1">
            <a:spLocks noGrp="1"/>
          </p:cNvSpPr>
          <p:nvPr>
            <p:ph type="subTitle" idx="3"/>
          </p:nvPr>
        </p:nvSpPr>
        <p:spPr>
          <a:xfrm>
            <a:off x="6006195" y="2384133"/>
            <a:ext cx="2969923" cy="1501800"/>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Font typeface="Arial" panose="020B0604020202020204" pitchFamily="34" charset="0"/>
              <a:buChar char="•"/>
            </a:pPr>
            <a:r>
              <a:rPr lang="en-US" sz="1800" dirty="0"/>
              <a:t>Alternative for morphine</a:t>
            </a:r>
          </a:p>
          <a:p>
            <a:pPr marL="342900" lvl="0" indent="-342900" algn="l" rtl="0">
              <a:spcBef>
                <a:spcPts val="0"/>
              </a:spcBef>
              <a:spcAft>
                <a:spcPts val="0"/>
              </a:spcAft>
              <a:buFont typeface="Arial" panose="020B0604020202020204" pitchFamily="34" charset="0"/>
              <a:buChar char="•"/>
            </a:pPr>
            <a:r>
              <a:rPr lang="en-US" sz="1800" dirty="0"/>
              <a:t>75-100 mcg </a:t>
            </a:r>
            <a:r>
              <a:rPr lang="en" sz="1800" i="1" dirty="0"/>
              <a:t>intrathecal</a:t>
            </a:r>
          </a:p>
          <a:p>
            <a:pPr marL="342900" lvl="0" indent="-342900" algn="l" rtl="0">
              <a:spcBef>
                <a:spcPts val="0"/>
              </a:spcBef>
              <a:spcAft>
                <a:spcPts val="0"/>
              </a:spcAft>
              <a:buFont typeface="Arial" panose="020B0604020202020204" pitchFamily="34" charset="0"/>
              <a:buChar char="•"/>
            </a:pPr>
            <a:r>
              <a:rPr lang="en" sz="1800" b="1" dirty="0"/>
              <a:t>6-24 hour duration</a:t>
            </a:r>
            <a:endParaRPr lang="en-US" sz="1800" b="1" dirty="0"/>
          </a:p>
        </p:txBody>
      </p:sp>
      <p:sp>
        <p:nvSpPr>
          <p:cNvPr id="661" name="Google Shape;661;p34"/>
          <p:cNvSpPr txBox="1">
            <a:spLocks noGrp="1"/>
          </p:cNvSpPr>
          <p:nvPr>
            <p:ph type="subTitle" idx="6"/>
          </p:nvPr>
        </p:nvSpPr>
        <p:spPr>
          <a:xfrm>
            <a:off x="6031075" y="1800550"/>
            <a:ext cx="2839848"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a:t>Hydromorphone</a:t>
            </a:r>
            <a:endParaRPr sz="2800" dirty="0"/>
          </a:p>
        </p:txBody>
      </p:sp>
      <p:sp>
        <p:nvSpPr>
          <p:cNvPr id="662" name="Google Shape;662;p34"/>
          <p:cNvSpPr/>
          <p:nvPr/>
        </p:nvSpPr>
        <p:spPr>
          <a:xfrm>
            <a:off x="128700" y="4470400"/>
            <a:ext cx="2109000" cy="2109000"/>
          </a:xfrm>
          <a:prstGeom prst="donut">
            <a:avLst>
              <a:gd name="adj" fmla="val 179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3" name="Google Shape;663;p34"/>
          <p:cNvGrpSpPr/>
          <p:nvPr/>
        </p:nvGrpSpPr>
        <p:grpSpPr>
          <a:xfrm>
            <a:off x="1756775" y="4020838"/>
            <a:ext cx="1060257" cy="1053335"/>
            <a:chOff x="3319375" y="-61950"/>
            <a:chExt cx="1060257" cy="1053335"/>
          </a:xfrm>
        </p:grpSpPr>
        <p:sp>
          <p:nvSpPr>
            <p:cNvPr id="664" name="Google Shape;664;p34"/>
            <p:cNvSpPr/>
            <p:nvPr/>
          </p:nvSpPr>
          <p:spPr>
            <a:xfrm>
              <a:off x="3452502" y="53664"/>
              <a:ext cx="749390" cy="776834"/>
            </a:xfrm>
            <a:custGeom>
              <a:avLst/>
              <a:gdLst/>
              <a:ahLst/>
              <a:cxnLst/>
              <a:rect l="l" t="t" r="r" b="b"/>
              <a:pathLst>
                <a:path w="41807" h="43338" extrusionOk="0">
                  <a:moveTo>
                    <a:pt x="40582" y="0"/>
                  </a:moveTo>
                  <a:lnTo>
                    <a:pt x="1" y="42151"/>
                  </a:lnTo>
                  <a:lnTo>
                    <a:pt x="1111" y="43337"/>
                  </a:lnTo>
                  <a:lnTo>
                    <a:pt x="41807" y="1034"/>
                  </a:lnTo>
                  <a:lnTo>
                    <a:pt x="405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4"/>
            <p:cNvSpPr/>
            <p:nvPr/>
          </p:nvSpPr>
          <p:spPr>
            <a:xfrm>
              <a:off x="3500541" y="98942"/>
              <a:ext cx="749390" cy="777533"/>
            </a:xfrm>
            <a:custGeom>
              <a:avLst/>
              <a:gdLst/>
              <a:ahLst/>
              <a:cxnLst/>
              <a:rect l="l" t="t" r="r" b="b"/>
              <a:pathLst>
                <a:path w="41807" h="43377" extrusionOk="0">
                  <a:moveTo>
                    <a:pt x="40735" y="1"/>
                  </a:moveTo>
                  <a:lnTo>
                    <a:pt x="1" y="42343"/>
                  </a:lnTo>
                  <a:lnTo>
                    <a:pt x="1226" y="43376"/>
                  </a:lnTo>
                  <a:lnTo>
                    <a:pt x="41807" y="1226"/>
                  </a:lnTo>
                  <a:lnTo>
                    <a:pt x="40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4"/>
            <p:cNvSpPr/>
            <p:nvPr/>
          </p:nvSpPr>
          <p:spPr>
            <a:xfrm>
              <a:off x="3410648" y="13853"/>
              <a:ext cx="737721" cy="763802"/>
            </a:xfrm>
            <a:custGeom>
              <a:avLst/>
              <a:gdLst/>
              <a:ahLst/>
              <a:cxnLst/>
              <a:rect l="l" t="t" r="r" b="b"/>
              <a:pathLst>
                <a:path w="41156" h="42611" extrusionOk="0">
                  <a:moveTo>
                    <a:pt x="39777" y="1"/>
                  </a:moveTo>
                  <a:cubicBezTo>
                    <a:pt x="26531" y="13783"/>
                    <a:pt x="13285" y="27527"/>
                    <a:pt x="1" y="41309"/>
                  </a:cubicBezTo>
                  <a:lnTo>
                    <a:pt x="996" y="42611"/>
                  </a:lnTo>
                  <a:lnTo>
                    <a:pt x="41156" y="881"/>
                  </a:lnTo>
                  <a:lnTo>
                    <a:pt x="397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4"/>
            <p:cNvSpPr/>
            <p:nvPr/>
          </p:nvSpPr>
          <p:spPr>
            <a:xfrm>
              <a:off x="3554763" y="151784"/>
              <a:ext cx="737022" cy="763802"/>
            </a:xfrm>
            <a:custGeom>
              <a:avLst/>
              <a:gdLst/>
              <a:ahLst/>
              <a:cxnLst/>
              <a:rect l="l" t="t" r="r" b="b"/>
              <a:pathLst>
                <a:path w="41117" h="42611" extrusionOk="0">
                  <a:moveTo>
                    <a:pt x="40160" y="1"/>
                  </a:moveTo>
                  <a:lnTo>
                    <a:pt x="0" y="41730"/>
                  </a:lnTo>
                  <a:lnTo>
                    <a:pt x="1378" y="42611"/>
                  </a:lnTo>
                  <a:lnTo>
                    <a:pt x="41117" y="1341"/>
                  </a:lnTo>
                  <a:lnTo>
                    <a:pt x="401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4"/>
            <p:cNvSpPr/>
            <p:nvPr/>
          </p:nvSpPr>
          <p:spPr>
            <a:xfrm>
              <a:off x="3374960" y="-16206"/>
              <a:ext cx="712339" cy="734154"/>
            </a:xfrm>
            <a:custGeom>
              <a:avLst/>
              <a:gdLst/>
              <a:ahLst/>
              <a:cxnLst/>
              <a:rect l="l" t="t" r="r" b="b"/>
              <a:pathLst>
                <a:path w="39740" h="40957" extrusionOk="0">
                  <a:moveTo>
                    <a:pt x="38431" y="0"/>
                  </a:moveTo>
                  <a:cubicBezTo>
                    <a:pt x="38103" y="0"/>
                    <a:pt x="37855" y="267"/>
                    <a:pt x="37328" y="835"/>
                  </a:cubicBezTo>
                  <a:cubicBezTo>
                    <a:pt x="25192" y="13393"/>
                    <a:pt x="13094" y="25988"/>
                    <a:pt x="996" y="38583"/>
                  </a:cubicBezTo>
                  <a:cubicBezTo>
                    <a:pt x="1" y="39579"/>
                    <a:pt x="1" y="39579"/>
                    <a:pt x="767" y="40804"/>
                  </a:cubicBezTo>
                  <a:cubicBezTo>
                    <a:pt x="805" y="40842"/>
                    <a:pt x="843" y="40880"/>
                    <a:pt x="920" y="40957"/>
                  </a:cubicBezTo>
                  <a:lnTo>
                    <a:pt x="39739" y="606"/>
                  </a:lnTo>
                  <a:cubicBezTo>
                    <a:pt x="39074" y="210"/>
                    <a:pt x="38721" y="0"/>
                    <a:pt x="38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4"/>
            <p:cNvSpPr/>
            <p:nvPr/>
          </p:nvSpPr>
          <p:spPr>
            <a:xfrm>
              <a:off x="3615833" y="211491"/>
              <a:ext cx="712322" cy="734728"/>
            </a:xfrm>
            <a:custGeom>
              <a:avLst/>
              <a:gdLst/>
              <a:ahLst/>
              <a:cxnLst/>
              <a:rect l="l" t="t" r="r" b="b"/>
              <a:pathLst>
                <a:path w="39739" h="40989" extrusionOk="0">
                  <a:moveTo>
                    <a:pt x="38820" y="0"/>
                  </a:moveTo>
                  <a:cubicBezTo>
                    <a:pt x="25880" y="13438"/>
                    <a:pt x="12940" y="26876"/>
                    <a:pt x="0" y="40313"/>
                  </a:cubicBezTo>
                  <a:cubicBezTo>
                    <a:pt x="651" y="40759"/>
                    <a:pt x="985" y="40989"/>
                    <a:pt x="1271" y="40989"/>
                  </a:cubicBezTo>
                  <a:cubicBezTo>
                    <a:pt x="1575" y="40989"/>
                    <a:pt x="1823" y="40730"/>
                    <a:pt x="2336" y="40198"/>
                  </a:cubicBezTo>
                  <a:lnTo>
                    <a:pt x="38705" y="2451"/>
                  </a:lnTo>
                  <a:cubicBezTo>
                    <a:pt x="39739" y="1340"/>
                    <a:pt x="39739" y="1340"/>
                    <a:pt x="38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4"/>
            <p:cNvSpPr/>
            <p:nvPr/>
          </p:nvSpPr>
          <p:spPr>
            <a:xfrm>
              <a:off x="3350941" y="-41856"/>
              <a:ext cx="667742" cy="695311"/>
            </a:xfrm>
            <a:custGeom>
              <a:avLst/>
              <a:gdLst/>
              <a:ahLst/>
              <a:cxnLst/>
              <a:rect l="l" t="t" r="r" b="b"/>
              <a:pathLst>
                <a:path w="37252" h="38790" extrusionOk="0">
                  <a:moveTo>
                    <a:pt x="35917" y="0"/>
                  </a:moveTo>
                  <a:cubicBezTo>
                    <a:pt x="35551" y="0"/>
                    <a:pt x="35296" y="275"/>
                    <a:pt x="34724" y="888"/>
                  </a:cubicBezTo>
                  <a:lnTo>
                    <a:pt x="16042" y="20260"/>
                  </a:lnTo>
                  <a:cubicBezTo>
                    <a:pt x="10797" y="25696"/>
                    <a:pt x="5552" y="31132"/>
                    <a:pt x="345" y="36569"/>
                  </a:cubicBezTo>
                  <a:cubicBezTo>
                    <a:pt x="116" y="36798"/>
                    <a:pt x="1" y="37066"/>
                    <a:pt x="1" y="37411"/>
                  </a:cubicBezTo>
                  <a:cubicBezTo>
                    <a:pt x="77" y="37870"/>
                    <a:pt x="231" y="38330"/>
                    <a:pt x="460" y="38789"/>
                  </a:cubicBezTo>
                  <a:lnTo>
                    <a:pt x="37251" y="505"/>
                  </a:lnTo>
                  <a:cubicBezTo>
                    <a:pt x="36583" y="180"/>
                    <a:pt x="36214" y="0"/>
                    <a:pt x="35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4"/>
            <p:cNvSpPr/>
            <p:nvPr/>
          </p:nvSpPr>
          <p:spPr>
            <a:xfrm>
              <a:off x="3683086" y="278045"/>
              <a:ext cx="672528" cy="693948"/>
            </a:xfrm>
            <a:custGeom>
              <a:avLst/>
              <a:gdLst/>
              <a:ahLst/>
              <a:cxnLst/>
              <a:rect l="l" t="t" r="r" b="b"/>
              <a:pathLst>
                <a:path w="37519" h="38714" extrusionOk="0">
                  <a:moveTo>
                    <a:pt x="36791" y="1"/>
                  </a:moveTo>
                  <a:lnTo>
                    <a:pt x="0" y="38208"/>
                  </a:lnTo>
                  <a:cubicBezTo>
                    <a:pt x="702" y="38534"/>
                    <a:pt x="1090" y="38713"/>
                    <a:pt x="1401" y="38713"/>
                  </a:cubicBezTo>
                  <a:cubicBezTo>
                    <a:pt x="1784" y="38713"/>
                    <a:pt x="2049" y="38439"/>
                    <a:pt x="2642" y="37825"/>
                  </a:cubicBezTo>
                  <a:cubicBezTo>
                    <a:pt x="13936" y="26072"/>
                    <a:pt x="25229" y="14319"/>
                    <a:pt x="36561" y="2604"/>
                  </a:cubicBezTo>
                  <a:cubicBezTo>
                    <a:pt x="37250" y="1877"/>
                    <a:pt x="37518" y="1264"/>
                    <a:pt x="36982" y="384"/>
                  </a:cubicBezTo>
                  <a:lnTo>
                    <a:pt x="36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4"/>
            <p:cNvSpPr/>
            <p:nvPr/>
          </p:nvSpPr>
          <p:spPr>
            <a:xfrm>
              <a:off x="3327620" y="-57558"/>
              <a:ext cx="618305" cy="633470"/>
            </a:xfrm>
            <a:custGeom>
              <a:avLst/>
              <a:gdLst/>
              <a:ahLst/>
              <a:cxnLst/>
              <a:rect l="l" t="t" r="r" b="b"/>
              <a:pathLst>
                <a:path w="34494" h="35340" extrusionOk="0">
                  <a:moveTo>
                    <a:pt x="32952" y="1"/>
                  </a:moveTo>
                  <a:cubicBezTo>
                    <a:pt x="32605" y="1"/>
                    <a:pt x="32274" y="101"/>
                    <a:pt x="31929" y="463"/>
                  </a:cubicBezTo>
                  <a:cubicBezTo>
                    <a:pt x="21631" y="11182"/>
                    <a:pt x="11294" y="21940"/>
                    <a:pt x="957" y="32659"/>
                  </a:cubicBezTo>
                  <a:cubicBezTo>
                    <a:pt x="77" y="33578"/>
                    <a:pt x="0" y="33999"/>
                    <a:pt x="613" y="35339"/>
                  </a:cubicBezTo>
                  <a:cubicBezTo>
                    <a:pt x="11868" y="23663"/>
                    <a:pt x="23085" y="11986"/>
                    <a:pt x="34494" y="156"/>
                  </a:cubicBezTo>
                  <a:lnTo>
                    <a:pt x="34494" y="156"/>
                  </a:lnTo>
                  <a:cubicBezTo>
                    <a:pt x="34460" y="158"/>
                    <a:pt x="34426" y="158"/>
                    <a:pt x="34392" y="158"/>
                  </a:cubicBezTo>
                  <a:cubicBezTo>
                    <a:pt x="33847" y="158"/>
                    <a:pt x="33387" y="1"/>
                    <a:pt x="32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4"/>
            <p:cNvSpPr/>
            <p:nvPr/>
          </p:nvSpPr>
          <p:spPr>
            <a:xfrm>
              <a:off x="3757187" y="352845"/>
              <a:ext cx="615580" cy="634527"/>
            </a:xfrm>
            <a:custGeom>
              <a:avLst/>
              <a:gdLst/>
              <a:ahLst/>
              <a:cxnLst/>
              <a:rect l="l" t="t" r="r" b="b"/>
              <a:pathLst>
                <a:path w="34342" h="35399" extrusionOk="0">
                  <a:moveTo>
                    <a:pt x="33882" y="1"/>
                  </a:moveTo>
                  <a:lnTo>
                    <a:pt x="1" y="35184"/>
                  </a:lnTo>
                  <a:cubicBezTo>
                    <a:pt x="568" y="35184"/>
                    <a:pt x="1055" y="35399"/>
                    <a:pt x="1524" y="35399"/>
                  </a:cubicBezTo>
                  <a:cubicBezTo>
                    <a:pt x="1847" y="35399"/>
                    <a:pt x="2162" y="35297"/>
                    <a:pt x="2489" y="34954"/>
                  </a:cubicBezTo>
                  <a:cubicBezTo>
                    <a:pt x="12788" y="24234"/>
                    <a:pt x="23086" y="13553"/>
                    <a:pt x="33423" y="2872"/>
                  </a:cubicBezTo>
                  <a:cubicBezTo>
                    <a:pt x="34341" y="1915"/>
                    <a:pt x="34341" y="1111"/>
                    <a:pt x="33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4"/>
            <p:cNvSpPr/>
            <p:nvPr/>
          </p:nvSpPr>
          <p:spPr>
            <a:xfrm>
              <a:off x="3319375" y="-61950"/>
              <a:ext cx="537356" cy="550011"/>
            </a:xfrm>
            <a:custGeom>
              <a:avLst/>
              <a:gdLst/>
              <a:ahLst/>
              <a:cxnLst/>
              <a:rect l="l" t="t" r="r" b="b"/>
              <a:pathLst>
                <a:path w="29978" h="30684" extrusionOk="0">
                  <a:moveTo>
                    <a:pt x="29132" y="1"/>
                  </a:moveTo>
                  <a:cubicBezTo>
                    <a:pt x="28238" y="1"/>
                    <a:pt x="27508" y="238"/>
                    <a:pt x="26800" y="976"/>
                  </a:cubicBezTo>
                  <a:cubicBezTo>
                    <a:pt x="18186" y="9934"/>
                    <a:pt x="9610" y="18892"/>
                    <a:pt x="996" y="27851"/>
                  </a:cubicBezTo>
                  <a:cubicBezTo>
                    <a:pt x="231" y="28578"/>
                    <a:pt x="1" y="29727"/>
                    <a:pt x="499" y="30684"/>
                  </a:cubicBezTo>
                  <a:cubicBezTo>
                    <a:pt x="10299" y="20500"/>
                    <a:pt x="20100" y="10317"/>
                    <a:pt x="29977" y="57"/>
                  </a:cubicBezTo>
                  <a:cubicBezTo>
                    <a:pt x="29679" y="22"/>
                    <a:pt x="29398" y="1"/>
                    <a:pt x="29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4"/>
            <p:cNvSpPr/>
            <p:nvPr/>
          </p:nvSpPr>
          <p:spPr>
            <a:xfrm>
              <a:off x="3845718" y="439313"/>
              <a:ext cx="533914" cy="552072"/>
            </a:xfrm>
            <a:custGeom>
              <a:avLst/>
              <a:gdLst/>
              <a:ahLst/>
              <a:cxnLst/>
              <a:rect l="l" t="t" r="r" b="b"/>
              <a:pathLst>
                <a:path w="29786" h="30799" extrusionOk="0">
                  <a:moveTo>
                    <a:pt x="29594" y="1"/>
                  </a:moveTo>
                  <a:lnTo>
                    <a:pt x="1" y="30742"/>
                  </a:lnTo>
                  <a:cubicBezTo>
                    <a:pt x="299" y="30778"/>
                    <a:pt x="579" y="30799"/>
                    <a:pt x="846" y="30799"/>
                  </a:cubicBezTo>
                  <a:cubicBezTo>
                    <a:pt x="1741" y="30799"/>
                    <a:pt x="2479" y="30561"/>
                    <a:pt x="3216" y="29824"/>
                  </a:cubicBezTo>
                  <a:cubicBezTo>
                    <a:pt x="11677" y="20904"/>
                    <a:pt x="20176" y="12060"/>
                    <a:pt x="28752" y="3255"/>
                  </a:cubicBezTo>
                  <a:cubicBezTo>
                    <a:pt x="29709" y="2298"/>
                    <a:pt x="29785" y="1341"/>
                    <a:pt x="29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4"/>
            <p:cNvSpPr/>
            <p:nvPr/>
          </p:nvSpPr>
          <p:spPr>
            <a:xfrm>
              <a:off x="3952083" y="544997"/>
              <a:ext cx="417258" cy="433713"/>
            </a:xfrm>
            <a:custGeom>
              <a:avLst/>
              <a:gdLst/>
              <a:ahLst/>
              <a:cxnLst/>
              <a:rect l="l" t="t" r="r" b="b"/>
              <a:pathLst>
                <a:path w="23278" h="24196" extrusionOk="0">
                  <a:moveTo>
                    <a:pt x="23277" y="0"/>
                  </a:moveTo>
                  <a:lnTo>
                    <a:pt x="0" y="24196"/>
                  </a:lnTo>
                  <a:cubicBezTo>
                    <a:pt x="1264" y="24043"/>
                    <a:pt x="2489" y="23966"/>
                    <a:pt x="3484" y="22932"/>
                  </a:cubicBezTo>
                  <a:cubicBezTo>
                    <a:pt x="9610" y="16501"/>
                    <a:pt x="15773" y="10069"/>
                    <a:pt x="22014" y="3714"/>
                  </a:cubicBezTo>
                  <a:cubicBezTo>
                    <a:pt x="23047" y="2642"/>
                    <a:pt x="23124" y="1379"/>
                    <a:pt x="23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4"/>
            <p:cNvSpPr/>
            <p:nvPr/>
          </p:nvSpPr>
          <p:spPr>
            <a:xfrm>
              <a:off x="3333787" y="-49277"/>
              <a:ext cx="417258" cy="433713"/>
            </a:xfrm>
            <a:custGeom>
              <a:avLst/>
              <a:gdLst/>
              <a:ahLst/>
              <a:cxnLst/>
              <a:rect l="l" t="t" r="r" b="b"/>
              <a:pathLst>
                <a:path w="23278" h="24196" extrusionOk="0">
                  <a:moveTo>
                    <a:pt x="23277" y="1"/>
                  </a:moveTo>
                  <a:lnTo>
                    <a:pt x="23277" y="1"/>
                  </a:lnTo>
                  <a:cubicBezTo>
                    <a:pt x="21937" y="154"/>
                    <a:pt x="20712" y="307"/>
                    <a:pt x="19679" y="1379"/>
                  </a:cubicBezTo>
                  <a:cubicBezTo>
                    <a:pt x="13553" y="7810"/>
                    <a:pt x="7390" y="14242"/>
                    <a:pt x="1188" y="20597"/>
                  </a:cubicBezTo>
                  <a:cubicBezTo>
                    <a:pt x="154" y="21631"/>
                    <a:pt x="116" y="22894"/>
                    <a:pt x="1" y="24196"/>
                  </a:cubicBezTo>
                  <a:lnTo>
                    <a:pt x="232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4"/>
            <p:cNvSpPr/>
            <p:nvPr/>
          </p:nvSpPr>
          <p:spPr>
            <a:xfrm>
              <a:off x="4094137" y="691854"/>
              <a:ext cx="231967" cy="237452"/>
            </a:xfrm>
            <a:custGeom>
              <a:avLst/>
              <a:gdLst/>
              <a:ahLst/>
              <a:cxnLst/>
              <a:rect l="l" t="t" r="r" b="b"/>
              <a:pathLst>
                <a:path w="12941" h="13247" extrusionOk="0">
                  <a:moveTo>
                    <a:pt x="12787" y="0"/>
                  </a:moveTo>
                  <a:lnTo>
                    <a:pt x="0" y="13246"/>
                  </a:lnTo>
                  <a:cubicBezTo>
                    <a:pt x="5628" y="10413"/>
                    <a:pt x="10184" y="5819"/>
                    <a:pt x="12940" y="153"/>
                  </a:cubicBezTo>
                  <a:lnTo>
                    <a:pt x="127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4"/>
            <p:cNvSpPr/>
            <p:nvPr/>
          </p:nvSpPr>
          <p:spPr>
            <a:xfrm>
              <a:off x="3377702" y="822"/>
              <a:ext cx="230605" cy="236771"/>
            </a:xfrm>
            <a:custGeom>
              <a:avLst/>
              <a:gdLst/>
              <a:ahLst/>
              <a:cxnLst/>
              <a:rect l="l" t="t" r="r" b="b"/>
              <a:pathLst>
                <a:path w="12865" h="13209" extrusionOk="0">
                  <a:moveTo>
                    <a:pt x="12864" y="0"/>
                  </a:moveTo>
                  <a:lnTo>
                    <a:pt x="12864" y="0"/>
                  </a:lnTo>
                  <a:cubicBezTo>
                    <a:pt x="7237" y="2795"/>
                    <a:pt x="2719" y="7389"/>
                    <a:pt x="1" y="13055"/>
                  </a:cubicBezTo>
                  <a:lnTo>
                    <a:pt x="154" y="13208"/>
                  </a:lnTo>
                  <a:lnTo>
                    <a:pt x="128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 name="Google Shape;680;p34"/>
          <p:cNvGrpSpPr/>
          <p:nvPr/>
        </p:nvGrpSpPr>
        <p:grpSpPr>
          <a:xfrm>
            <a:off x="8237165" y="3701465"/>
            <a:ext cx="1250467" cy="1242304"/>
            <a:chOff x="7992975" y="4081838"/>
            <a:chExt cx="1060257" cy="1053335"/>
          </a:xfrm>
        </p:grpSpPr>
        <p:sp>
          <p:nvSpPr>
            <p:cNvPr id="681" name="Google Shape;681;p34"/>
            <p:cNvSpPr/>
            <p:nvPr/>
          </p:nvSpPr>
          <p:spPr>
            <a:xfrm>
              <a:off x="8126102" y="4197452"/>
              <a:ext cx="749390" cy="776834"/>
            </a:xfrm>
            <a:custGeom>
              <a:avLst/>
              <a:gdLst/>
              <a:ahLst/>
              <a:cxnLst/>
              <a:rect l="l" t="t" r="r" b="b"/>
              <a:pathLst>
                <a:path w="41807" h="43338" extrusionOk="0">
                  <a:moveTo>
                    <a:pt x="40582" y="0"/>
                  </a:moveTo>
                  <a:lnTo>
                    <a:pt x="1" y="42151"/>
                  </a:lnTo>
                  <a:lnTo>
                    <a:pt x="1111" y="43337"/>
                  </a:lnTo>
                  <a:lnTo>
                    <a:pt x="41807" y="1034"/>
                  </a:lnTo>
                  <a:lnTo>
                    <a:pt x="405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4"/>
            <p:cNvSpPr/>
            <p:nvPr/>
          </p:nvSpPr>
          <p:spPr>
            <a:xfrm>
              <a:off x="8174141" y="4242729"/>
              <a:ext cx="749390" cy="777533"/>
            </a:xfrm>
            <a:custGeom>
              <a:avLst/>
              <a:gdLst/>
              <a:ahLst/>
              <a:cxnLst/>
              <a:rect l="l" t="t" r="r" b="b"/>
              <a:pathLst>
                <a:path w="41807" h="43377" extrusionOk="0">
                  <a:moveTo>
                    <a:pt x="40735" y="1"/>
                  </a:moveTo>
                  <a:lnTo>
                    <a:pt x="1" y="42343"/>
                  </a:lnTo>
                  <a:lnTo>
                    <a:pt x="1226" y="43376"/>
                  </a:lnTo>
                  <a:lnTo>
                    <a:pt x="41807" y="1226"/>
                  </a:lnTo>
                  <a:lnTo>
                    <a:pt x="40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4"/>
            <p:cNvSpPr/>
            <p:nvPr/>
          </p:nvSpPr>
          <p:spPr>
            <a:xfrm>
              <a:off x="8084248" y="4157641"/>
              <a:ext cx="737721" cy="763802"/>
            </a:xfrm>
            <a:custGeom>
              <a:avLst/>
              <a:gdLst/>
              <a:ahLst/>
              <a:cxnLst/>
              <a:rect l="l" t="t" r="r" b="b"/>
              <a:pathLst>
                <a:path w="41156" h="42611" extrusionOk="0">
                  <a:moveTo>
                    <a:pt x="39777" y="1"/>
                  </a:moveTo>
                  <a:cubicBezTo>
                    <a:pt x="26531" y="13783"/>
                    <a:pt x="13285" y="27527"/>
                    <a:pt x="1" y="41309"/>
                  </a:cubicBezTo>
                  <a:lnTo>
                    <a:pt x="996" y="42611"/>
                  </a:lnTo>
                  <a:lnTo>
                    <a:pt x="41156" y="881"/>
                  </a:lnTo>
                  <a:lnTo>
                    <a:pt x="397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4"/>
            <p:cNvSpPr/>
            <p:nvPr/>
          </p:nvSpPr>
          <p:spPr>
            <a:xfrm>
              <a:off x="8228363" y="4295571"/>
              <a:ext cx="737022" cy="763802"/>
            </a:xfrm>
            <a:custGeom>
              <a:avLst/>
              <a:gdLst/>
              <a:ahLst/>
              <a:cxnLst/>
              <a:rect l="l" t="t" r="r" b="b"/>
              <a:pathLst>
                <a:path w="41117" h="42611" extrusionOk="0">
                  <a:moveTo>
                    <a:pt x="40160" y="1"/>
                  </a:moveTo>
                  <a:lnTo>
                    <a:pt x="0" y="41730"/>
                  </a:lnTo>
                  <a:lnTo>
                    <a:pt x="1378" y="42611"/>
                  </a:lnTo>
                  <a:lnTo>
                    <a:pt x="41117" y="1341"/>
                  </a:lnTo>
                  <a:lnTo>
                    <a:pt x="401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4"/>
            <p:cNvSpPr/>
            <p:nvPr/>
          </p:nvSpPr>
          <p:spPr>
            <a:xfrm>
              <a:off x="8048560" y="4127581"/>
              <a:ext cx="712340" cy="734154"/>
            </a:xfrm>
            <a:custGeom>
              <a:avLst/>
              <a:gdLst/>
              <a:ahLst/>
              <a:cxnLst/>
              <a:rect l="l" t="t" r="r" b="b"/>
              <a:pathLst>
                <a:path w="39740" h="40957" extrusionOk="0">
                  <a:moveTo>
                    <a:pt x="38431" y="0"/>
                  </a:moveTo>
                  <a:cubicBezTo>
                    <a:pt x="38103" y="0"/>
                    <a:pt x="37855" y="267"/>
                    <a:pt x="37328" y="835"/>
                  </a:cubicBezTo>
                  <a:cubicBezTo>
                    <a:pt x="25192" y="13393"/>
                    <a:pt x="13094" y="25988"/>
                    <a:pt x="996" y="38583"/>
                  </a:cubicBezTo>
                  <a:cubicBezTo>
                    <a:pt x="1" y="39579"/>
                    <a:pt x="1" y="39579"/>
                    <a:pt x="767" y="40804"/>
                  </a:cubicBezTo>
                  <a:cubicBezTo>
                    <a:pt x="805" y="40842"/>
                    <a:pt x="843" y="40880"/>
                    <a:pt x="920" y="40957"/>
                  </a:cubicBezTo>
                  <a:lnTo>
                    <a:pt x="39739" y="606"/>
                  </a:lnTo>
                  <a:cubicBezTo>
                    <a:pt x="39074" y="210"/>
                    <a:pt x="38721" y="0"/>
                    <a:pt x="38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4"/>
            <p:cNvSpPr/>
            <p:nvPr/>
          </p:nvSpPr>
          <p:spPr>
            <a:xfrm>
              <a:off x="8289433" y="4355278"/>
              <a:ext cx="712322" cy="734728"/>
            </a:xfrm>
            <a:custGeom>
              <a:avLst/>
              <a:gdLst/>
              <a:ahLst/>
              <a:cxnLst/>
              <a:rect l="l" t="t" r="r" b="b"/>
              <a:pathLst>
                <a:path w="39739" h="40989" extrusionOk="0">
                  <a:moveTo>
                    <a:pt x="38820" y="0"/>
                  </a:moveTo>
                  <a:cubicBezTo>
                    <a:pt x="25880" y="13438"/>
                    <a:pt x="12940" y="26876"/>
                    <a:pt x="0" y="40313"/>
                  </a:cubicBezTo>
                  <a:cubicBezTo>
                    <a:pt x="651" y="40759"/>
                    <a:pt x="985" y="40989"/>
                    <a:pt x="1271" y="40989"/>
                  </a:cubicBezTo>
                  <a:cubicBezTo>
                    <a:pt x="1575" y="40989"/>
                    <a:pt x="1823" y="40730"/>
                    <a:pt x="2336" y="40198"/>
                  </a:cubicBezTo>
                  <a:lnTo>
                    <a:pt x="38705" y="2451"/>
                  </a:lnTo>
                  <a:cubicBezTo>
                    <a:pt x="39739" y="1340"/>
                    <a:pt x="39739" y="1340"/>
                    <a:pt x="38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4"/>
            <p:cNvSpPr/>
            <p:nvPr/>
          </p:nvSpPr>
          <p:spPr>
            <a:xfrm>
              <a:off x="8024541" y="4101931"/>
              <a:ext cx="667742" cy="695311"/>
            </a:xfrm>
            <a:custGeom>
              <a:avLst/>
              <a:gdLst/>
              <a:ahLst/>
              <a:cxnLst/>
              <a:rect l="l" t="t" r="r" b="b"/>
              <a:pathLst>
                <a:path w="37252" h="38790" extrusionOk="0">
                  <a:moveTo>
                    <a:pt x="35917" y="0"/>
                  </a:moveTo>
                  <a:cubicBezTo>
                    <a:pt x="35551" y="0"/>
                    <a:pt x="35296" y="275"/>
                    <a:pt x="34724" y="888"/>
                  </a:cubicBezTo>
                  <a:lnTo>
                    <a:pt x="16042" y="20260"/>
                  </a:lnTo>
                  <a:cubicBezTo>
                    <a:pt x="10797" y="25696"/>
                    <a:pt x="5552" y="31132"/>
                    <a:pt x="345" y="36569"/>
                  </a:cubicBezTo>
                  <a:cubicBezTo>
                    <a:pt x="116" y="36798"/>
                    <a:pt x="1" y="37066"/>
                    <a:pt x="1" y="37411"/>
                  </a:cubicBezTo>
                  <a:cubicBezTo>
                    <a:pt x="77" y="37870"/>
                    <a:pt x="231" y="38330"/>
                    <a:pt x="460" y="38789"/>
                  </a:cubicBezTo>
                  <a:lnTo>
                    <a:pt x="37251" y="505"/>
                  </a:lnTo>
                  <a:cubicBezTo>
                    <a:pt x="36583" y="180"/>
                    <a:pt x="36214" y="0"/>
                    <a:pt x="35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4"/>
            <p:cNvSpPr/>
            <p:nvPr/>
          </p:nvSpPr>
          <p:spPr>
            <a:xfrm>
              <a:off x="8356686" y="4421833"/>
              <a:ext cx="672528" cy="693948"/>
            </a:xfrm>
            <a:custGeom>
              <a:avLst/>
              <a:gdLst/>
              <a:ahLst/>
              <a:cxnLst/>
              <a:rect l="l" t="t" r="r" b="b"/>
              <a:pathLst>
                <a:path w="37519" h="38714" extrusionOk="0">
                  <a:moveTo>
                    <a:pt x="36791" y="1"/>
                  </a:moveTo>
                  <a:lnTo>
                    <a:pt x="0" y="38208"/>
                  </a:lnTo>
                  <a:cubicBezTo>
                    <a:pt x="702" y="38534"/>
                    <a:pt x="1090" y="38713"/>
                    <a:pt x="1401" y="38713"/>
                  </a:cubicBezTo>
                  <a:cubicBezTo>
                    <a:pt x="1784" y="38713"/>
                    <a:pt x="2049" y="38439"/>
                    <a:pt x="2642" y="37825"/>
                  </a:cubicBezTo>
                  <a:cubicBezTo>
                    <a:pt x="13936" y="26072"/>
                    <a:pt x="25229" y="14319"/>
                    <a:pt x="36561" y="2604"/>
                  </a:cubicBezTo>
                  <a:cubicBezTo>
                    <a:pt x="37250" y="1877"/>
                    <a:pt x="37518" y="1264"/>
                    <a:pt x="36982" y="384"/>
                  </a:cubicBezTo>
                  <a:lnTo>
                    <a:pt x="36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4"/>
            <p:cNvSpPr/>
            <p:nvPr/>
          </p:nvSpPr>
          <p:spPr>
            <a:xfrm>
              <a:off x="8001220" y="4086229"/>
              <a:ext cx="618305" cy="633470"/>
            </a:xfrm>
            <a:custGeom>
              <a:avLst/>
              <a:gdLst/>
              <a:ahLst/>
              <a:cxnLst/>
              <a:rect l="l" t="t" r="r" b="b"/>
              <a:pathLst>
                <a:path w="34494" h="35340" extrusionOk="0">
                  <a:moveTo>
                    <a:pt x="32952" y="1"/>
                  </a:moveTo>
                  <a:cubicBezTo>
                    <a:pt x="32605" y="1"/>
                    <a:pt x="32274" y="101"/>
                    <a:pt x="31929" y="463"/>
                  </a:cubicBezTo>
                  <a:cubicBezTo>
                    <a:pt x="21631" y="11182"/>
                    <a:pt x="11294" y="21940"/>
                    <a:pt x="957" y="32659"/>
                  </a:cubicBezTo>
                  <a:cubicBezTo>
                    <a:pt x="77" y="33578"/>
                    <a:pt x="0" y="33999"/>
                    <a:pt x="613" y="35339"/>
                  </a:cubicBezTo>
                  <a:cubicBezTo>
                    <a:pt x="11868" y="23663"/>
                    <a:pt x="23085" y="11986"/>
                    <a:pt x="34494" y="156"/>
                  </a:cubicBezTo>
                  <a:lnTo>
                    <a:pt x="34494" y="156"/>
                  </a:lnTo>
                  <a:cubicBezTo>
                    <a:pt x="34460" y="158"/>
                    <a:pt x="34426" y="158"/>
                    <a:pt x="34392" y="158"/>
                  </a:cubicBezTo>
                  <a:cubicBezTo>
                    <a:pt x="33847" y="158"/>
                    <a:pt x="33387" y="1"/>
                    <a:pt x="32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4"/>
            <p:cNvSpPr/>
            <p:nvPr/>
          </p:nvSpPr>
          <p:spPr>
            <a:xfrm>
              <a:off x="8430787" y="4496632"/>
              <a:ext cx="615580" cy="634527"/>
            </a:xfrm>
            <a:custGeom>
              <a:avLst/>
              <a:gdLst/>
              <a:ahLst/>
              <a:cxnLst/>
              <a:rect l="l" t="t" r="r" b="b"/>
              <a:pathLst>
                <a:path w="34342" h="35399" extrusionOk="0">
                  <a:moveTo>
                    <a:pt x="33882" y="1"/>
                  </a:moveTo>
                  <a:lnTo>
                    <a:pt x="1" y="35184"/>
                  </a:lnTo>
                  <a:cubicBezTo>
                    <a:pt x="568" y="35184"/>
                    <a:pt x="1055" y="35399"/>
                    <a:pt x="1524" y="35399"/>
                  </a:cubicBezTo>
                  <a:cubicBezTo>
                    <a:pt x="1847" y="35399"/>
                    <a:pt x="2162" y="35297"/>
                    <a:pt x="2489" y="34954"/>
                  </a:cubicBezTo>
                  <a:cubicBezTo>
                    <a:pt x="12788" y="24234"/>
                    <a:pt x="23086" y="13553"/>
                    <a:pt x="33423" y="2872"/>
                  </a:cubicBezTo>
                  <a:cubicBezTo>
                    <a:pt x="34341" y="1915"/>
                    <a:pt x="34341" y="1111"/>
                    <a:pt x="33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4"/>
            <p:cNvSpPr/>
            <p:nvPr/>
          </p:nvSpPr>
          <p:spPr>
            <a:xfrm>
              <a:off x="7992975" y="4081838"/>
              <a:ext cx="537356" cy="550011"/>
            </a:xfrm>
            <a:custGeom>
              <a:avLst/>
              <a:gdLst/>
              <a:ahLst/>
              <a:cxnLst/>
              <a:rect l="l" t="t" r="r" b="b"/>
              <a:pathLst>
                <a:path w="29978" h="30684" extrusionOk="0">
                  <a:moveTo>
                    <a:pt x="29132" y="1"/>
                  </a:moveTo>
                  <a:cubicBezTo>
                    <a:pt x="28238" y="1"/>
                    <a:pt x="27508" y="238"/>
                    <a:pt x="26800" y="976"/>
                  </a:cubicBezTo>
                  <a:cubicBezTo>
                    <a:pt x="18186" y="9934"/>
                    <a:pt x="9610" y="18892"/>
                    <a:pt x="996" y="27851"/>
                  </a:cubicBezTo>
                  <a:cubicBezTo>
                    <a:pt x="231" y="28578"/>
                    <a:pt x="1" y="29727"/>
                    <a:pt x="499" y="30684"/>
                  </a:cubicBezTo>
                  <a:cubicBezTo>
                    <a:pt x="10299" y="20500"/>
                    <a:pt x="20100" y="10317"/>
                    <a:pt x="29977" y="57"/>
                  </a:cubicBezTo>
                  <a:cubicBezTo>
                    <a:pt x="29679" y="22"/>
                    <a:pt x="29398" y="1"/>
                    <a:pt x="29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4"/>
            <p:cNvSpPr/>
            <p:nvPr/>
          </p:nvSpPr>
          <p:spPr>
            <a:xfrm>
              <a:off x="8519318" y="4583101"/>
              <a:ext cx="533914" cy="552072"/>
            </a:xfrm>
            <a:custGeom>
              <a:avLst/>
              <a:gdLst/>
              <a:ahLst/>
              <a:cxnLst/>
              <a:rect l="l" t="t" r="r" b="b"/>
              <a:pathLst>
                <a:path w="29786" h="30799" extrusionOk="0">
                  <a:moveTo>
                    <a:pt x="29594" y="1"/>
                  </a:moveTo>
                  <a:lnTo>
                    <a:pt x="1" y="30742"/>
                  </a:lnTo>
                  <a:cubicBezTo>
                    <a:pt x="299" y="30778"/>
                    <a:pt x="579" y="30799"/>
                    <a:pt x="846" y="30799"/>
                  </a:cubicBezTo>
                  <a:cubicBezTo>
                    <a:pt x="1741" y="30799"/>
                    <a:pt x="2479" y="30561"/>
                    <a:pt x="3216" y="29824"/>
                  </a:cubicBezTo>
                  <a:cubicBezTo>
                    <a:pt x="11677" y="20904"/>
                    <a:pt x="20176" y="12060"/>
                    <a:pt x="28752" y="3255"/>
                  </a:cubicBezTo>
                  <a:cubicBezTo>
                    <a:pt x="29709" y="2298"/>
                    <a:pt x="29785" y="1341"/>
                    <a:pt x="29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4"/>
            <p:cNvSpPr/>
            <p:nvPr/>
          </p:nvSpPr>
          <p:spPr>
            <a:xfrm>
              <a:off x="8625683" y="4688785"/>
              <a:ext cx="417258" cy="433713"/>
            </a:xfrm>
            <a:custGeom>
              <a:avLst/>
              <a:gdLst/>
              <a:ahLst/>
              <a:cxnLst/>
              <a:rect l="l" t="t" r="r" b="b"/>
              <a:pathLst>
                <a:path w="23278" h="24196" extrusionOk="0">
                  <a:moveTo>
                    <a:pt x="23277" y="0"/>
                  </a:moveTo>
                  <a:lnTo>
                    <a:pt x="0" y="24196"/>
                  </a:lnTo>
                  <a:cubicBezTo>
                    <a:pt x="1264" y="24043"/>
                    <a:pt x="2489" y="23966"/>
                    <a:pt x="3484" y="22932"/>
                  </a:cubicBezTo>
                  <a:cubicBezTo>
                    <a:pt x="9610" y="16501"/>
                    <a:pt x="15773" y="10069"/>
                    <a:pt x="22014" y="3714"/>
                  </a:cubicBezTo>
                  <a:cubicBezTo>
                    <a:pt x="23047" y="2642"/>
                    <a:pt x="23124" y="1379"/>
                    <a:pt x="23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4"/>
            <p:cNvSpPr/>
            <p:nvPr/>
          </p:nvSpPr>
          <p:spPr>
            <a:xfrm>
              <a:off x="8007387" y="4094510"/>
              <a:ext cx="417258" cy="433713"/>
            </a:xfrm>
            <a:custGeom>
              <a:avLst/>
              <a:gdLst/>
              <a:ahLst/>
              <a:cxnLst/>
              <a:rect l="l" t="t" r="r" b="b"/>
              <a:pathLst>
                <a:path w="23278" h="24196" extrusionOk="0">
                  <a:moveTo>
                    <a:pt x="23277" y="1"/>
                  </a:moveTo>
                  <a:lnTo>
                    <a:pt x="23277" y="1"/>
                  </a:lnTo>
                  <a:cubicBezTo>
                    <a:pt x="21937" y="154"/>
                    <a:pt x="20712" y="307"/>
                    <a:pt x="19679" y="1379"/>
                  </a:cubicBezTo>
                  <a:cubicBezTo>
                    <a:pt x="13553" y="7810"/>
                    <a:pt x="7390" y="14242"/>
                    <a:pt x="1188" y="20597"/>
                  </a:cubicBezTo>
                  <a:cubicBezTo>
                    <a:pt x="154" y="21631"/>
                    <a:pt x="116" y="22894"/>
                    <a:pt x="1" y="24196"/>
                  </a:cubicBezTo>
                  <a:lnTo>
                    <a:pt x="232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4"/>
            <p:cNvSpPr/>
            <p:nvPr/>
          </p:nvSpPr>
          <p:spPr>
            <a:xfrm>
              <a:off x="8767737" y="4835641"/>
              <a:ext cx="231967" cy="237452"/>
            </a:xfrm>
            <a:custGeom>
              <a:avLst/>
              <a:gdLst/>
              <a:ahLst/>
              <a:cxnLst/>
              <a:rect l="l" t="t" r="r" b="b"/>
              <a:pathLst>
                <a:path w="12941" h="13247" extrusionOk="0">
                  <a:moveTo>
                    <a:pt x="12787" y="0"/>
                  </a:moveTo>
                  <a:lnTo>
                    <a:pt x="0" y="13246"/>
                  </a:lnTo>
                  <a:cubicBezTo>
                    <a:pt x="5628" y="10413"/>
                    <a:pt x="10184" y="5819"/>
                    <a:pt x="12940" y="153"/>
                  </a:cubicBezTo>
                  <a:lnTo>
                    <a:pt x="127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4"/>
            <p:cNvSpPr/>
            <p:nvPr/>
          </p:nvSpPr>
          <p:spPr>
            <a:xfrm>
              <a:off x="8051302" y="4144610"/>
              <a:ext cx="230605" cy="236771"/>
            </a:xfrm>
            <a:custGeom>
              <a:avLst/>
              <a:gdLst/>
              <a:ahLst/>
              <a:cxnLst/>
              <a:rect l="l" t="t" r="r" b="b"/>
              <a:pathLst>
                <a:path w="12865" h="13209" extrusionOk="0">
                  <a:moveTo>
                    <a:pt x="12864" y="0"/>
                  </a:moveTo>
                  <a:lnTo>
                    <a:pt x="12864" y="0"/>
                  </a:lnTo>
                  <a:cubicBezTo>
                    <a:pt x="7237" y="2795"/>
                    <a:pt x="2719" y="7389"/>
                    <a:pt x="1" y="13055"/>
                  </a:cubicBezTo>
                  <a:lnTo>
                    <a:pt x="154" y="13208"/>
                  </a:lnTo>
                  <a:lnTo>
                    <a:pt x="128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7" name="Google Shape;697;p34"/>
          <p:cNvSpPr/>
          <p:nvPr/>
        </p:nvSpPr>
        <p:spPr>
          <a:xfrm>
            <a:off x="5527125" y="1134588"/>
            <a:ext cx="1060500" cy="153275"/>
          </a:xfrm>
          <a:custGeom>
            <a:avLst/>
            <a:gdLst/>
            <a:ahLst/>
            <a:cxnLst/>
            <a:rect l="l" t="t" r="r" b="b"/>
            <a:pathLst>
              <a:path w="42420" h="6131" extrusionOk="0">
                <a:moveTo>
                  <a:pt x="993" y="0"/>
                </a:moveTo>
                <a:cubicBezTo>
                  <a:pt x="931" y="0"/>
                  <a:pt x="869" y="2"/>
                  <a:pt x="805" y="5"/>
                </a:cubicBezTo>
                <a:cubicBezTo>
                  <a:pt x="269" y="43"/>
                  <a:pt x="1" y="273"/>
                  <a:pt x="1" y="809"/>
                </a:cubicBezTo>
                <a:cubicBezTo>
                  <a:pt x="1" y="1306"/>
                  <a:pt x="78" y="1727"/>
                  <a:pt x="728" y="1727"/>
                </a:cubicBezTo>
                <a:cubicBezTo>
                  <a:pt x="1417" y="1766"/>
                  <a:pt x="2068" y="2149"/>
                  <a:pt x="2413" y="2723"/>
                </a:cubicBezTo>
                <a:cubicBezTo>
                  <a:pt x="2834" y="3259"/>
                  <a:pt x="3140" y="3833"/>
                  <a:pt x="3561" y="4407"/>
                </a:cubicBezTo>
                <a:cubicBezTo>
                  <a:pt x="4258" y="5499"/>
                  <a:pt x="5434" y="6083"/>
                  <a:pt x="6628" y="6083"/>
                </a:cubicBezTo>
                <a:cubicBezTo>
                  <a:pt x="7401" y="6083"/>
                  <a:pt x="8182" y="5838"/>
                  <a:pt x="8845" y="5326"/>
                </a:cubicBezTo>
                <a:cubicBezTo>
                  <a:pt x="9610" y="4675"/>
                  <a:pt x="10108" y="3718"/>
                  <a:pt x="10759" y="2914"/>
                </a:cubicBezTo>
                <a:cubicBezTo>
                  <a:pt x="11386" y="2134"/>
                  <a:pt x="11929" y="1751"/>
                  <a:pt x="12471" y="1751"/>
                </a:cubicBezTo>
                <a:cubicBezTo>
                  <a:pt x="13020" y="1751"/>
                  <a:pt x="13569" y="2144"/>
                  <a:pt x="14204" y="2914"/>
                </a:cubicBezTo>
                <a:cubicBezTo>
                  <a:pt x="14625" y="3412"/>
                  <a:pt x="14970" y="3910"/>
                  <a:pt x="15314" y="4446"/>
                </a:cubicBezTo>
                <a:cubicBezTo>
                  <a:pt x="16023" y="5518"/>
                  <a:pt x="17171" y="6054"/>
                  <a:pt x="18320" y="6054"/>
                </a:cubicBezTo>
                <a:cubicBezTo>
                  <a:pt x="19468" y="6054"/>
                  <a:pt x="20617" y="5518"/>
                  <a:pt x="21325" y="4446"/>
                </a:cubicBezTo>
                <a:cubicBezTo>
                  <a:pt x="21823" y="3680"/>
                  <a:pt x="22359" y="2953"/>
                  <a:pt x="22971" y="2302"/>
                </a:cubicBezTo>
                <a:cubicBezTo>
                  <a:pt x="23270" y="1909"/>
                  <a:pt x="23706" y="1718"/>
                  <a:pt x="24141" y="1718"/>
                </a:cubicBezTo>
                <a:cubicBezTo>
                  <a:pt x="24596" y="1718"/>
                  <a:pt x="25051" y="1928"/>
                  <a:pt x="25345" y="2340"/>
                </a:cubicBezTo>
                <a:cubicBezTo>
                  <a:pt x="25881" y="2991"/>
                  <a:pt x="26417" y="3680"/>
                  <a:pt x="26876" y="4369"/>
                </a:cubicBezTo>
                <a:cubicBezTo>
                  <a:pt x="27565" y="5479"/>
                  <a:pt x="28752" y="6130"/>
                  <a:pt x="30015" y="6130"/>
                </a:cubicBezTo>
                <a:cubicBezTo>
                  <a:pt x="30513" y="6092"/>
                  <a:pt x="30973" y="5939"/>
                  <a:pt x="31432" y="5747"/>
                </a:cubicBezTo>
                <a:cubicBezTo>
                  <a:pt x="32121" y="5211"/>
                  <a:pt x="32772" y="4599"/>
                  <a:pt x="33384" y="3910"/>
                </a:cubicBezTo>
                <a:cubicBezTo>
                  <a:pt x="33844" y="3412"/>
                  <a:pt x="34150" y="2799"/>
                  <a:pt x="34609" y="2302"/>
                </a:cubicBezTo>
                <a:cubicBezTo>
                  <a:pt x="34912" y="1924"/>
                  <a:pt x="35355" y="1732"/>
                  <a:pt x="35794" y="1732"/>
                </a:cubicBezTo>
                <a:cubicBezTo>
                  <a:pt x="36245" y="1732"/>
                  <a:pt x="36692" y="1933"/>
                  <a:pt x="36983" y="2340"/>
                </a:cubicBezTo>
                <a:cubicBezTo>
                  <a:pt x="37442" y="2876"/>
                  <a:pt x="37864" y="3412"/>
                  <a:pt x="38246" y="4024"/>
                </a:cubicBezTo>
                <a:cubicBezTo>
                  <a:pt x="39005" y="5180"/>
                  <a:pt x="39934" y="6063"/>
                  <a:pt x="41386" y="6063"/>
                </a:cubicBezTo>
                <a:cubicBezTo>
                  <a:pt x="41473" y="6063"/>
                  <a:pt x="41563" y="6060"/>
                  <a:pt x="41654" y="6054"/>
                </a:cubicBezTo>
                <a:cubicBezTo>
                  <a:pt x="42228" y="5977"/>
                  <a:pt x="42419" y="5709"/>
                  <a:pt x="42419" y="5211"/>
                </a:cubicBezTo>
                <a:cubicBezTo>
                  <a:pt x="42419" y="4714"/>
                  <a:pt x="42305" y="4331"/>
                  <a:pt x="41730" y="4331"/>
                </a:cubicBezTo>
                <a:cubicBezTo>
                  <a:pt x="41041" y="4292"/>
                  <a:pt x="40390" y="3948"/>
                  <a:pt x="40008" y="3374"/>
                </a:cubicBezTo>
                <a:cubicBezTo>
                  <a:pt x="39586" y="2838"/>
                  <a:pt x="39242" y="2263"/>
                  <a:pt x="38859" y="1689"/>
                </a:cubicBezTo>
                <a:cubicBezTo>
                  <a:pt x="38093" y="541"/>
                  <a:pt x="36887" y="5"/>
                  <a:pt x="35720" y="5"/>
                </a:cubicBezTo>
                <a:cubicBezTo>
                  <a:pt x="34552" y="5"/>
                  <a:pt x="33423" y="541"/>
                  <a:pt x="32810" y="1536"/>
                </a:cubicBezTo>
                <a:cubicBezTo>
                  <a:pt x="32389" y="2263"/>
                  <a:pt x="31853" y="2953"/>
                  <a:pt x="31279" y="3565"/>
                </a:cubicBezTo>
                <a:cubicBezTo>
                  <a:pt x="30811" y="4069"/>
                  <a:pt x="30326" y="4319"/>
                  <a:pt x="29855" y="4319"/>
                </a:cubicBezTo>
                <a:cubicBezTo>
                  <a:pt x="29326" y="4319"/>
                  <a:pt x="28815" y="4002"/>
                  <a:pt x="28369" y="3374"/>
                </a:cubicBezTo>
                <a:cubicBezTo>
                  <a:pt x="27986" y="2838"/>
                  <a:pt x="27604" y="2263"/>
                  <a:pt x="27259" y="1689"/>
                </a:cubicBezTo>
                <a:cubicBezTo>
                  <a:pt x="26525" y="569"/>
                  <a:pt x="25334" y="5"/>
                  <a:pt x="24142" y="5"/>
                </a:cubicBezTo>
                <a:cubicBezTo>
                  <a:pt x="22970" y="5"/>
                  <a:pt x="21797" y="550"/>
                  <a:pt x="21057" y="1651"/>
                </a:cubicBezTo>
                <a:cubicBezTo>
                  <a:pt x="20598" y="2417"/>
                  <a:pt x="20062" y="3144"/>
                  <a:pt x="19411" y="3795"/>
                </a:cubicBezTo>
                <a:cubicBezTo>
                  <a:pt x="19131" y="4168"/>
                  <a:pt x="18714" y="4350"/>
                  <a:pt x="18295" y="4350"/>
                </a:cubicBezTo>
                <a:cubicBezTo>
                  <a:pt x="17853" y="4350"/>
                  <a:pt x="17408" y="4149"/>
                  <a:pt x="17114" y="3757"/>
                </a:cubicBezTo>
                <a:cubicBezTo>
                  <a:pt x="16693" y="3259"/>
                  <a:pt x="16310" y="2761"/>
                  <a:pt x="15927" y="2187"/>
                </a:cubicBezTo>
                <a:cubicBezTo>
                  <a:pt x="15353" y="1383"/>
                  <a:pt x="14740" y="502"/>
                  <a:pt x="13745" y="234"/>
                </a:cubicBezTo>
                <a:cubicBezTo>
                  <a:pt x="13194" y="83"/>
                  <a:pt x="12705" y="2"/>
                  <a:pt x="12257" y="2"/>
                </a:cubicBezTo>
                <a:cubicBezTo>
                  <a:pt x="11117" y="2"/>
                  <a:pt x="10249" y="529"/>
                  <a:pt x="9342" y="1766"/>
                </a:cubicBezTo>
                <a:cubicBezTo>
                  <a:pt x="8845" y="2378"/>
                  <a:pt x="8423" y="3067"/>
                  <a:pt x="7887" y="3680"/>
                </a:cubicBezTo>
                <a:cubicBezTo>
                  <a:pt x="7597" y="4106"/>
                  <a:pt x="7131" y="4326"/>
                  <a:pt x="6661" y="4326"/>
                </a:cubicBezTo>
                <a:cubicBezTo>
                  <a:pt x="6202" y="4326"/>
                  <a:pt x="5740" y="4115"/>
                  <a:pt x="5437" y="3680"/>
                </a:cubicBezTo>
                <a:cubicBezTo>
                  <a:pt x="4978" y="3182"/>
                  <a:pt x="4557" y="2608"/>
                  <a:pt x="4174" y="2034"/>
                </a:cubicBezTo>
                <a:cubicBezTo>
                  <a:pt x="3366" y="858"/>
                  <a:pt x="2452" y="0"/>
                  <a:pt x="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4"/>
          <p:cNvSpPr/>
          <p:nvPr/>
        </p:nvSpPr>
        <p:spPr>
          <a:xfrm>
            <a:off x="8647125" y="1186800"/>
            <a:ext cx="239350" cy="222550"/>
          </a:xfrm>
          <a:custGeom>
            <a:avLst/>
            <a:gdLst/>
            <a:ahLst/>
            <a:cxnLst/>
            <a:rect l="l" t="t" r="r" b="b"/>
            <a:pathLst>
              <a:path w="9574" h="8902" extrusionOk="0">
                <a:moveTo>
                  <a:pt x="1848" y="1"/>
                </a:moveTo>
                <a:cubicBezTo>
                  <a:pt x="1008" y="1"/>
                  <a:pt x="1" y="1298"/>
                  <a:pt x="845" y="1931"/>
                </a:cubicBezTo>
                <a:cubicBezTo>
                  <a:pt x="960" y="2084"/>
                  <a:pt x="1113" y="2199"/>
                  <a:pt x="1266" y="2352"/>
                </a:cubicBezTo>
                <a:lnTo>
                  <a:pt x="3448" y="4343"/>
                </a:lnTo>
                <a:cubicBezTo>
                  <a:pt x="2491" y="5300"/>
                  <a:pt x="1687" y="6066"/>
                  <a:pt x="883" y="6870"/>
                </a:cubicBezTo>
                <a:cubicBezTo>
                  <a:pt x="424" y="7329"/>
                  <a:pt x="347" y="8095"/>
                  <a:pt x="730" y="8631"/>
                </a:cubicBezTo>
                <a:cubicBezTo>
                  <a:pt x="962" y="8796"/>
                  <a:pt x="1236" y="8876"/>
                  <a:pt x="1514" y="8876"/>
                </a:cubicBezTo>
                <a:cubicBezTo>
                  <a:pt x="1878" y="8876"/>
                  <a:pt x="2247" y="8739"/>
                  <a:pt x="2529" y="8478"/>
                </a:cubicBezTo>
                <a:cubicBezTo>
                  <a:pt x="2682" y="8325"/>
                  <a:pt x="2797" y="8172"/>
                  <a:pt x="2950" y="8018"/>
                </a:cubicBezTo>
                <a:lnTo>
                  <a:pt x="4941" y="5989"/>
                </a:lnTo>
                <a:cubicBezTo>
                  <a:pt x="5822" y="6946"/>
                  <a:pt x="6626" y="7750"/>
                  <a:pt x="7468" y="8554"/>
                </a:cubicBezTo>
                <a:cubicBezTo>
                  <a:pt x="7721" y="8786"/>
                  <a:pt x="8054" y="8902"/>
                  <a:pt x="8393" y="8902"/>
                </a:cubicBezTo>
                <a:cubicBezTo>
                  <a:pt x="8670" y="8902"/>
                  <a:pt x="8949" y="8824"/>
                  <a:pt x="9191" y="8669"/>
                </a:cubicBezTo>
                <a:cubicBezTo>
                  <a:pt x="9497" y="8133"/>
                  <a:pt x="9459" y="7444"/>
                  <a:pt x="9076" y="6985"/>
                </a:cubicBezTo>
                <a:cubicBezTo>
                  <a:pt x="8961" y="6832"/>
                  <a:pt x="8808" y="6678"/>
                  <a:pt x="8655" y="6525"/>
                </a:cubicBezTo>
                <a:lnTo>
                  <a:pt x="6511" y="4458"/>
                </a:lnTo>
                <a:cubicBezTo>
                  <a:pt x="7391" y="3577"/>
                  <a:pt x="8234" y="2812"/>
                  <a:pt x="9038" y="1970"/>
                </a:cubicBezTo>
                <a:cubicBezTo>
                  <a:pt x="9497" y="1587"/>
                  <a:pt x="9574" y="859"/>
                  <a:pt x="9191" y="323"/>
                </a:cubicBezTo>
                <a:cubicBezTo>
                  <a:pt x="9012" y="115"/>
                  <a:pt x="8579" y="92"/>
                  <a:pt x="8179" y="92"/>
                </a:cubicBezTo>
                <a:cubicBezTo>
                  <a:pt x="8064" y="92"/>
                  <a:pt x="7953" y="94"/>
                  <a:pt x="7851" y="94"/>
                </a:cubicBezTo>
                <a:cubicBezTo>
                  <a:pt x="7621" y="94"/>
                  <a:pt x="7430" y="362"/>
                  <a:pt x="7238" y="553"/>
                </a:cubicBezTo>
                <a:cubicBezTo>
                  <a:pt x="6511" y="1280"/>
                  <a:pt x="5783" y="2008"/>
                  <a:pt x="4941" y="2888"/>
                </a:cubicBezTo>
                <a:cubicBezTo>
                  <a:pt x="4061" y="1970"/>
                  <a:pt x="3295" y="1127"/>
                  <a:pt x="2453" y="323"/>
                </a:cubicBezTo>
                <a:cubicBezTo>
                  <a:pt x="2290" y="95"/>
                  <a:pt x="2075" y="1"/>
                  <a:pt x="18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5376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3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Post-Cesarean Analgesia</a:t>
            </a:r>
            <a:endParaRPr dirty="0"/>
          </a:p>
        </p:txBody>
      </p:sp>
      <p:sp>
        <p:nvSpPr>
          <p:cNvPr id="656" name="Google Shape;656;p34"/>
          <p:cNvSpPr txBox="1">
            <a:spLocks noGrp="1"/>
          </p:cNvSpPr>
          <p:nvPr>
            <p:ph type="subTitle" idx="4"/>
          </p:nvPr>
        </p:nvSpPr>
        <p:spPr>
          <a:xfrm>
            <a:off x="280783" y="1613353"/>
            <a:ext cx="2649986"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NSAIDS</a:t>
            </a:r>
          </a:p>
          <a:p>
            <a:pPr marL="0" lvl="0" indent="0" algn="ctr" rtl="0">
              <a:spcBef>
                <a:spcPts val="0"/>
              </a:spcBef>
              <a:spcAft>
                <a:spcPts val="0"/>
              </a:spcAft>
              <a:buNone/>
            </a:pPr>
            <a:r>
              <a:rPr lang="en" sz="1400" dirty="0"/>
              <a:t>(10-20% opioid sparing effect)</a:t>
            </a:r>
            <a:endParaRPr sz="1400" dirty="0"/>
          </a:p>
        </p:txBody>
      </p:sp>
      <p:sp>
        <p:nvSpPr>
          <p:cNvPr id="657" name="Google Shape;657;p34"/>
          <p:cNvSpPr txBox="1">
            <a:spLocks noGrp="1"/>
          </p:cNvSpPr>
          <p:nvPr>
            <p:ph type="subTitle" idx="5"/>
          </p:nvPr>
        </p:nvSpPr>
        <p:spPr>
          <a:xfrm>
            <a:off x="3412675" y="1443230"/>
            <a:ext cx="2644700"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Central Acting</a:t>
            </a:r>
          </a:p>
          <a:p>
            <a:pPr marL="0" indent="0"/>
            <a:r>
              <a:rPr lang="en-US" sz="1400" dirty="0"/>
              <a:t>(10-20% opioid sparing effect)</a:t>
            </a:r>
          </a:p>
          <a:p>
            <a:pPr marL="0" lvl="0" indent="0" algn="ctr" rtl="0">
              <a:spcBef>
                <a:spcPts val="0"/>
              </a:spcBef>
              <a:spcAft>
                <a:spcPts val="0"/>
              </a:spcAft>
              <a:buNone/>
            </a:pPr>
            <a:endParaRPr dirty="0"/>
          </a:p>
        </p:txBody>
      </p:sp>
      <p:sp>
        <p:nvSpPr>
          <p:cNvPr id="658" name="Google Shape;658;p34"/>
          <p:cNvSpPr txBox="1">
            <a:spLocks noGrp="1"/>
          </p:cNvSpPr>
          <p:nvPr>
            <p:ph type="subTitle" idx="1"/>
          </p:nvPr>
        </p:nvSpPr>
        <p:spPr>
          <a:xfrm>
            <a:off x="287689" y="2166703"/>
            <a:ext cx="2649986" cy="150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pPr>
            <a:r>
              <a:rPr lang="en" sz="1800" dirty="0"/>
              <a:t>Ketorolac</a:t>
            </a:r>
          </a:p>
          <a:p>
            <a:pPr marL="742950" lvl="1" indent="-285750" algn="l">
              <a:buFont typeface="Arial" panose="020B0604020202020204" pitchFamily="34" charset="0"/>
              <a:buChar char="•"/>
            </a:pPr>
            <a:r>
              <a:rPr lang="en" sz="1800" dirty="0"/>
              <a:t>15-30 mg IV</a:t>
            </a:r>
          </a:p>
          <a:p>
            <a:pPr marL="742950" lvl="1" indent="-285750" algn="l">
              <a:buFont typeface="Arial" panose="020B0604020202020204" pitchFamily="34" charset="0"/>
              <a:buChar char="•"/>
            </a:pPr>
            <a:r>
              <a:rPr lang="en" sz="1800" dirty="0"/>
              <a:t>Discontinue once oral can be taken</a:t>
            </a:r>
          </a:p>
          <a:p>
            <a:pPr marL="0" lvl="0" indent="0" algn="l" rtl="0">
              <a:spcBef>
                <a:spcPts val="0"/>
              </a:spcBef>
              <a:spcAft>
                <a:spcPts val="0"/>
              </a:spcAft>
            </a:pPr>
            <a:r>
              <a:rPr lang="en" sz="1800" dirty="0"/>
              <a:t>Ibuprofen</a:t>
            </a:r>
          </a:p>
          <a:p>
            <a:pPr marL="742950" lvl="1" indent="-285750" algn="l">
              <a:buFont typeface="Arial" panose="020B0604020202020204" pitchFamily="34" charset="0"/>
              <a:buChar char="•"/>
            </a:pPr>
            <a:r>
              <a:rPr lang="en" sz="1800" dirty="0"/>
              <a:t>600-800 mg PO</a:t>
            </a:r>
          </a:p>
          <a:p>
            <a:pPr marL="742950" lvl="1" indent="-285750" algn="l">
              <a:buFont typeface="Arial" panose="020B0604020202020204" pitchFamily="34" charset="0"/>
              <a:buChar char="•"/>
            </a:pPr>
            <a:r>
              <a:rPr lang="en-US" sz="1800" dirty="0"/>
              <a:t>Q</a:t>
            </a:r>
            <a:r>
              <a:rPr lang="en" sz="1800" dirty="0"/>
              <a:t> 6-8 hours</a:t>
            </a:r>
            <a:endParaRPr sz="1800" dirty="0"/>
          </a:p>
        </p:txBody>
      </p:sp>
      <p:sp>
        <p:nvSpPr>
          <p:cNvPr id="659" name="Google Shape;659;p34"/>
          <p:cNvSpPr txBox="1">
            <a:spLocks noGrp="1"/>
          </p:cNvSpPr>
          <p:nvPr>
            <p:ph type="subTitle" idx="2"/>
          </p:nvPr>
        </p:nvSpPr>
        <p:spPr>
          <a:xfrm>
            <a:off x="3412675" y="2172091"/>
            <a:ext cx="2787570" cy="150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IV Acetaminophen</a:t>
            </a:r>
          </a:p>
          <a:p>
            <a:pPr marL="742950" lvl="1" indent="-285750" algn="l">
              <a:buFont typeface="Arial" panose="020B0604020202020204" pitchFamily="34" charset="0"/>
              <a:buChar char="•"/>
            </a:pPr>
            <a:r>
              <a:rPr lang="en" sz="1800" dirty="0"/>
              <a:t>1000 mg IV</a:t>
            </a:r>
          </a:p>
          <a:p>
            <a:pPr marL="742950" lvl="1" indent="-285750" algn="l">
              <a:buFont typeface="Arial" panose="020B0604020202020204" pitchFamily="34" charset="0"/>
              <a:buChar char="•"/>
            </a:pPr>
            <a:r>
              <a:rPr lang="en-US" sz="1800" dirty="0"/>
              <a:t>Q</a:t>
            </a:r>
            <a:r>
              <a:rPr lang="en" sz="1800" dirty="0"/>
              <a:t> 8 hours</a:t>
            </a:r>
          </a:p>
          <a:p>
            <a:pPr marL="742950" lvl="1" indent="-285750" algn="l">
              <a:buFont typeface="Arial" panose="020B0604020202020204" pitchFamily="34" charset="0"/>
              <a:buChar char="•"/>
            </a:pPr>
            <a:r>
              <a:rPr lang="en" sz="1800" dirty="0"/>
              <a:t>Discontinue once oral can be taken</a:t>
            </a:r>
          </a:p>
          <a:p>
            <a:pPr marL="0" lvl="0" indent="0" algn="l" rtl="0">
              <a:spcBef>
                <a:spcPts val="0"/>
              </a:spcBef>
              <a:spcAft>
                <a:spcPts val="0"/>
              </a:spcAft>
              <a:buNone/>
            </a:pPr>
            <a:r>
              <a:rPr lang="en" sz="1800" dirty="0"/>
              <a:t>Oral Acetaminophen</a:t>
            </a:r>
          </a:p>
          <a:p>
            <a:pPr marL="742950" lvl="1" indent="-285750" algn="l">
              <a:buFont typeface="Arial" panose="020B0604020202020204" pitchFamily="34" charset="0"/>
              <a:buChar char="•"/>
            </a:pPr>
            <a:r>
              <a:rPr lang="en" sz="1800" dirty="0"/>
              <a:t>650-1000 mg PO</a:t>
            </a:r>
          </a:p>
          <a:p>
            <a:pPr marL="742950" lvl="1" indent="-285750" algn="l">
              <a:buFont typeface="Arial" panose="020B0604020202020204" pitchFamily="34" charset="0"/>
              <a:buChar char="•"/>
            </a:pPr>
            <a:r>
              <a:rPr lang="en-US" sz="1800" dirty="0"/>
              <a:t>Q</a:t>
            </a:r>
            <a:r>
              <a:rPr lang="en" sz="1800" dirty="0"/>
              <a:t> 6-8 hours</a:t>
            </a:r>
          </a:p>
          <a:p>
            <a:pPr marL="742950" lvl="1" indent="-285750" algn="l">
              <a:buFont typeface="Arial" panose="020B0604020202020204" pitchFamily="34" charset="0"/>
              <a:buChar char="•"/>
            </a:pPr>
            <a:r>
              <a:rPr lang="en" sz="1800" dirty="0"/>
              <a:t>Not &gt; 3250 mg/day</a:t>
            </a:r>
            <a:endParaRPr sz="1800" dirty="0"/>
          </a:p>
        </p:txBody>
      </p:sp>
      <p:sp>
        <p:nvSpPr>
          <p:cNvPr id="660" name="Google Shape;660;p34"/>
          <p:cNvSpPr txBox="1">
            <a:spLocks noGrp="1"/>
          </p:cNvSpPr>
          <p:nvPr>
            <p:ph type="subTitle" idx="3"/>
          </p:nvPr>
        </p:nvSpPr>
        <p:spPr>
          <a:xfrm>
            <a:off x="6417229" y="2186564"/>
            <a:ext cx="2644700" cy="150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Dexamethasone</a:t>
            </a:r>
          </a:p>
          <a:p>
            <a:pPr marL="742950" lvl="1" indent="-285750" algn="l">
              <a:buFont typeface="Arial" panose="020B0604020202020204" pitchFamily="34" charset="0"/>
              <a:buChar char="•"/>
            </a:pPr>
            <a:r>
              <a:rPr lang="en" sz="1800" dirty="0"/>
              <a:t>8 mg (following umbilical cord clamp)</a:t>
            </a:r>
          </a:p>
        </p:txBody>
      </p:sp>
      <p:sp>
        <p:nvSpPr>
          <p:cNvPr id="661" name="Google Shape;661;p34"/>
          <p:cNvSpPr txBox="1">
            <a:spLocks noGrp="1"/>
          </p:cNvSpPr>
          <p:nvPr>
            <p:ph type="subTitle" idx="6"/>
          </p:nvPr>
        </p:nvSpPr>
        <p:spPr>
          <a:xfrm>
            <a:off x="6200245" y="1398660"/>
            <a:ext cx="26447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Corticosteroid</a:t>
            </a:r>
            <a:endParaRPr dirty="0"/>
          </a:p>
        </p:txBody>
      </p:sp>
      <p:sp>
        <p:nvSpPr>
          <p:cNvPr id="662" name="Google Shape;662;p34"/>
          <p:cNvSpPr/>
          <p:nvPr/>
        </p:nvSpPr>
        <p:spPr>
          <a:xfrm>
            <a:off x="128700" y="4470400"/>
            <a:ext cx="2109000" cy="2109000"/>
          </a:xfrm>
          <a:prstGeom prst="donut">
            <a:avLst>
              <a:gd name="adj" fmla="val 179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3" name="Google Shape;663;p34"/>
          <p:cNvGrpSpPr/>
          <p:nvPr/>
        </p:nvGrpSpPr>
        <p:grpSpPr>
          <a:xfrm>
            <a:off x="2237700" y="4116076"/>
            <a:ext cx="1060257" cy="1053335"/>
            <a:chOff x="3319375" y="-61950"/>
            <a:chExt cx="1060257" cy="1053335"/>
          </a:xfrm>
        </p:grpSpPr>
        <p:sp>
          <p:nvSpPr>
            <p:cNvPr id="664" name="Google Shape;664;p34"/>
            <p:cNvSpPr/>
            <p:nvPr/>
          </p:nvSpPr>
          <p:spPr>
            <a:xfrm>
              <a:off x="3452502" y="53664"/>
              <a:ext cx="749390" cy="776834"/>
            </a:xfrm>
            <a:custGeom>
              <a:avLst/>
              <a:gdLst/>
              <a:ahLst/>
              <a:cxnLst/>
              <a:rect l="l" t="t" r="r" b="b"/>
              <a:pathLst>
                <a:path w="41807" h="43338" extrusionOk="0">
                  <a:moveTo>
                    <a:pt x="40582" y="0"/>
                  </a:moveTo>
                  <a:lnTo>
                    <a:pt x="1" y="42151"/>
                  </a:lnTo>
                  <a:lnTo>
                    <a:pt x="1111" y="43337"/>
                  </a:lnTo>
                  <a:lnTo>
                    <a:pt x="41807" y="1034"/>
                  </a:lnTo>
                  <a:lnTo>
                    <a:pt x="405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4"/>
            <p:cNvSpPr/>
            <p:nvPr/>
          </p:nvSpPr>
          <p:spPr>
            <a:xfrm>
              <a:off x="3500541" y="98942"/>
              <a:ext cx="749390" cy="777533"/>
            </a:xfrm>
            <a:custGeom>
              <a:avLst/>
              <a:gdLst/>
              <a:ahLst/>
              <a:cxnLst/>
              <a:rect l="l" t="t" r="r" b="b"/>
              <a:pathLst>
                <a:path w="41807" h="43377" extrusionOk="0">
                  <a:moveTo>
                    <a:pt x="40735" y="1"/>
                  </a:moveTo>
                  <a:lnTo>
                    <a:pt x="1" y="42343"/>
                  </a:lnTo>
                  <a:lnTo>
                    <a:pt x="1226" y="43376"/>
                  </a:lnTo>
                  <a:lnTo>
                    <a:pt x="41807" y="1226"/>
                  </a:lnTo>
                  <a:lnTo>
                    <a:pt x="40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4"/>
            <p:cNvSpPr/>
            <p:nvPr/>
          </p:nvSpPr>
          <p:spPr>
            <a:xfrm>
              <a:off x="3410648" y="13853"/>
              <a:ext cx="737721" cy="763802"/>
            </a:xfrm>
            <a:custGeom>
              <a:avLst/>
              <a:gdLst/>
              <a:ahLst/>
              <a:cxnLst/>
              <a:rect l="l" t="t" r="r" b="b"/>
              <a:pathLst>
                <a:path w="41156" h="42611" extrusionOk="0">
                  <a:moveTo>
                    <a:pt x="39777" y="1"/>
                  </a:moveTo>
                  <a:cubicBezTo>
                    <a:pt x="26531" y="13783"/>
                    <a:pt x="13285" y="27527"/>
                    <a:pt x="1" y="41309"/>
                  </a:cubicBezTo>
                  <a:lnTo>
                    <a:pt x="996" y="42611"/>
                  </a:lnTo>
                  <a:lnTo>
                    <a:pt x="41156" y="881"/>
                  </a:lnTo>
                  <a:lnTo>
                    <a:pt x="397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4"/>
            <p:cNvSpPr/>
            <p:nvPr/>
          </p:nvSpPr>
          <p:spPr>
            <a:xfrm>
              <a:off x="3554763" y="151784"/>
              <a:ext cx="737022" cy="763802"/>
            </a:xfrm>
            <a:custGeom>
              <a:avLst/>
              <a:gdLst/>
              <a:ahLst/>
              <a:cxnLst/>
              <a:rect l="l" t="t" r="r" b="b"/>
              <a:pathLst>
                <a:path w="41117" h="42611" extrusionOk="0">
                  <a:moveTo>
                    <a:pt x="40160" y="1"/>
                  </a:moveTo>
                  <a:lnTo>
                    <a:pt x="0" y="41730"/>
                  </a:lnTo>
                  <a:lnTo>
                    <a:pt x="1378" y="42611"/>
                  </a:lnTo>
                  <a:lnTo>
                    <a:pt x="41117" y="1341"/>
                  </a:lnTo>
                  <a:lnTo>
                    <a:pt x="401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4"/>
            <p:cNvSpPr/>
            <p:nvPr/>
          </p:nvSpPr>
          <p:spPr>
            <a:xfrm>
              <a:off x="3374960" y="-16206"/>
              <a:ext cx="712339" cy="734154"/>
            </a:xfrm>
            <a:custGeom>
              <a:avLst/>
              <a:gdLst/>
              <a:ahLst/>
              <a:cxnLst/>
              <a:rect l="l" t="t" r="r" b="b"/>
              <a:pathLst>
                <a:path w="39740" h="40957" extrusionOk="0">
                  <a:moveTo>
                    <a:pt x="38431" y="0"/>
                  </a:moveTo>
                  <a:cubicBezTo>
                    <a:pt x="38103" y="0"/>
                    <a:pt x="37855" y="267"/>
                    <a:pt x="37328" y="835"/>
                  </a:cubicBezTo>
                  <a:cubicBezTo>
                    <a:pt x="25192" y="13393"/>
                    <a:pt x="13094" y="25988"/>
                    <a:pt x="996" y="38583"/>
                  </a:cubicBezTo>
                  <a:cubicBezTo>
                    <a:pt x="1" y="39579"/>
                    <a:pt x="1" y="39579"/>
                    <a:pt x="767" y="40804"/>
                  </a:cubicBezTo>
                  <a:cubicBezTo>
                    <a:pt x="805" y="40842"/>
                    <a:pt x="843" y="40880"/>
                    <a:pt x="920" y="40957"/>
                  </a:cubicBezTo>
                  <a:lnTo>
                    <a:pt x="39739" y="606"/>
                  </a:lnTo>
                  <a:cubicBezTo>
                    <a:pt x="39074" y="210"/>
                    <a:pt x="38721" y="0"/>
                    <a:pt x="38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4"/>
            <p:cNvSpPr/>
            <p:nvPr/>
          </p:nvSpPr>
          <p:spPr>
            <a:xfrm>
              <a:off x="3615833" y="211491"/>
              <a:ext cx="712322" cy="734728"/>
            </a:xfrm>
            <a:custGeom>
              <a:avLst/>
              <a:gdLst/>
              <a:ahLst/>
              <a:cxnLst/>
              <a:rect l="l" t="t" r="r" b="b"/>
              <a:pathLst>
                <a:path w="39739" h="40989" extrusionOk="0">
                  <a:moveTo>
                    <a:pt x="38820" y="0"/>
                  </a:moveTo>
                  <a:cubicBezTo>
                    <a:pt x="25880" y="13438"/>
                    <a:pt x="12940" y="26876"/>
                    <a:pt x="0" y="40313"/>
                  </a:cubicBezTo>
                  <a:cubicBezTo>
                    <a:pt x="651" y="40759"/>
                    <a:pt x="985" y="40989"/>
                    <a:pt x="1271" y="40989"/>
                  </a:cubicBezTo>
                  <a:cubicBezTo>
                    <a:pt x="1575" y="40989"/>
                    <a:pt x="1823" y="40730"/>
                    <a:pt x="2336" y="40198"/>
                  </a:cubicBezTo>
                  <a:lnTo>
                    <a:pt x="38705" y="2451"/>
                  </a:lnTo>
                  <a:cubicBezTo>
                    <a:pt x="39739" y="1340"/>
                    <a:pt x="39739" y="1340"/>
                    <a:pt x="38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4"/>
            <p:cNvSpPr/>
            <p:nvPr/>
          </p:nvSpPr>
          <p:spPr>
            <a:xfrm>
              <a:off x="3350941" y="-41856"/>
              <a:ext cx="667742" cy="695311"/>
            </a:xfrm>
            <a:custGeom>
              <a:avLst/>
              <a:gdLst/>
              <a:ahLst/>
              <a:cxnLst/>
              <a:rect l="l" t="t" r="r" b="b"/>
              <a:pathLst>
                <a:path w="37252" h="38790" extrusionOk="0">
                  <a:moveTo>
                    <a:pt x="35917" y="0"/>
                  </a:moveTo>
                  <a:cubicBezTo>
                    <a:pt x="35551" y="0"/>
                    <a:pt x="35296" y="275"/>
                    <a:pt x="34724" y="888"/>
                  </a:cubicBezTo>
                  <a:lnTo>
                    <a:pt x="16042" y="20260"/>
                  </a:lnTo>
                  <a:cubicBezTo>
                    <a:pt x="10797" y="25696"/>
                    <a:pt x="5552" y="31132"/>
                    <a:pt x="345" y="36569"/>
                  </a:cubicBezTo>
                  <a:cubicBezTo>
                    <a:pt x="116" y="36798"/>
                    <a:pt x="1" y="37066"/>
                    <a:pt x="1" y="37411"/>
                  </a:cubicBezTo>
                  <a:cubicBezTo>
                    <a:pt x="77" y="37870"/>
                    <a:pt x="231" y="38330"/>
                    <a:pt x="460" y="38789"/>
                  </a:cubicBezTo>
                  <a:lnTo>
                    <a:pt x="37251" y="505"/>
                  </a:lnTo>
                  <a:cubicBezTo>
                    <a:pt x="36583" y="180"/>
                    <a:pt x="36214" y="0"/>
                    <a:pt x="35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4"/>
            <p:cNvSpPr/>
            <p:nvPr/>
          </p:nvSpPr>
          <p:spPr>
            <a:xfrm>
              <a:off x="3683086" y="278045"/>
              <a:ext cx="672528" cy="693948"/>
            </a:xfrm>
            <a:custGeom>
              <a:avLst/>
              <a:gdLst/>
              <a:ahLst/>
              <a:cxnLst/>
              <a:rect l="l" t="t" r="r" b="b"/>
              <a:pathLst>
                <a:path w="37519" h="38714" extrusionOk="0">
                  <a:moveTo>
                    <a:pt x="36791" y="1"/>
                  </a:moveTo>
                  <a:lnTo>
                    <a:pt x="0" y="38208"/>
                  </a:lnTo>
                  <a:cubicBezTo>
                    <a:pt x="702" y="38534"/>
                    <a:pt x="1090" y="38713"/>
                    <a:pt x="1401" y="38713"/>
                  </a:cubicBezTo>
                  <a:cubicBezTo>
                    <a:pt x="1784" y="38713"/>
                    <a:pt x="2049" y="38439"/>
                    <a:pt x="2642" y="37825"/>
                  </a:cubicBezTo>
                  <a:cubicBezTo>
                    <a:pt x="13936" y="26072"/>
                    <a:pt x="25229" y="14319"/>
                    <a:pt x="36561" y="2604"/>
                  </a:cubicBezTo>
                  <a:cubicBezTo>
                    <a:pt x="37250" y="1877"/>
                    <a:pt x="37518" y="1264"/>
                    <a:pt x="36982" y="384"/>
                  </a:cubicBezTo>
                  <a:lnTo>
                    <a:pt x="36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4"/>
            <p:cNvSpPr/>
            <p:nvPr/>
          </p:nvSpPr>
          <p:spPr>
            <a:xfrm>
              <a:off x="3327620" y="-57558"/>
              <a:ext cx="618305" cy="633470"/>
            </a:xfrm>
            <a:custGeom>
              <a:avLst/>
              <a:gdLst/>
              <a:ahLst/>
              <a:cxnLst/>
              <a:rect l="l" t="t" r="r" b="b"/>
              <a:pathLst>
                <a:path w="34494" h="35340" extrusionOk="0">
                  <a:moveTo>
                    <a:pt x="32952" y="1"/>
                  </a:moveTo>
                  <a:cubicBezTo>
                    <a:pt x="32605" y="1"/>
                    <a:pt x="32274" y="101"/>
                    <a:pt x="31929" y="463"/>
                  </a:cubicBezTo>
                  <a:cubicBezTo>
                    <a:pt x="21631" y="11182"/>
                    <a:pt x="11294" y="21940"/>
                    <a:pt x="957" y="32659"/>
                  </a:cubicBezTo>
                  <a:cubicBezTo>
                    <a:pt x="77" y="33578"/>
                    <a:pt x="0" y="33999"/>
                    <a:pt x="613" y="35339"/>
                  </a:cubicBezTo>
                  <a:cubicBezTo>
                    <a:pt x="11868" y="23663"/>
                    <a:pt x="23085" y="11986"/>
                    <a:pt x="34494" y="156"/>
                  </a:cubicBezTo>
                  <a:lnTo>
                    <a:pt x="34494" y="156"/>
                  </a:lnTo>
                  <a:cubicBezTo>
                    <a:pt x="34460" y="158"/>
                    <a:pt x="34426" y="158"/>
                    <a:pt x="34392" y="158"/>
                  </a:cubicBezTo>
                  <a:cubicBezTo>
                    <a:pt x="33847" y="158"/>
                    <a:pt x="33387" y="1"/>
                    <a:pt x="32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4"/>
            <p:cNvSpPr/>
            <p:nvPr/>
          </p:nvSpPr>
          <p:spPr>
            <a:xfrm>
              <a:off x="3757187" y="352845"/>
              <a:ext cx="615580" cy="634527"/>
            </a:xfrm>
            <a:custGeom>
              <a:avLst/>
              <a:gdLst/>
              <a:ahLst/>
              <a:cxnLst/>
              <a:rect l="l" t="t" r="r" b="b"/>
              <a:pathLst>
                <a:path w="34342" h="35399" extrusionOk="0">
                  <a:moveTo>
                    <a:pt x="33882" y="1"/>
                  </a:moveTo>
                  <a:lnTo>
                    <a:pt x="1" y="35184"/>
                  </a:lnTo>
                  <a:cubicBezTo>
                    <a:pt x="568" y="35184"/>
                    <a:pt x="1055" y="35399"/>
                    <a:pt x="1524" y="35399"/>
                  </a:cubicBezTo>
                  <a:cubicBezTo>
                    <a:pt x="1847" y="35399"/>
                    <a:pt x="2162" y="35297"/>
                    <a:pt x="2489" y="34954"/>
                  </a:cubicBezTo>
                  <a:cubicBezTo>
                    <a:pt x="12788" y="24234"/>
                    <a:pt x="23086" y="13553"/>
                    <a:pt x="33423" y="2872"/>
                  </a:cubicBezTo>
                  <a:cubicBezTo>
                    <a:pt x="34341" y="1915"/>
                    <a:pt x="34341" y="1111"/>
                    <a:pt x="33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4"/>
            <p:cNvSpPr/>
            <p:nvPr/>
          </p:nvSpPr>
          <p:spPr>
            <a:xfrm>
              <a:off x="3319375" y="-61950"/>
              <a:ext cx="537356" cy="550011"/>
            </a:xfrm>
            <a:custGeom>
              <a:avLst/>
              <a:gdLst/>
              <a:ahLst/>
              <a:cxnLst/>
              <a:rect l="l" t="t" r="r" b="b"/>
              <a:pathLst>
                <a:path w="29978" h="30684" extrusionOk="0">
                  <a:moveTo>
                    <a:pt x="29132" y="1"/>
                  </a:moveTo>
                  <a:cubicBezTo>
                    <a:pt x="28238" y="1"/>
                    <a:pt x="27508" y="238"/>
                    <a:pt x="26800" y="976"/>
                  </a:cubicBezTo>
                  <a:cubicBezTo>
                    <a:pt x="18186" y="9934"/>
                    <a:pt x="9610" y="18892"/>
                    <a:pt x="996" y="27851"/>
                  </a:cubicBezTo>
                  <a:cubicBezTo>
                    <a:pt x="231" y="28578"/>
                    <a:pt x="1" y="29727"/>
                    <a:pt x="499" y="30684"/>
                  </a:cubicBezTo>
                  <a:cubicBezTo>
                    <a:pt x="10299" y="20500"/>
                    <a:pt x="20100" y="10317"/>
                    <a:pt x="29977" y="57"/>
                  </a:cubicBezTo>
                  <a:cubicBezTo>
                    <a:pt x="29679" y="22"/>
                    <a:pt x="29398" y="1"/>
                    <a:pt x="29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4"/>
            <p:cNvSpPr/>
            <p:nvPr/>
          </p:nvSpPr>
          <p:spPr>
            <a:xfrm>
              <a:off x="3845718" y="439313"/>
              <a:ext cx="533914" cy="552072"/>
            </a:xfrm>
            <a:custGeom>
              <a:avLst/>
              <a:gdLst/>
              <a:ahLst/>
              <a:cxnLst/>
              <a:rect l="l" t="t" r="r" b="b"/>
              <a:pathLst>
                <a:path w="29786" h="30799" extrusionOk="0">
                  <a:moveTo>
                    <a:pt x="29594" y="1"/>
                  </a:moveTo>
                  <a:lnTo>
                    <a:pt x="1" y="30742"/>
                  </a:lnTo>
                  <a:cubicBezTo>
                    <a:pt x="299" y="30778"/>
                    <a:pt x="579" y="30799"/>
                    <a:pt x="846" y="30799"/>
                  </a:cubicBezTo>
                  <a:cubicBezTo>
                    <a:pt x="1741" y="30799"/>
                    <a:pt x="2479" y="30561"/>
                    <a:pt x="3216" y="29824"/>
                  </a:cubicBezTo>
                  <a:cubicBezTo>
                    <a:pt x="11677" y="20904"/>
                    <a:pt x="20176" y="12060"/>
                    <a:pt x="28752" y="3255"/>
                  </a:cubicBezTo>
                  <a:cubicBezTo>
                    <a:pt x="29709" y="2298"/>
                    <a:pt x="29785" y="1341"/>
                    <a:pt x="29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4"/>
            <p:cNvSpPr/>
            <p:nvPr/>
          </p:nvSpPr>
          <p:spPr>
            <a:xfrm>
              <a:off x="3952083" y="544997"/>
              <a:ext cx="417258" cy="433713"/>
            </a:xfrm>
            <a:custGeom>
              <a:avLst/>
              <a:gdLst/>
              <a:ahLst/>
              <a:cxnLst/>
              <a:rect l="l" t="t" r="r" b="b"/>
              <a:pathLst>
                <a:path w="23278" h="24196" extrusionOk="0">
                  <a:moveTo>
                    <a:pt x="23277" y="0"/>
                  </a:moveTo>
                  <a:lnTo>
                    <a:pt x="0" y="24196"/>
                  </a:lnTo>
                  <a:cubicBezTo>
                    <a:pt x="1264" y="24043"/>
                    <a:pt x="2489" y="23966"/>
                    <a:pt x="3484" y="22932"/>
                  </a:cubicBezTo>
                  <a:cubicBezTo>
                    <a:pt x="9610" y="16501"/>
                    <a:pt x="15773" y="10069"/>
                    <a:pt x="22014" y="3714"/>
                  </a:cubicBezTo>
                  <a:cubicBezTo>
                    <a:pt x="23047" y="2642"/>
                    <a:pt x="23124" y="1379"/>
                    <a:pt x="23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4"/>
            <p:cNvSpPr/>
            <p:nvPr/>
          </p:nvSpPr>
          <p:spPr>
            <a:xfrm>
              <a:off x="3333787" y="-49277"/>
              <a:ext cx="417258" cy="433713"/>
            </a:xfrm>
            <a:custGeom>
              <a:avLst/>
              <a:gdLst/>
              <a:ahLst/>
              <a:cxnLst/>
              <a:rect l="l" t="t" r="r" b="b"/>
              <a:pathLst>
                <a:path w="23278" h="24196" extrusionOk="0">
                  <a:moveTo>
                    <a:pt x="23277" y="1"/>
                  </a:moveTo>
                  <a:lnTo>
                    <a:pt x="23277" y="1"/>
                  </a:lnTo>
                  <a:cubicBezTo>
                    <a:pt x="21937" y="154"/>
                    <a:pt x="20712" y="307"/>
                    <a:pt x="19679" y="1379"/>
                  </a:cubicBezTo>
                  <a:cubicBezTo>
                    <a:pt x="13553" y="7810"/>
                    <a:pt x="7390" y="14242"/>
                    <a:pt x="1188" y="20597"/>
                  </a:cubicBezTo>
                  <a:cubicBezTo>
                    <a:pt x="154" y="21631"/>
                    <a:pt x="116" y="22894"/>
                    <a:pt x="1" y="24196"/>
                  </a:cubicBezTo>
                  <a:lnTo>
                    <a:pt x="232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4"/>
            <p:cNvSpPr/>
            <p:nvPr/>
          </p:nvSpPr>
          <p:spPr>
            <a:xfrm>
              <a:off x="4094137" y="691854"/>
              <a:ext cx="231967" cy="237452"/>
            </a:xfrm>
            <a:custGeom>
              <a:avLst/>
              <a:gdLst/>
              <a:ahLst/>
              <a:cxnLst/>
              <a:rect l="l" t="t" r="r" b="b"/>
              <a:pathLst>
                <a:path w="12941" h="13247" extrusionOk="0">
                  <a:moveTo>
                    <a:pt x="12787" y="0"/>
                  </a:moveTo>
                  <a:lnTo>
                    <a:pt x="0" y="13246"/>
                  </a:lnTo>
                  <a:cubicBezTo>
                    <a:pt x="5628" y="10413"/>
                    <a:pt x="10184" y="5819"/>
                    <a:pt x="12940" y="153"/>
                  </a:cubicBezTo>
                  <a:lnTo>
                    <a:pt x="127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4"/>
            <p:cNvSpPr/>
            <p:nvPr/>
          </p:nvSpPr>
          <p:spPr>
            <a:xfrm>
              <a:off x="3377702" y="822"/>
              <a:ext cx="230605" cy="236771"/>
            </a:xfrm>
            <a:custGeom>
              <a:avLst/>
              <a:gdLst/>
              <a:ahLst/>
              <a:cxnLst/>
              <a:rect l="l" t="t" r="r" b="b"/>
              <a:pathLst>
                <a:path w="12865" h="13209" extrusionOk="0">
                  <a:moveTo>
                    <a:pt x="12864" y="0"/>
                  </a:moveTo>
                  <a:lnTo>
                    <a:pt x="12864" y="0"/>
                  </a:lnTo>
                  <a:cubicBezTo>
                    <a:pt x="7237" y="2795"/>
                    <a:pt x="2719" y="7389"/>
                    <a:pt x="1" y="13055"/>
                  </a:cubicBezTo>
                  <a:lnTo>
                    <a:pt x="154" y="13208"/>
                  </a:lnTo>
                  <a:lnTo>
                    <a:pt x="128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 name="Google Shape;680;p34"/>
          <p:cNvGrpSpPr/>
          <p:nvPr/>
        </p:nvGrpSpPr>
        <p:grpSpPr>
          <a:xfrm>
            <a:off x="8237165" y="3701465"/>
            <a:ext cx="1250467" cy="1242304"/>
            <a:chOff x="7992975" y="4081838"/>
            <a:chExt cx="1060257" cy="1053335"/>
          </a:xfrm>
        </p:grpSpPr>
        <p:sp>
          <p:nvSpPr>
            <p:cNvPr id="681" name="Google Shape;681;p34"/>
            <p:cNvSpPr/>
            <p:nvPr/>
          </p:nvSpPr>
          <p:spPr>
            <a:xfrm>
              <a:off x="8126102" y="4197452"/>
              <a:ext cx="749390" cy="776834"/>
            </a:xfrm>
            <a:custGeom>
              <a:avLst/>
              <a:gdLst/>
              <a:ahLst/>
              <a:cxnLst/>
              <a:rect l="l" t="t" r="r" b="b"/>
              <a:pathLst>
                <a:path w="41807" h="43338" extrusionOk="0">
                  <a:moveTo>
                    <a:pt x="40582" y="0"/>
                  </a:moveTo>
                  <a:lnTo>
                    <a:pt x="1" y="42151"/>
                  </a:lnTo>
                  <a:lnTo>
                    <a:pt x="1111" y="43337"/>
                  </a:lnTo>
                  <a:lnTo>
                    <a:pt x="41807" y="1034"/>
                  </a:lnTo>
                  <a:lnTo>
                    <a:pt x="405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4"/>
            <p:cNvSpPr/>
            <p:nvPr/>
          </p:nvSpPr>
          <p:spPr>
            <a:xfrm>
              <a:off x="8174141" y="4242729"/>
              <a:ext cx="749390" cy="777533"/>
            </a:xfrm>
            <a:custGeom>
              <a:avLst/>
              <a:gdLst/>
              <a:ahLst/>
              <a:cxnLst/>
              <a:rect l="l" t="t" r="r" b="b"/>
              <a:pathLst>
                <a:path w="41807" h="43377" extrusionOk="0">
                  <a:moveTo>
                    <a:pt x="40735" y="1"/>
                  </a:moveTo>
                  <a:lnTo>
                    <a:pt x="1" y="42343"/>
                  </a:lnTo>
                  <a:lnTo>
                    <a:pt x="1226" y="43376"/>
                  </a:lnTo>
                  <a:lnTo>
                    <a:pt x="41807" y="1226"/>
                  </a:lnTo>
                  <a:lnTo>
                    <a:pt x="40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4"/>
            <p:cNvSpPr/>
            <p:nvPr/>
          </p:nvSpPr>
          <p:spPr>
            <a:xfrm>
              <a:off x="8084248" y="4157641"/>
              <a:ext cx="737721" cy="763802"/>
            </a:xfrm>
            <a:custGeom>
              <a:avLst/>
              <a:gdLst/>
              <a:ahLst/>
              <a:cxnLst/>
              <a:rect l="l" t="t" r="r" b="b"/>
              <a:pathLst>
                <a:path w="41156" h="42611" extrusionOk="0">
                  <a:moveTo>
                    <a:pt x="39777" y="1"/>
                  </a:moveTo>
                  <a:cubicBezTo>
                    <a:pt x="26531" y="13783"/>
                    <a:pt x="13285" y="27527"/>
                    <a:pt x="1" y="41309"/>
                  </a:cubicBezTo>
                  <a:lnTo>
                    <a:pt x="996" y="42611"/>
                  </a:lnTo>
                  <a:lnTo>
                    <a:pt x="41156" y="881"/>
                  </a:lnTo>
                  <a:lnTo>
                    <a:pt x="397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4"/>
            <p:cNvSpPr/>
            <p:nvPr/>
          </p:nvSpPr>
          <p:spPr>
            <a:xfrm>
              <a:off x="8228363" y="4295571"/>
              <a:ext cx="737022" cy="763802"/>
            </a:xfrm>
            <a:custGeom>
              <a:avLst/>
              <a:gdLst/>
              <a:ahLst/>
              <a:cxnLst/>
              <a:rect l="l" t="t" r="r" b="b"/>
              <a:pathLst>
                <a:path w="41117" h="42611" extrusionOk="0">
                  <a:moveTo>
                    <a:pt x="40160" y="1"/>
                  </a:moveTo>
                  <a:lnTo>
                    <a:pt x="0" y="41730"/>
                  </a:lnTo>
                  <a:lnTo>
                    <a:pt x="1378" y="42611"/>
                  </a:lnTo>
                  <a:lnTo>
                    <a:pt x="41117" y="1341"/>
                  </a:lnTo>
                  <a:lnTo>
                    <a:pt x="401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4"/>
            <p:cNvSpPr/>
            <p:nvPr/>
          </p:nvSpPr>
          <p:spPr>
            <a:xfrm>
              <a:off x="8048560" y="4127581"/>
              <a:ext cx="712340" cy="734154"/>
            </a:xfrm>
            <a:custGeom>
              <a:avLst/>
              <a:gdLst/>
              <a:ahLst/>
              <a:cxnLst/>
              <a:rect l="l" t="t" r="r" b="b"/>
              <a:pathLst>
                <a:path w="39740" h="40957" extrusionOk="0">
                  <a:moveTo>
                    <a:pt x="38431" y="0"/>
                  </a:moveTo>
                  <a:cubicBezTo>
                    <a:pt x="38103" y="0"/>
                    <a:pt x="37855" y="267"/>
                    <a:pt x="37328" y="835"/>
                  </a:cubicBezTo>
                  <a:cubicBezTo>
                    <a:pt x="25192" y="13393"/>
                    <a:pt x="13094" y="25988"/>
                    <a:pt x="996" y="38583"/>
                  </a:cubicBezTo>
                  <a:cubicBezTo>
                    <a:pt x="1" y="39579"/>
                    <a:pt x="1" y="39579"/>
                    <a:pt x="767" y="40804"/>
                  </a:cubicBezTo>
                  <a:cubicBezTo>
                    <a:pt x="805" y="40842"/>
                    <a:pt x="843" y="40880"/>
                    <a:pt x="920" y="40957"/>
                  </a:cubicBezTo>
                  <a:lnTo>
                    <a:pt x="39739" y="606"/>
                  </a:lnTo>
                  <a:cubicBezTo>
                    <a:pt x="39074" y="210"/>
                    <a:pt x="38721" y="0"/>
                    <a:pt x="38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4"/>
            <p:cNvSpPr/>
            <p:nvPr/>
          </p:nvSpPr>
          <p:spPr>
            <a:xfrm>
              <a:off x="8289433" y="4355278"/>
              <a:ext cx="712322" cy="734728"/>
            </a:xfrm>
            <a:custGeom>
              <a:avLst/>
              <a:gdLst/>
              <a:ahLst/>
              <a:cxnLst/>
              <a:rect l="l" t="t" r="r" b="b"/>
              <a:pathLst>
                <a:path w="39739" h="40989" extrusionOk="0">
                  <a:moveTo>
                    <a:pt x="38820" y="0"/>
                  </a:moveTo>
                  <a:cubicBezTo>
                    <a:pt x="25880" y="13438"/>
                    <a:pt x="12940" y="26876"/>
                    <a:pt x="0" y="40313"/>
                  </a:cubicBezTo>
                  <a:cubicBezTo>
                    <a:pt x="651" y="40759"/>
                    <a:pt x="985" y="40989"/>
                    <a:pt x="1271" y="40989"/>
                  </a:cubicBezTo>
                  <a:cubicBezTo>
                    <a:pt x="1575" y="40989"/>
                    <a:pt x="1823" y="40730"/>
                    <a:pt x="2336" y="40198"/>
                  </a:cubicBezTo>
                  <a:lnTo>
                    <a:pt x="38705" y="2451"/>
                  </a:lnTo>
                  <a:cubicBezTo>
                    <a:pt x="39739" y="1340"/>
                    <a:pt x="39739" y="1340"/>
                    <a:pt x="38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4"/>
            <p:cNvSpPr/>
            <p:nvPr/>
          </p:nvSpPr>
          <p:spPr>
            <a:xfrm>
              <a:off x="8024541" y="4101931"/>
              <a:ext cx="667742" cy="695311"/>
            </a:xfrm>
            <a:custGeom>
              <a:avLst/>
              <a:gdLst/>
              <a:ahLst/>
              <a:cxnLst/>
              <a:rect l="l" t="t" r="r" b="b"/>
              <a:pathLst>
                <a:path w="37252" h="38790" extrusionOk="0">
                  <a:moveTo>
                    <a:pt x="35917" y="0"/>
                  </a:moveTo>
                  <a:cubicBezTo>
                    <a:pt x="35551" y="0"/>
                    <a:pt x="35296" y="275"/>
                    <a:pt x="34724" y="888"/>
                  </a:cubicBezTo>
                  <a:lnTo>
                    <a:pt x="16042" y="20260"/>
                  </a:lnTo>
                  <a:cubicBezTo>
                    <a:pt x="10797" y="25696"/>
                    <a:pt x="5552" y="31132"/>
                    <a:pt x="345" y="36569"/>
                  </a:cubicBezTo>
                  <a:cubicBezTo>
                    <a:pt x="116" y="36798"/>
                    <a:pt x="1" y="37066"/>
                    <a:pt x="1" y="37411"/>
                  </a:cubicBezTo>
                  <a:cubicBezTo>
                    <a:pt x="77" y="37870"/>
                    <a:pt x="231" y="38330"/>
                    <a:pt x="460" y="38789"/>
                  </a:cubicBezTo>
                  <a:lnTo>
                    <a:pt x="37251" y="505"/>
                  </a:lnTo>
                  <a:cubicBezTo>
                    <a:pt x="36583" y="180"/>
                    <a:pt x="36214" y="0"/>
                    <a:pt x="35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4"/>
            <p:cNvSpPr/>
            <p:nvPr/>
          </p:nvSpPr>
          <p:spPr>
            <a:xfrm>
              <a:off x="8356686" y="4421833"/>
              <a:ext cx="672528" cy="693948"/>
            </a:xfrm>
            <a:custGeom>
              <a:avLst/>
              <a:gdLst/>
              <a:ahLst/>
              <a:cxnLst/>
              <a:rect l="l" t="t" r="r" b="b"/>
              <a:pathLst>
                <a:path w="37519" h="38714" extrusionOk="0">
                  <a:moveTo>
                    <a:pt x="36791" y="1"/>
                  </a:moveTo>
                  <a:lnTo>
                    <a:pt x="0" y="38208"/>
                  </a:lnTo>
                  <a:cubicBezTo>
                    <a:pt x="702" y="38534"/>
                    <a:pt x="1090" y="38713"/>
                    <a:pt x="1401" y="38713"/>
                  </a:cubicBezTo>
                  <a:cubicBezTo>
                    <a:pt x="1784" y="38713"/>
                    <a:pt x="2049" y="38439"/>
                    <a:pt x="2642" y="37825"/>
                  </a:cubicBezTo>
                  <a:cubicBezTo>
                    <a:pt x="13936" y="26072"/>
                    <a:pt x="25229" y="14319"/>
                    <a:pt x="36561" y="2604"/>
                  </a:cubicBezTo>
                  <a:cubicBezTo>
                    <a:pt x="37250" y="1877"/>
                    <a:pt x="37518" y="1264"/>
                    <a:pt x="36982" y="384"/>
                  </a:cubicBezTo>
                  <a:lnTo>
                    <a:pt x="36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4"/>
            <p:cNvSpPr/>
            <p:nvPr/>
          </p:nvSpPr>
          <p:spPr>
            <a:xfrm>
              <a:off x="8001220" y="4086229"/>
              <a:ext cx="618305" cy="633470"/>
            </a:xfrm>
            <a:custGeom>
              <a:avLst/>
              <a:gdLst/>
              <a:ahLst/>
              <a:cxnLst/>
              <a:rect l="l" t="t" r="r" b="b"/>
              <a:pathLst>
                <a:path w="34494" h="35340" extrusionOk="0">
                  <a:moveTo>
                    <a:pt x="32952" y="1"/>
                  </a:moveTo>
                  <a:cubicBezTo>
                    <a:pt x="32605" y="1"/>
                    <a:pt x="32274" y="101"/>
                    <a:pt x="31929" y="463"/>
                  </a:cubicBezTo>
                  <a:cubicBezTo>
                    <a:pt x="21631" y="11182"/>
                    <a:pt x="11294" y="21940"/>
                    <a:pt x="957" y="32659"/>
                  </a:cubicBezTo>
                  <a:cubicBezTo>
                    <a:pt x="77" y="33578"/>
                    <a:pt x="0" y="33999"/>
                    <a:pt x="613" y="35339"/>
                  </a:cubicBezTo>
                  <a:cubicBezTo>
                    <a:pt x="11868" y="23663"/>
                    <a:pt x="23085" y="11986"/>
                    <a:pt x="34494" y="156"/>
                  </a:cubicBezTo>
                  <a:lnTo>
                    <a:pt x="34494" y="156"/>
                  </a:lnTo>
                  <a:cubicBezTo>
                    <a:pt x="34460" y="158"/>
                    <a:pt x="34426" y="158"/>
                    <a:pt x="34392" y="158"/>
                  </a:cubicBezTo>
                  <a:cubicBezTo>
                    <a:pt x="33847" y="158"/>
                    <a:pt x="33387" y="1"/>
                    <a:pt x="32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4"/>
            <p:cNvSpPr/>
            <p:nvPr/>
          </p:nvSpPr>
          <p:spPr>
            <a:xfrm>
              <a:off x="8430787" y="4496632"/>
              <a:ext cx="615580" cy="634527"/>
            </a:xfrm>
            <a:custGeom>
              <a:avLst/>
              <a:gdLst/>
              <a:ahLst/>
              <a:cxnLst/>
              <a:rect l="l" t="t" r="r" b="b"/>
              <a:pathLst>
                <a:path w="34342" h="35399" extrusionOk="0">
                  <a:moveTo>
                    <a:pt x="33882" y="1"/>
                  </a:moveTo>
                  <a:lnTo>
                    <a:pt x="1" y="35184"/>
                  </a:lnTo>
                  <a:cubicBezTo>
                    <a:pt x="568" y="35184"/>
                    <a:pt x="1055" y="35399"/>
                    <a:pt x="1524" y="35399"/>
                  </a:cubicBezTo>
                  <a:cubicBezTo>
                    <a:pt x="1847" y="35399"/>
                    <a:pt x="2162" y="35297"/>
                    <a:pt x="2489" y="34954"/>
                  </a:cubicBezTo>
                  <a:cubicBezTo>
                    <a:pt x="12788" y="24234"/>
                    <a:pt x="23086" y="13553"/>
                    <a:pt x="33423" y="2872"/>
                  </a:cubicBezTo>
                  <a:cubicBezTo>
                    <a:pt x="34341" y="1915"/>
                    <a:pt x="34341" y="1111"/>
                    <a:pt x="33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4"/>
            <p:cNvSpPr/>
            <p:nvPr/>
          </p:nvSpPr>
          <p:spPr>
            <a:xfrm>
              <a:off x="7992975" y="4081838"/>
              <a:ext cx="537356" cy="550011"/>
            </a:xfrm>
            <a:custGeom>
              <a:avLst/>
              <a:gdLst/>
              <a:ahLst/>
              <a:cxnLst/>
              <a:rect l="l" t="t" r="r" b="b"/>
              <a:pathLst>
                <a:path w="29978" h="30684" extrusionOk="0">
                  <a:moveTo>
                    <a:pt x="29132" y="1"/>
                  </a:moveTo>
                  <a:cubicBezTo>
                    <a:pt x="28238" y="1"/>
                    <a:pt x="27508" y="238"/>
                    <a:pt x="26800" y="976"/>
                  </a:cubicBezTo>
                  <a:cubicBezTo>
                    <a:pt x="18186" y="9934"/>
                    <a:pt x="9610" y="18892"/>
                    <a:pt x="996" y="27851"/>
                  </a:cubicBezTo>
                  <a:cubicBezTo>
                    <a:pt x="231" y="28578"/>
                    <a:pt x="1" y="29727"/>
                    <a:pt x="499" y="30684"/>
                  </a:cubicBezTo>
                  <a:cubicBezTo>
                    <a:pt x="10299" y="20500"/>
                    <a:pt x="20100" y="10317"/>
                    <a:pt x="29977" y="57"/>
                  </a:cubicBezTo>
                  <a:cubicBezTo>
                    <a:pt x="29679" y="22"/>
                    <a:pt x="29398" y="1"/>
                    <a:pt x="29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4"/>
            <p:cNvSpPr/>
            <p:nvPr/>
          </p:nvSpPr>
          <p:spPr>
            <a:xfrm>
              <a:off x="8519318" y="4583101"/>
              <a:ext cx="533914" cy="552072"/>
            </a:xfrm>
            <a:custGeom>
              <a:avLst/>
              <a:gdLst/>
              <a:ahLst/>
              <a:cxnLst/>
              <a:rect l="l" t="t" r="r" b="b"/>
              <a:pathLst>
                <a:path w="29786" h="30799" extrusionOk="0">
                  <a:moveTo>
                    <a:pt x="29594" y="1"/>
                  </a:moveTo>
                  <a:lnTo>
                    <a:pt x="1" y="30742"/>
                  </a:lnTo>
                  <a:cubicBezTo>
                    <a:pt x="299" y="30778"/>
                    <a:pt x="579" y="30799"/>
                    <a:pt x="846" y="30799"/>
                  </a:cubicBezTo>
                  <a:cubicBezTo>
                    <a:pt x="1741" y="30799"/>
                    <a:pt x="2479" y="30561"/>
                    <a:pt x="3216" y="29824"/>
                  </a:cubicBezTo>
                  <a:cubicBezTo>
                    <a:pt x="11677" y="20904"/>
                    <a:pt x="20176" y="12060"/>
                    <a:pt x="28752" y="3255"/>
                  </a:cubicBezTo>
                  <a:cubicBezTo>
                    <a:pt x="29709" y="2298"/>
                    <a:pt x="29785" y="1341"/>
                    <a:pt x="29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4"/>
            <p:cNvSpPr/>
            <p:nvPr/>
          </p:nvSpPr>
          <p:spPr>
            <a:xfrm>
              <a:off x="8625683" y="4688785"/>
              <a:ext cx="417258" cy="433713"/>
            </a:xfrm>
            <a:custGeom>
              <a:avLst/>
              <a:gdLst/>
              <a:ahLst/>
              <a:cxnLst/>
              <a:rect l="l" t="t" r="r" b="b"/>
              <a:pathLst>
                <a:path w="23278" h="24196" extrusionOk="0">
                  <a:moveTo>
                    <a:pt x="23277" y="0"/>
                  </a:moveTo>
                  <a:lnTo>
                    <a:pt x="0" y="24196"/>
                  </a:lnTo>
                  <a:cubicBezTo>
                    <a:pt x="1264" y="24043"/>
                    <a:pt x="2489" y="23966"/>
                    <a:pt x="3484" y="22932"/>
                  </a:cubicBezTo>
                  <a:cubicBezTo>
                    <a:pt x="9610" y="16501"/>
                    <a:pt x="15773" y="10069"/>
                    <a:pt x="22014" y="3714"/>
                  </a:cubicBezTo>
                  <a:cubicBezTo>
                    <a:pt x="23047" y="2642"/>
                    <a:pt x="23124" y="1379"/>
                    <a:pt x="23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4"/>
            <p:cNvSpPr/>
            <p:nvPr/>
          </p:nvSpPr>
          <p:spPr>
            <a:xfrm>
              <a:off x="8007387" y="4094510"/>
              <a:ext cx="417258" cy="433713"/>
            </a:xfrm>
            <a:custGeom>
              <a:avLst/>
              <a:gdLst/>
              <a:ahLst/>
              <a:cxnLst/>
              <a:rect l="l" t="t" r="r" b="b"/>
              <a:pathLst>
                <a:path w="23278" h="24196" extrusionOk="0">
                  <a:moveTo>
                    <a:pt x="23277" y="1"/>
                  </a:moveTo>
                  <a:lnTo>
                    <a:pt x="23277" y="1"/>
                  </a:lnTo>
                  <a:cubicBezTo>
                    <a:pt x="21937" y="154"/>
                    <a:pt x="20712" y="307"/>
                    <a:pt x="19679" y="1379"/>
                  </a:cubicBezTo>
                  <a:cubicBezTo>
                    <a:pt x="13553" y="7810"/>
                    <a:pt x="7390" y="14242"/>
                    <a:pt x="1188" y="20597"/>
                  </a:cubicBezTo>
                  <a:cubicBezTo>
                    <a:pt x="154" y="21631"/>
                    <a:pt x="116" y="22894"/>
                    <a:pt x="1" y="24196"/>
                  </a:cubicBezTo>
                  <a:lnTo>
                    <a:pt x="232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4"/>
            <p:cNvSpPr/>
            <p:nvPr/>
          </p:nvSpPr>
          <p:spPr>
            <a:xfrm>
              <a:off x="8767737" y="4835641"/>
              <a:ext cx="231967" cy="237452"/>
            </a:xfrm>
            <a:custGeom>
              <a:avLst/>
              <a:gdLst/>
              <a:ahLst/>
              <a:cxnLst/>
              <a:rect l="l" t="t" r="r" b="b"/>
              <a:pathLst>
                <a:path w="12941" h="13247" extrusionOk="0">
                  <a:moveTo>
                    <a:pt x="12787" y="0"/>
                  </a:moveTo>
                  <a:lnTo>
                    <a:pt x="0" y="13246"/>
                  </a:lnTo>
                  <a:cubicBezTo>
                    <a:pt x="5628" y="10413"/>
                    <a:pt x="10184" y="5819"/>
                    <a:pt x="12940" y="153"/>
                  </a:cubicBezTo>
                  <a:lnTo>
                    <a:pt x="127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4"/>
            <p:cNvSpPr/>
            <p:nvPr/>
          </p:nvSpPr>
          <p:spPr>
            <a:xfrm>
              <a:off x="8051302" y="4144610"/>
              <a:ext cx="230605" cy="236771"/>
            </a:xfrm>
            <a:custGeom>
              <a:avLst/>
              <a:gdLst/>
              <a:ahLst/>
              <a:cxnLst/>
              <a:rect l="l" t="t" r="r" b="b"/>
              <a:pathLst>
                <a:path w="12865" h="13209" extrusionOk="0">
                  <a:moveTo>
                    <a:pt x="12864" y="0"/>
                  </a:moveTo>
                  <a:lnTo>
                    <a:pt x="12864" y="0"/>
                  </a:lnTo>
                  <a:cubicBezTo>
                    <a:pt x="7237" y="2795"/>
                    <a:pt x="2719" y="7389"/>
                    <a:pt x="1" y="13055"/>
                  </a:cubicBezTo>
                  <a:lnTo>
                    <a:pt x="154" y="13208"/>
                  </a:lnTo>
                  <a:lnTo>
                    <a:pt x="128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7" name="Google Shape;697;p34"/>
          <p:cNvSpPr/>
          <p:nvPr/>
        </p:nvSpPr>
        <p:spPr>
          <a:xfrm>
            <a:off x="5527125" y="1134588"/>
            <a:ext cx="1060500" cy="153275"/>
          </a:xfrm>
          <a:custGeom>
            <a:avLst/>
            <a:gdLst/>
            <a:ahLst/>
            <a:cxnLst/>
            <a:rect l="l" t="t" r="r" b="b"/>
            <a:pathLst>
              <a:path w="42420" h="6131" extrusionOk="0">
                <a:moveTo>
                  <a:pt x="993" y="0"/>
                </a:moveTo>
                <a:cubicBezTo>
                  <a:pt x="931" y="0"/>
                  <a:pt x="869" y="2"/>
                  <a:pt x="805" y="5"/>
                </a:cubicBezTo>
                <a:cubicBezTo>
                  <a:pt x="269" y="43"/>
                  <a:pt x="1" y="273"/>
                  <a:pt x="1" y="809"/>
                </a:cubicBezTo>
                <a:cubicBezTo>
                  <a:pt x="1" y="1306"/>
                  <a:pt x="78" y="1727"/>
                  <a:pt x="728" y="1727"/>
                </a:cubicBezTo>
                <a:cubicBezTo>
                  <a:pt x="1417" y="1766"/>
                  <a:pt x="2068" y="2149"/>
                  <a:pt x="2413" y="2723"/>
                </a:cubicBezTo>
                <a:cubicBezTo>
                  <a:pt x="2834" y="3259"/>
                  <a:pt x="3140" y="3833"/>
                  <a:pt x="3561" y="4407"/>
                </a:cubicBezTo>
                <a:cubicBezTo>
                  <a:pt x="4258" y="5499"/>
                  <a:pt x="5434" y="6083"/>
                  <a:pt x="6628" y="6083"/>
                </a:cubicBezTo>
                <a:cubicBezTo>
                  <a:pt x="7401" y="6083"/>
                  <a:pt x="8182" y="5838"/>
                  <a:pt x="8845" y="5326"/>
                </a:cubicBezTo>
                <a:cubicBezTo>
                  <a:pt x="9610" y="4675"/>
                  <a:pt x="10108" y="3718"/>
                  <a:pt x="10759" y="2914"/>
                </a:cubicBezTo>
                <a:cubicBezTo>
                  <a:pt x="11386" y="2134"/>
                  <a:pt x="11929" y="1751"/>
                  <a:pt x="12471" y="1751"/>
                </a:cubicBezTo>
                <a:cubicBezTo>
                  <a:pt x="13020" y="1751"/>
                  <a:pt x="13569" y="2144"/>
                  <a:pt x="14204" y="2914"/>
                </a:cubicBezTo>
                <a:cubicBezTo>
                  <a:pt x="14625" y="3412"/>
                  <a:pt x="14970" y="3910"/>
                  <a:pt x="15314" y="4446"/>
                </a:cubicBezTo>
                <a:cubicBezTo>
                  <a:pt x="16023" y="5518"/>
                  <a:pt x="17171" y="6054"/>
                  <a:pt x="18320" y="6054"/>
                </a:cubicBezTo>
                <a:cubicBezTo>
                  <a:pt x="19468" y="6054"/>
                  <a:pt x="20617" y="5518"/>
                  <a:pt x="21325" y="4446"/>
                </a:cubicBezTo>
                <a:cubicBezTo>
                  <a:pt x="21823" y="3680"/>
                  <a:pt x="22359" y="2953"/>
                  <a:pt x="22971" y="2302"/>
                </a:cubicBezTo>
                <a:cubicBezTo>
                  <a:pt x="23270" y="1909"/>
                  <a:pt x="23706" y="1718"/>
                  <a:pt x="24141" y="1718"/>
                </a:cubicBezTo>
                <a:cubicBezTo>
                  <a:pt x="24596" y="1718"/>
                  <a:pt x="25051" y="1928"/>
                  <a:pt x="25345" y="2340"/>
                </a:cubicBezTo>
                <a:cubicBezTo>
                  <a:pt x="25881" y="2991"/>
                  <a:pt x="26417" y="3680"/>
                  <a:pt x="26876" y="4369"/>
                </a:cubicBezTo>
                <a:cubicBezTo>
                  <a:pt x="27565" y="5479"/>
                  <a:pt x="28752" y="6130"/>
                  <a:pt x="30015" y="6130"/>
                </a:cubicBezTo>
                <a:cubicBezTo>
                  <a:pt x="30513" y="6092"/>
                  <a:pt x="30973" y="5939"/>
                  <a:pt x="31432" y="5747"/>
                </a:cubicBezTo>
                <a:cubicBezTo>
                  <a:pt x="32121" y="5211"/>
                  <a:pt x="32772" y="4599"/>
                  <a:pt x="33384" y="3910"/>
                </a:cubicBezTo>
                <a:cubicBezTo>
                  <a:pt x="33844" y="3412"/>
                  <a:pt x="34150" y="2799"/>
                  <a:pt x="34609" y="2302"/>
                </a:cubicBezTo>
                <a:cubicBezTo>
                  <a:pt x="34912" y="1924"/>
                  <a:pt x="35355" y="1732"/>
                  <a:pt x="35794" y="1732"/>
                </a:cubicBezTo>
                <a:cubicBezTo>
                  <a:pt x="36245" y="1732"/>
                  <a:pt x="36692" y="1933"/>
                  <a:pt x="36983" y="2340"/>
                </a:cubicBezTo>
                <a:cubicBezTo>
                  <a:pt x="37442" y="2876"/>
                  <a:pt x="37864" y="3412"/>
                  <a:pt x="38246" y="4024"/>
                </a:cubicBezTo>
                <a:cubicBezTo>
                  <a:pt x="39005" y="5180"/>
                  <a:pt x="39934" y="6063"/>
                  <a:pt x="41386" y="6063"/>
                </a:cubicBezTo>
                <a:cubicBezTo>
                  <a:pt x="41473" y="6063"/>
                  <a:pt x="41563" y="6060"/>
                  <a:pt x="41654" y="6054"/>
                </a:cubicBezTo>
                <a:cubicBezTo>
                  <a:pt x="42228" y="5977"/>
                  <a:pt x="42419" y="5709"/>
                  <a:pt x="42419" y="5211"/>
                </a:cubicBezTo>
                <a:cubicBezTo>
                  <a:pt x="42419" y="4714"/>
                  <a:pt x="42305" y="4331"/>
                  <a:pt x="41730" y="4331"/>
                </a:cubicBezTo>
                <a:cubicBezTo>
                  <a:pt x="41041" y="4292"/>
                  <a:pt x="40390" y="3948"/>
                  <a:pt x="40008" y="3374"/>
                </a:cubicBezTo>
                <a:cubicBezTo>
                  <a:pt x="39586" y="2838"/>
                  <a:pt x="39242" y="2263"/>
                  <a:pt x="38859" y="1689"/>
                </a:cubicBezTo>
                <a:cubicBezTo>
                  <a:pt x="38093" y="541"/>
                  <a:pt x="36887" y="5"/>
                  <a:pt x="35720" y="5"/>
                </a:cubicBezTo>
                <a:cubicBezTo>
                  <a:pt x="34552" y="5"/>
                  <a:pt x="33423" y="541"/>
                  <a:pt x="32810" y="1536"/>
                </a:cubicBezTo>
                <a:cubicBezTo>
                  <a:pt x="32389" y="2263"/>
                  <a:pt x="31853" y="2953"/>
                  <a:pt x="31279" y="3565"/>
                </a:cubicBezTo>
                <a:cubicBezTo>
                  <a:pt x="30811" y="4069"/>
                  <a:pt x="30326" y="4319"/>
                  <a:pt x="29855" y="4319"/>
                </a:cubicBezTo>
                <a:cubicBezTo>
                  <a:pt x="29326" y="4319"/>
                  <a:pt x="28815" y="4002"/>
                  <a:pt x="28369" y="3374"/>
                </a:cubicBezTo>
                <a:cubicBezTo>
                  <a:pt x="27986" y="2838"/>
                  <a:pt x="27604" y="2263"/>
                  <a:pt x="27259" y="1689"/>
                </a:cubicBezTo>
                <a:cubicBezTo>
                  <a:pt x="26525" y="569"/>
                  <a:pt x="25334" y="5"/>
                  <a:pt x="24142" y="5"/>
                </a:cubicBezTo>
                <a:cubicBezTo>
                  <a:pt x="22970" y="5"/>
                  <a:pt x="21797" y="550"/>
                  <a:pt x="21057" y="1651"/>
                </a:cubicBezTo>
                <a:cubicBezTo>
                  <a:pt x="20598" y="2417"/>
                  <a:pt x="20062" y="3144"/>
                  <a:pt x="19411" y="3795"/>
                </a:cubicBezTo>
                <a:cubicBezTo>
                  <a:pt x="19131" y="4168"/>
                  <a:pt x="18714" y="4350"/>
                  <a:pt x="18295" y="4350"/>
                </a:cubicBezTo>
                <a:cubicBezTo>
                  <a:pt x="17853" y="4350"/>
                  <a:pt x="17408" y="4149"/>
                  <a:pt x="17114" y="3757"/>
                </a:cubicBezTo>
                <a:cubicBezTo>
                  <a:pt x="16693" y="3259"/>
                  <a:pt x="16310" y="2761"/>
                  <a:pt x="15927" y="2187"/>
                </a:cubicBezTo>
                <a:cubicBezTo>
                  <a:pt x="15353" y="1383"/>
                  <a:pt x="14740" y="502"/>
                  <a:pt x="13745" y="234"/>
                </a:cubicBezTo>
                <a:cubicBezTo>
                  <a:pt x="13194" y="83"/>
                  <a:pt x="12705" y="2"/>
                  <a:pt x="12257" y="2"/>
                </a:cubicBezTo>
                <a:cubicBezTo>
                  <a:pt x="11117" y="2"/>
                  <a:pt x="10249" y="529"/>
                  <a:pt x="9342" y="1766"/>
                </a:cubicBezTo>
                <a:cubicBezTo>
                  <a:pt x="8845" y="2378"/>
                  <a:pt x="8423" y="3067"/>
                  <a:pt x="7887" y="3680"/>
                </a:cubicBezTo>
                <a:cubicBezTo>
                  <a:pt x="7597" y="4106"/>
                  <a:pt x="7131" y="4326"/>
                  <a:pt x="6661" y="4326"/>
                </a:cubicBezTo>
                <a:cubicBezTo>
                  <a:pt x="6202" y="4326"/>
                  <a:pt x="5740" y="4115"/>
                  <a:pt x="5437" y="3680"/>
                </a:cubicBezTo>
                <a:cubicBezTo>
                  <a:pt x="4978" y="3182"/>
                  <a:pt x="4557" y="2608"/>
                  <a:pt x="4174" y="2034"/>
                </a:cubicBezTo>
                <a:cubicBezTo>
                  <a:pt x="3366" y="858"/>
                  <a:pt x="2452" y="0"/>
                  <a:pt x="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4"/>
          <p:cNvSpPr/>
          <p:nvPr/>
        </p:nvSpPr>
        <p:spPr>
          <a:xfrm>
            <a:off x="8647125" y="1186800"/>
            <a:ext cx="239350" cy="222550"/>
          </a:xfrm>
          <a:custGeom>
            <a:avLst/>
            <a:gdLst/>
            <a:ahLst/>
            <a:cxnLst/>
            <a:rect l="l" t="t" r="r" b="b"/>
            <a:pathLst>
              <a:path w="9574" h="8902" extrusionOk="0">
                <a:moveTo>
                  <a:pt x="1848" y="1"/>
                </a:moveTo>
                <a:cubicBezTo>
                  <a:pt x="1008" y="1"/>
                  <a:pt x="1" y="1298"/>
                  <a:pt x="845" y="1931"/>
                </a:cubicBezTo>
                <a:cubicBezTo>
                  <a:pt x="960" y="2084"/>
                  <a:pt x="1113" y="2199"/>
                  <a:pt x="1266" y="2352"/>
                </a:cubicBezTo>
                <a:lnTo>
                  <a:pt x="3448" y="4343"/>
                </a:lnTo>
                <a:cubicBezTo>
                  <a:pt x="2491" y="5300"/>
                  <a:pt x="1687" y="6066"/>
                  <a:pt x="883" y="6870"/>
                </a:cubicBezTo>
                <a:cubicBezTo>
                  <a:pt x="424" y="7329"/>
                  <a:pt x="347" y="8095"/>
                  <a:pt x="730" y="8631"/>
                </a:cubicBezTo>
                <a:cubicBezTo>
                  <a:pt x="962" y="8796"/>
                  <a:pt x="1236" y="8876"/>
                  <a:pt x="1514" y="8876"/>
                </a:cubicBezTo>
                <a:cubicBezTo>
                  <a:pt x="1878" y="8876"/>
                  <a:pt x="2247" y="8739"/>
                  <a:pt x="2529" y="8478"/>
                </a:cubicBezTo>
                <a:cubicBezTo>
                  <a:pt x="2682" y="8325"/>
                  <a:pt x="2797" y="8172"/>
                  <a:pt x="2950" y="8018"/>
                </a:cubicBezTo>
                <a:lnTo>
                  <a:pt x="4941" y="5989"/>
                </a:lnTo>
                <a:cubicBezTo>
                  <a:pt x="5822" y="6946"/>
                  <a:pt x="6626" y="7750"/>
                  <a:pt x="7468" y="8554"/>
                </a:cubicBezTo>
                <a:cubicBezTo>
                  <a:pt x="7721" y="8786"/>
                  <a:pt x="8054" y="8902"/>
                  <a:pt x="8393" y="8902"/>
                </a:cubicBezTo>
                <a:cubicBezTo>
                  <a:pt x="8670" y="8902"/>
                  <a:pt x="8949" y="8824"/>
                  <a:pt x="9191" y="8669"/>
                </a:cubicBezTo>
                <a:cubicBezTo>
                  <a:pt x="9497" y="8133"/>
                  <a:pt x="9459" y="7444"/>
                  <a:pt x="9076" y="6985"/>
                </a:cubicBezTo>
                <a:cubicBezTo>
                  <a:pt x="8961" y="6832"/>
                  <a:pt x="8808" y="6678"/>
                  <a:pt x="8655" y="6525"/>
                </a:cubicBezTo>
                <a:lnTo>
                  <a:pt x="6511" y="4458"/>
                </a:lnTo>
                <a:cubicBezTo>
                  <a:pt x="7391" y="3577"/>
                  <a:pt x="8234" y="2812"/>
                  <a:pt x="9038" y="1970"/>
                </a:cubicBezTo>
                <a:cubicBezTo>
                  <a:pt x="9497" y="1587"/>
                  <a:pt x="9574" y="859"/>
                  <a:pt x="9191" y="323"/>
                </a:cubicBezTo>
                <a:cubicBezTo>
                  <a:pt x="9012" y="115"/>
                  <a:pt x="8579" y="92"/>
                  <a:pt x="8179" y="92"/>
                </a:cubicBezTo>
                <a:cubicBezTo>
                  <a:pt x="8064" y="92"/>
                  <a:pt x="7953" y="94"/>
                  <a:pt x="7851" y="94"/>
                </a:cubicBezTo>
                <a:cubicBezTo>
                  <a:pt x="7621" y="94"/>
                  <a:pt x="7430" y="362"/>
                  <a:pt x="7238" y="553"/>
                </a:cubicBezTo>
                <a:cubicBezTo>
                  <a:pt x="6511" y="1280"/>
                  <a:pt x="5783" y="2008"/>
                  <a:pt x="4941" y="2888"/>
                </a:cubicBezTo>
                <a:cubicBezTo>
                  <a:pt x="4061" y="1970"/>
                  <a:pt x="3295" y="1127"/>
                  <a:pt x="2453" y="323"/>
                </a:cubicBezTo>
                <a:cubicBezTo>
                  <a:pt x="2290" y="95"/>
                  <a:pt x="2075" y="1"/>
                  <a:pt x="18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 name="Straight Connector 2">
            <a:extLst>
              <a:ext uri="{FF2B5EF4-FFF2-40B4-BE49-F238E27FC236}">
                <a16:creationId xmlns:a16="http://schemas.microsoft.com/office/drawing/2014/main" id="{1948C5DC-F066-96A4-0506-C717EFE46ECD}"/>
              </a:ext>
            </a:extLst>
          </p:cNvPr>
          <p:cNvCxnSpPr>
            <a:cxnSpLocks/>
          </p:cNvCxnSpPr>
          <p:nvPr/>
        </p:nvCxnSpPr>
        <p:spPr>
          <a:xfrm>
            <a:off x="3066694" y="1694490"/>
            <a:ext cx="0" cy="2259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802EF49-F38D-A857-5FAD-8537847D9F11}"/>
              </a:ext>
            </a:extLst>
          </p:cNvPr>
          <p:cNvCxnSpPr>
            <a:cxnSpLocks/>
          </p:cNvCxnSpPr>
          <p:nvPr/>
        </p:nvCxnSpPr>
        <p:spPr>
          <a:xfrm>
            <a:off x="6274908" y="1632168"/>
            <a:ext cx="0" cy="2259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983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47"/>
          <p:cNvSpPr txBox="1">
            <a:spLocks noGrp="1"/>
          </p:cNvSpPr>
          <p:nvPr>
            <p:ph type="title"/>
          </p:nvPr>
        </p:nvSpPr>
        <p:spPr>
          <a:xfrm>
            <a:off x="475928" y="373742"/>
            <a:ext cx="819214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Additional Agents for Post C/S Analgesia</a:t>
            </a:r>
            <a:endParaRPr sz="3600" dirty="0"/>
          </a:p>
        </p:txBody>
      </p:sp>
      <p:sp>
        <p:nvSpPr>
          <p:cNvPr id="1092" name="Google Shape;1092;p47"/>
          <p:cNvSpPr txBox="1">
            <a:spLocks noGrp="1"/>
          </p:cNvSpPr>
          <p:nvPr>
            <p:ph type="body" idx="4294967295"/>
          </p:nvPr>
        </p:nvSpPr>
        <p:spPr>
          <a:xfrm>
            <a:off x="584534" y="892515"/>
            <a:ext cx="8615911" cy="25434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 sz="2800" b="1" dirty="0">
                <a:solidFill>
                  <a:schemeClr val="tx1"/>
                </a:solidFill>
                <a:latin typeface="Cabin"/>
                <a:ea typeface="Cabin"/>
                <a:cs typeface="Cabin"/>
                <a:sym typeface="Cabin"/>
              </a:rPr>
              <a:t>Gabapentin</a:t>
            </a:r>
          </a:p>
          <a:p>
            <a:pPr marL="342900" indent="-342900">
              <a:spcBef>
                <a:spcPts val="1000"/>
              </a:spcBef>
            </a:pPr>
            <a:r>
              <a:rPr lang="en" sz="2000" b="1" dirty="0">
                <a:solidFill>
                  <a:schemeClr val="tx1"/>
                </a:solidFill>
                <a:latin typeface="Cabin"/>
                <a:ea typeface="Cabin"/>
                <a:cs typeface="Cabin"/>
                <a:sym typeface="Cabin"/>
              </a:rPr>
              <a:t>600 mg oral</a:t>
            </a:r>
          </a:p>
          <a:p>
            <a:pPr marL="342900" indent="-342900">
              <a:spcBef>
                <a:spcPts val="1000"/>
              </a:spcBef>
            </a:pPr>
            <a:r>
              <a:rPr lang="en" sz="2000" b="1" dirty="0">
                <a:solidFill>
                  <a:schemeClr val="tx1"/>
                </a:solidFill>
                <a:latin typeface="Cabin"/>
                <a:ea typeface="Cabin"/>
                <a:cs typeface="Cabin"/>
                <a:sym typeface="Cabin"/>
              </a:rPr>
              <a:t>1 hour prior to surgery</a:t>
            </a:r>
          </a:p>
          <a:p>
            <a:pPr marL="0" lvl="0" indent="0" algn="l" rtl="0">
              <a:spcBef>
                <a:spcPts val="1000"/>
              </a:spcBef>
              <a:spcAft>
                <a:spcPts val="0"/>
              </a:spcAft>
              <a:buNone/>
            </a:pPr>
            <a:r>
              <a:rPr lang="en" sz="2800" b="1" dirty="0">
                <a:solidFill>
                  <a:schemeClr val="tx1"/>
                </a:solidFill>
                <a:latin typeface="Cabin"/>
                <a:ea typeface="Cabin"/>
                <a:cs typeface="Cabin"/>
                <a:sym typeface="Cabin"/>
              </a:rPr>
              <a:t>Ketamine</a:t>
            </a:r>
          </a:p>
          <a:p>
            <a:pPr marL="342900" indent="-342900">
              <a:spcBef>
                <a:spcPts val="1000"/>
              </a:spcBef>
            </a:pPr>
            <a:r>
              <a:rPr lang="en" sz="2000" b="1" dirty="0">
                <a:solidFill>
                  <a:schemeClr val="tx1"/>
                </a:solidFill>
                <a:latin typeface="Cabin"/>
                <a:ea typeface="Cabin"/>
                <a:cs typeface="Cabin"/>
                <a:sym typeface="Cabin"/>
              </a:rPr>
              <a:t>10 mg or 0.15 mg/kg IV</a:t>
            </a:r>
          </a:p>
          <a:p>
            <a:pPr marL="342900" indent="-342900">
              <a:spcBef>
                <a:spcPts val="1000"/>
              </a:spcBef>
            </a:pPr>
            <a:r>
              <a:rPr lang="en" sz="2000" b="1" dirty="0">
                <a:solidFill>
                  <a:schemeClr val="tx1"/>
                </a:solidFill>
                <a:latin typeface="Cabin"/>
                <a:ea typeface="Cabin"/>
                <a:cs typeface="Cabin"/>
                <a:sym typeface="Cabin"/>
              </a:rPr>
              <a:t>Administer after neuraxial anesthesia and baby has been delivered</a:t>
            </a:r>
          </a:p>
          <a:p>
            <a:pPr marL="0" lvl="0" indent="0" algn="l" rtl="0">
              <a:spcBef>
                <a:spcPts val="1000"/>
              </a:spcBef>
              <a:spcAft>
                <a:spcPts val="0"/>
              </a:spcAft>
              <a:buNone/>
            </a:pPr>
            <a:r>
              <a:rPr lang="en" sz="2800" b="1" dirty="0">
                <a:solidFill>
                  <a:schemeClr val="tx1"/>
                </a:solidFill>
                <a:latin typeface="Cabin"/>
                <a:ea typeface="Cabin"/>
                <a:cs typeface="Cabin"/>
                <a:sym typeface="Cabin"/>
              </a:rPr>
              <a:t>Local Anesthetic</a:t>
            </a:r>
          </a:p>
          <a:p>
            <a:r>
              <a:rPr lang="en-US" sz="2000" dirty="0">
                <a:solidFill>
                  <a:schemeClr val="tx1"/>
                </a:solidFill>
                <a:latin typeface="Calibri" panose="020F0502020204030204" pitchFamily="34" charset="0"/>
                <a:cs typeface="Calibri" panose="020F0502020204030204" pitchFamily="34" charset="0"/>
              </a:rPr>
              <a:t>Truncal block</a:t>
            </a:r>
          </a:p>
        </p:txBody>
      </p:sp>
      <p:sp>
        <p:nvSpPr>
          <p:cNvPr id="1093" name="Google Shape;1093;p47"/>
          <p:cNvSpPr/>
          <p:nvPr/>
        </p:nvSpPr>
        <p:spPr>
          <a:xfrm>
            <a:off x="6039875" y="4281567"/>
            <a:ext cx="1060500" cy="153275"/>
          </a:xfrm>
          <a:custGeom>
            <a:avLst/>
            <a:gdLst/>
            <a:ahLst/>
            <a:cxnLst/>
            <a:rect l="l" t="t" r="r" b="b"/>
            <a:pathLst>
              <a:path w="42420" h="6131" extrusionOk="0">
                <a:moveTo>
                  <a:pt x="993" y="0"/>
                </a:moveTo>
                <a:cubicBezTo>
                  <a:pt x="931" y="0"/>
                  <a:pt x="869" y="2"/>
                  <a:pt x="805" y="5"/>
                </a:cubicBezTo>
                <a:cubicBezTo>
                  <a:pt x="269" y="43"/>
                  <a:pt x="1" y="273"/>
                  <a:pt x="1" y="809"/>
                </a:cubicBezTo>
                <a:cubicBezTo>
                  <a:pt x="1" y="1306"/>
                  <a:pt x="78" y="1727"/>
                  <a:pt x="728" y="1727"/>
                </a:cubicBezTo>
                <a:cubicBezTo>
                  <a:pt x="1417" y="1766"/>
                  <a:pt x="2068" y="2149"/>
                  <a:pt x="2413" y="2723"/>
                </a:cubicBezTo>
                <a:cubicBezTo>
                  <a:pt x="2834" y="3259"/>
                  <a:pt x="3140" y="3833"/>
                  <a:pt x="3561" y="4407"/>
                </a:cubicBezTo>
                <a:cubicBezTo>
                  <a:pt x="4258" y="5499"/>
                  <a:pt x="5434" y="6083"/>
                  <a:pt x="6628" y="6083"/>
                </a:cubicBezTo>
                <a:cubicBezTo>
                  <a:pt x="7401" y="6083"/>
                  <a:pt x="8182" y="5838"/>
                  <a:pt x="8845" y="5326"/>
                </a:cubicBezTo>
                <a:cubicBezTo>
                  <a:pt x="9610" y="4675"/>
                  <a:pt x="10108" y="3718"/>
                  <a:pt x="10759" y="2914"/>
                </a:cubicBezTo>
                <a:cubicBezTo>
                  <a:pt x="11386" y="2134"/>
                  <a:pt x="11929" y="1751"/>
                  <a:pt x="12471" y="1751"/>
                </a:cubicBezTo>
                <a:cubicBezTo>
                  <a:pt x="13020" y="1751"/>
                  <a:pt x="13569" y="2144"/>
                  <a:pt x="14204" y="2914"/>
                </a:cubicBezTo>
                <a:cubicBezTo>
                  <a:pt x="14625" y="3412"/>
                  <a:pt x="14970" y="3910"/>
                  <a:pt x="15314" y="4446"/>
                </a:cubicBezTo>
                <a:cubicBezTo>
                  <a:pt x="16023" y="5518"/>
                  <a:pt x="17171" y="6054"/>
                  <a:pt x="18320" y="6054"/>
                </a:cubicBezTo>
                <a:cubicBezTo>
                  <a:pt x="19468" y="6054"/>
                  <a:pt x="20617" y="5518"/>
                  <a:pt x="21325" y="4446"/>
                </a:cubicBezTo>
                <a:cubicBezTo>
                  <a:pt x="21823" y="3680"/>
                  <a:pt x="22359" y="2953"/>
                  <a:pt x="22971" y="2302"/>
                </a:cubicBezTo>
                <a:cubicBezTo>
                  <a:pt x="23270" y="1909"/>
                  <a:pt x="23706" y="1718"/>
                  <a:pt x="24141" y="1718"/>
                </a:cubicBezTo>
                <a:cubicBezTo>
                  <a:pt x="24596" y="1718"/>
                  <a:pt x="25051" y="1928"/>
                  <a:pt x="25345" y="2340"/>
                </a:cubicBezTo>
                <a:cubicBezTo>
                  <a:pt x="25881" y="2991"/>
                  <a:pt x="26417" y="3680"/>
                  <a:pt x="26876" y="4369"/>
                </a:cubicBezTo>
                <a:cubicBezTo>
                  <a:pt x="27565" y="5479"/>
                  <a:pt x="28752" y="6130"/>
                  <a:pt x="30015" y="6130"/>
                </a:cubicBezTo>
                <a:cubicBezTo>
                  <a:pt x="30513" y="6092"/>
                  <a:pt x="30973" y="5939"/>
                  <a:pt x="31432" y="5747"/>
                </a:cubicBezTo>
                <a:cubicBezTo>
                  <a:pt x="32121" y="5211"/>
                  <a:pt x="32772" y="4599"/>
                  <a:pt x="33384" y="3910"/>
                </a:cubicBezTo>
                <a:cubicBezTo>
                  <a:pt x="33844" y="3412"/>
                  <a:pt x="34150" y="2799"/>
                  <a:pt x="34609" y="2302"/>
                </a:cubicBezTo>
                <a:cubicBezTo>
                  <a:pt x="34912" y="1924"/>
                  <a:pt x="35355" y="1732"/>
                  <a:pt x="35794" y="1732"/>
                </a:cubicBezTo>
                <a:cubicBezTo>
                  <a:pt x="36245" y="1732"/>
                  <a:pt x="36692" y="1933"/>
                  <a:pt x="36983" y="2340"/>
                </a:cubicBezTo>
                <a:cubicBezTo>
                  <a:pt x="37442" y="2876"/>
                  <a:pt x="37864" y="3412"/>
                  <a:pt x="38246" y="4024"/>
                </a:cubicBezTo>
                <a:cubicBezTo>
                  <a:pt x="39005" y="5180"/>
                  <a:pt x="39934" y="6063"/>
                  <a:pt x="41386" y="6063"/>
                </a:cubicBezTo>
                <a:cubicBezTo>
                  <a:pt x="41473" y="6063"/>
                  <a:pt x="41563" y="6060"/>
                  <a:pt x="41654" y="6054"/>
                </a:cubicBezTo>
                <a:cubicBezTo>
                  <a:pt x="42228" y="5977"/>
                  <a:pt x="42419" y="5709"/>
                  <a:pt x="42419" y="5211"/>
                </a:cubicBezTo>
                <a:cubicBezTo>
                  <a:pt x="42419" y="4714"/>
                  <a:pt x="42305" y="4331"/>
                  <a:pt x="41730" y="4331"/>
                </a:cubicBezTo>
                <a:cubicBezTo>
                  <a:pt x="41041" y="4292"/>
                  <a:pt x="40390" y="3948"/>
                  <a:pt x="40008" y="3374"/>
                </a:cubicBezTo>
                <a:cubicBezTo>
                  <a:pt x="39586" y="2838"/>
                  <a:pt x="39242" y="2263"/>
                  <a:pt x="38859" y="1689"/>
                </a:cubicBezTo>
                <a:cubicBezTo>
                  <a:pt x="38093" y="541"/>
                  <a:pt x="36887" y="5"/>
                  <a:pt x="35720" y="5"/>
                </a:cubicBezTo>
                <a:cubicBezTo>
                  <a:pt x="34552" y="5"/>
                  <a:pt x="33423" y="541"/>
                  <a:pt x="32810" y="1536"/>
                </a:cubicBezTo>
                <a:cubicBezTo>
                  <a:pt x="32389" y="2263"/>
                  <a:pt x="31853" y="2953"/>
                  <a:pt x="31279" y="3565"/>
                </a:cubicBezTo>
                <a:cubicBezTo>
                  <a:pt x="30811" y="4069"/>
                  <a:pt x="30326" y="4319"/>
                  <a:pt x="29855" y="4319"/>
                </a:cubicBezTo>
                <a:cubicBezTo>
                  <a:pt x="29326" y="4319"/>
                  <a:pt x="28815" y="4002"/>
                  <a:pt x="28369" y="3374"/>
                </a:cubicBezTo>
                <a:cubicBezTo>
                  <a:pt x="27986" y="2838"/>
                  <a:pt x="27604" y="2263"/>
                  <a:pt x="27259" y="1689"/>
                </a:cubicBezTo>
                <a:cubicBezTo>
                  <a:pt x="26525" y="569"/>
                  <a:pt x="25334" y="5"/>
                  <a:pt x="24142" y="5"/>
                </a:cubicBezTo>
                <a:cubicBezTo>
                  <a:pt x="22970" y="5"/>
                  <a:pt x="21797" y="550"/>
                  <a:pt x="21057" y="1651"/>
                </a:cubicBezTo>
                <a:cubicBezTo>
                  <a:pt x="20598" y="2417"/>
                  <a:pt x="20062" y="3144"/>
                  <a:pt x="19411" y="3795"/>
                </a:cubicBezTo>
                <a:cubicBezTo>
                  <a:pt x="19131" y="4168"/>
                  <a:pt x="18714" y="4350"/>
                  <a:pt x="18295" y="4350"/>
                </a:cubicBezTo>
                <a:cubicBezTo>
                  <a:pt x="17853" y="4350"/>
                  <a:pt x="17408" y="4149"/>
                  <a:pt x="17114" y="3757"/>
                </a:cubicBezTo>
                <a:cubicBezTo>
                  <a:pt x="16693" y="3259"/>
                  <a:pt x="16310" y="2761"/>
                  <a:pt x="15927" y="2187"/>
                </a:cubicBezTo>
                <a:cubicBezTo>
                  <a:pt x="15353" y="1383"/>
                  <a:pt x="14740" y="502"/>
                  <a:pt x="13745" y="234"/>
                </a:cubicBezTo>
                <a:cubicBezTo>
                  <a:pt x="13194" y="83"/>
                  <a:pt x="12705" y="2"/>
                  <a:pt x="12257" y="2"/>
                </a:cubicBezTo>
                <a:cubicBezTo>
                  <a:pt x="11117" y="2"/>
                  <a:pt x="10249" y="529"/>
                  <a:pt x="9342" y="1766"/>
                </a:cubicBezTo>
                <a:cubicBezTo>
                  <a:pt x="8845" y="2378"/>
                  <a:pt x="8423" y="3067"/>
                  <a:pt x="7887" y="3680"/>
                </a:cubicBezTo>
                <a:cubicBezTo>
                  <a:pt x="7597" y="4106"/>
                  <a:pt x="7131" y="4326"/>
                  <a:pt x="6661" y="4326"/>
                </a:cubicBezTo>
                <a:cubicBezTo>
                  <a:pt x="6202" y="4326"/>
                  <a:pt x="5740" y="4115"/>
                  <a:pt x="5437" y="3680"/>
                </a:cubicBezTo>
                <a:cubicBezTo>
                  <a:pt x="4978" y="3182"/>
                  <a:pt x="4557" y="2608"/>
                  <a:pt x="4174" y="2034"/>
                </a:cubicBezTo>
                <a:cubicBezTo>
                  <a:pt x="3366" y="858"/>
                  <a:pt x="2452" y="0"/>
                  <a:pt x="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2520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30"/>
          <p:cNvSpPr/>
          <p:nvPr/>
        </p:nvSpPr>
        <p:spPr>
          <a:xfrm>
            <a:off x="-339400" y="3887900"/>
            <a:ext cx="2109000" cy="2109000"/>
          </a:xfrm>
          <a:prstGeom prst="donut">
            <a:avLst>
              <a:gd name="adj" fmla="val 179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0"/>
          <p:cNvSpPr txBox="1">
            <a:spLocks noGrp="1"/>
          </p:cNvSpPr>
          <p:nvPr>
            <p:ph type="title"/>
          </p:nvPr>
        </p:nvSpPr>
        <p:spPr>
          <a:xfrm>
            <a:off x="4504375" y="2346400"/>
            <a:ext cx="4216292" cy="177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Obstetric Complications</a:t>
            </a:r>
            <a:endParaRPr dirty="0"/>
          </a:p>
        </p:txBody>
      </p:sp>
      <p:sp>
        <p:nvSpPr>
          <p:cNvPr id="501" name="Google Shape;501;p30"/>
          <p:cNvSpPr txBox="1">
            <a:spLocks noGrp="1"/>
          </p:cNvSpPr>
          <p:nvPr>
            <p:ph type="title" idx="2"/>
          </p:nvPr>
        </p:nvSpPr>
        <p:spPr>
          <a:xfrm>
            <a:off x="4504374" y="1071150"/>
            <a:ext cx="1236025"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pic>
        <p:nvPicPr>
          <p:cNvPr id="502" name="Google Shape;502;p30"/>
          <p:cNvPicPr preferRelativeResize="0">
            <a:picLocks noGrp="1"/>
          </p:cNvPicPr>
          <p:nvPr>
            <p:ph type="pic" idx="3"/>
          </p:nvPr>
        </p:nvPicPr>
        <p:blipFill rotWithShape="1">
          <a:blip r:embed="rId3">
            <a:alphaModFix/>
          </a:blip>
          <a:srcRect l="16252" r="16252"/>
          <a:stretch/>
        </p:blipFill>
        <p:spPr>
          <a:xfrm>
            <a:off x="0" y="535200"/>
            <a:ext cx="4125000" cy="4073400"/>
          </a:xfrm>
          <a:prstGeom prst="ellipse">
            <a:avLst/>
          </a:prstGeom>
        </p:spPr>
      </p:pic>
      <p:sp>
        <p:nvSpPr>
          <p:cNvPr id="503" name="Google Shape;503;p30"/>
          <p:cNvSpPr/>
          <p:nvPr/>
        </p:nvSpPr>
        <p:spPr>
          <a:xfrm>
            <a:off x="6001250" y="-1591750"/>
            <a:ext cx="2953200" cy="2953200"/>
          </a:xfrm>
          <a:prstGeom prst="donut">
            <a:avLst>
              <a:gd name="adj" fmla="val 179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 name="Google Shape;504;p30"/>
          <p:cNvGrpSpPr/>
          <p:nvPr/>
        </p:nvGrpSpPr>
        <p:grpSpPr>
          <a:xfrm>
            <a:off x="2920375" y="17813"/>
            <a:ext cx="1060257" cy="1053335"/>
            <a:chOff x="7992975" y="4081838"/>
            <a:chExt cx="1060257" cy="1053335"/>
          </a:xfrm>
        </p:grpSpPr>
        <p:sp>
          <p:nvSpPr>
            <p:cNvPr id="505" name="Google Shape;505;p30"/>
            <p:cNvSpPr/>
            <p:nvPr/>
          </p:nvSpPr>
          <p:spPr>
            <a:xfrm>
              <a:off x="8126102" y="4197452"/>
              <a:ext cx="749390" cy="776834"/>
            </a:xfrm>
            <a:custGeom>
              <a:avLst/>
              <a:gdLst/>
              <a:ahLst/>
              <a:cxnLst/>
              <a:rect l="l" t="t" r="r" b="b"/>
              <a:pathLst>
                <a:path w="41807" h="43338" extrusionOk="0">
                  <a:moveTo>
                    <a:pt x="40582" y="0"/>
                  </a:moveTo>
                  <a:lnTo>
                    <a:pt x="1" y="42151"/>
                  </a:lnTo>
                  <a:lnTo>
                    <a:pt x="1111" y="43337"/>
                  </a:lnTo>
                  <a:lnTo>
                    <a:pt x="41807" y="1034"/>
                  </a:lnTo>
                  <a:lnTo>
                    <a:pt x="405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0"/>
            <p:cNvSpPr/>
            <p:nvPr/>
          </p:nvSpPr>
          <p:spPr>
            <a:xfrm>
              <a:off x="8174141" y="4242729"/>
              <a:ext cx="749390" cy="777533"/>
            </a:xfrm>
            <a:custGeom>
              <a:avLst/>
              <a:gdLst/>
              <a:ahLst/>
              <a:cxnLst/>
              <a:rect l="l" t="t" r="r" b="b"/>
              <a:pathLst>
                <a:path w="41807" h="43377" extrusionOk="0">
                  <a:moveTo>
                    <a:pt x="40735" y="1"/>
                  </a:moveTo>
                  <a:lnTo>
                    <a:pt x="1" y="42343"/>
                  </a:lnTo>
                  <a:lnTo>
                    <a:pt x="1226" y="43376"/>
                  </a:lnTo>
                  <a:lnTo>
                    <a:pt x="41807" y="1226"/>
                  </a:lnTo>
                  <a:lnTo>
                    <a:pt x="40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0"/>
            <p:cNvSpPr/>
            <p:nvPr/>
          </p:nvSpPr>
          <p:spPr>
            <a:xfrm>
              <a:off x="8084248" y="4157641"/>
              <a:ext cx="737721" cy="763802"/>
            </a:xfrm>
            <a:custGeom>
              <a:avLst/>
              <a:gdLst/>
              <a:ahLst/>
              <a:cxnLst/>
              <a:rect l="l" t="t" r="r" b="b"/>
              <a:pathLst>
                <a:path w="41156" h="42611" extrusionOk="0">
                  <a:moveTo>
                    <a:pt x="39777" y="1"/>
                  </a:moveTo>
                  <a:cubicBezTo>
                    <a:pt x="26531" y="13783"/>
                    <a:pt x="13285" y="27527"/>
                    <a:pt x="1" y="41309"/>
                  </a:cubicBezTo>
                  <a:lnTo>
                    <a:pt x="996" y="42611"/>
                  </a:lnTo>
                  <a:lnTo>
                    <a:pt x="41156" y="881"/>
                  </a:lnTo>
                  <a:lnTo>
                    <a:pt x="397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0"/>
            <p:cNvSpPr/>
            <p:nvPr/>
          </p:nvSpPr>
          <p:spPr>
            <a:xfrm>
              <a:off x="8228363" y="4295571"/>
              <a:ext cx="737022" cy="763802"/>
            </a:xfrm>
            <a:custGeom>
              <a:avLst/>
              <a:gdLst/>
              <a:ahLst/>
              <a:cxnLst/>
              <a:rect l="l" t="t" r="r" b="b"/>
              <a:pathLst>
                <a:path w="41117" h="42611" extrusionOk="0">
                  <a:moveTo>
                    <a:pt x="40160" y="1"/>
                  </a:moveTo>
                  <a:lnTo>
                    <a:pt x="0" y="41730"/>
                  </a:lnTo>
                  <a:lnTo>
                    <a:pt x="1378" y="42611"/>
                  </a:lnTo>
                  <a:lnTo>
                    <a:pt x="41117" y="1341"/>
                  </a:lnTo>
                  <a:lnTo>
                    <a:pt x="401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0"/>
            <p:cNvSpPr/>
            <p:nvPr/>
          </p:nvSpPr>
          <p:spPr>
            <a:xfrm>
              <a:off x="8048560" y="4127581"/>
              <a:ext cx="712340" cy="734154"/>
            </a:xfrm>
            <a:custGeom>
              <a:avLst/>
              <a:gdLst/>
              <a:ahLst/>
              <a:cxnLst/>
              <a:rect l="l" t="t" r="r" b="b"/>
              <a:pathLst>
                <a:path w="39740" h="40957" extrusionOk="0">
                  <a:moveTo>
                    <a:pt x="38431" y="0"/>
                  </a:moveTo>
                  <a:cubicBezTo>
                    <a:pt x="38103" y="0"/>
                    <a:pt x="37855" y="267"/>
                    <a:pt x="37328" y="835"/>
                  </a:cubicBezTo>
                  <a:cubicBezTo>
                    <a:pt x="25192" y="13393"/>
                    <a:pt x="13094" y="25988"/>
                    <a:pt x="996" y="38583"/>
                  </a:cubicBezTo>
                  <a:cubicBezTo>
                    <a:pt x="1" y="39579"/>
                    <a:pt x="1" y="39579"/>
                    <a:pt x="767" y="40804"/>
                  </a:cubicBezTo>
                  <a:cubicBezTo>
                    <a:pt x="805" y="40842"/>
                    <a:pt x="843" y="40880"/>
                    <a:pt x="920" y="40957"/>
                  </a:cubicBezTo>
                  <a:lnTo>
                    <a:pt x="39739" y="606"/>
                  </a:lnTo>
                  <a:cubicBezTo>
                    <a:pt x="39074" y="210"/>
                    <a:pt x="38721" y="0"/>
                    <a:pt x="38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0"/>
            <p:cNvSpPr/>
            <p:nvPr/>
          </p:nvSpPr>
          <p:spPr>
            <a:xfrm>
              <a:off x="8289433" y="4355278"/>
              <a:ext cx="712322" cy="734728"/>
            </a:xfrm>
            <a:custGeom>
              <a:avLst/>
              <a:gdLst/>
              <a:ahLst/>
              <a:cxnLst/>
              <a:rect l="l" t="t" r="r" b="b"/>
              <a:pathLst>
                <a:path w="39739" h="40989" extrusionOk="0">
                  <a:moveTo>
                    <a:pt x="38820" y="0"/>
                  </a:moveTo>
                  <a:cubicBezTo>
                    <a:pt x="25880" y="13438"/>
                    <a:pt x="12940" y="26876"/>
                    <a:pt x="0" y="40313"/>
                  </a:cubicBezTo>
                  <a:cubicBezTo>
                    <a:pt x="651" y="40759"/>
                    <a:pt x="985" y="40989"/>
                    <a:pt x="1271" y="40989"/>
                  </a:cubicBezTo>
                  <a:cubicBezTo>
                    <a:pt x="1575" y="40989"/>
                    <a:pt x="1823" y="40730"/>
                    <a:pt x="2336" y="40198"/>
                  </a:cubicBezTo>
                  <a:lnTo>
                    <a:pt x="38705" y="2451"/>
                  </a:lnTo>
                  <a:cubicBezTo>
                    <a:pt x="39739" y="1340"/>
                    <a:pt x="39739" y="1340"/>
                    <a:pt x="38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0"/>
            <p:cNvSpPr/>
            <p:nvPr/>
          </p:nvSpPr>
          <p:spPr>
            <a:xfrm>
              <a:off x="8024541" y="4101931"/>
              <a:ext cx="667742" cy="695311"/>
            </a:xfrm>
            <a:custGeom>
              <a:avLst/>
              <a:gdLst/>
              <a:ahLst/>
              <a:cxnLst/>
              <a:rect l="l" t="t" r="r" b="b"/>
              <a:pathLst>
                <a:path w="37252" h="38790" extrusionOk="0">
                  <a:moveTo>
                    <a:pt x="35917" y="0"/>
                  </a:moveTo>
                  <a:cubicBezTo>
                    <a:pt x="35551" y="0"/>
                    <a:pt x="35296" y="275"/>
                    <a:pt x="34724" y="888"/>
                  </a:cubicBezTo>
                  <a:lnTo>
                    <a:pt x="16042" y="20260"/>
                  </a:lnTo>
                  <a:cubicBezTo>
                    <a:pt x="10797" y="25696"/>
                    <a:pt x="5552" y="31132"/>
                    <a:pt x="345" y="36569"/>
                  </a:cubicBezTo>
                  <a:cubicBezTo>
                    <a:pt x="116" y="36798"/>
                    <a:pt x="1" y="37066"/>
                    <a:pt x="1" y="37411"/>
                  </a:cubicBezTo>
                  <a:cubicBezTo>
                    <a:pt x="77" y="37870"/>
                    <a:pt x="231" y="38330"/>
                    <a:pt x="460" y="38789"/>
                  </a:cubicBezTo>
                  <a:lnTo>
                    <a:pt x="37251" y="505"/>
                  </a:lnTo>
                  <a:cubicBezTo>
                    <a:pt x="36583" y="180"/>
                    <a:pt x="36214" y="0"/>
                    <a:pt x="35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0"/>
            <p:cNvSpPr/>
            <p:nvPr/>
          </p:nvSpPr>
          <p:spPr>
            <a:xfrm>
              <a:off x="8356686" y="4421833"/>
              <a:ext cx="672528" cy="693948"/>
            </a:xfrm>
            <a:custGeom>
              <a:avLst/>
              <a:gdLst/>
              <a:ahLst/>
              <a:cxnLst/>
              <a:rect l="l" t="t" r="r" b="b"/>
              <a:pathLst>
                <a:path w="37519" h="38714" extrusionOk="0">
                  <a:moveTo>
                    <a:pt x="36791" y="1"/>
                  </a:moveTo>
                  <a:lnTo>
                    <a:pt x="0" y="38208"/>
                  </a:lnTo>
                  <a:cubicBezTo>
                    <a:pt x="702" y="38534"/>
                    <a:pt x="1090" y="38713"/>
                    <a:pt x="1401" y="38713"/>
                  </a:cubicBezTo>
                  <a:cubicBezTo>
                    <a:pt x="1784" y="38713"/>
                    <a:pt x="2049" y="38439"/>
                    <a:pt x="2642" y="37825"/>
                  </a:cubicBezTo>
                  <a:cubicBezTo>
                    <a:pt x="13936" y="26072"/>
                    <a:pt x="25229" y="14319"/>
                    <a:pt x="36561" y="2604"/>
                  </a:cubicBezTo>
                  <a:cubicBezTo>
                    <a:pt x="37250" y="1877"/>
                    <a:pt x="37518" y="1264"/>
                    <a:pt x="36982" y="384"/>
                  </a:cubicBezTo>
                  <a:lnTo>
                    <a:pt x="36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0"/>
            <p:cNvSpPr/>
            <p:nvPr/>
          </p:nvSpPr>
          <p:spPr>
            <a:xfrm>
              <a:off x="8001220" y="4086229"/>
              <a:ext cx="618305" cy="633470"/>
            </a:xfrm>
            <a:custGeom>
              <a:avLst/>
              <a:gdLst/>
              <a:ahLst/>
              <a:cxnLst/>
              <a:rect l="l" t="t" r="r" b="b"/>
              <a:pathLst>
                <a:path w="34494" h="35340" extrusionOk="0">
                  <a:moveTo>
                    <a:pt x="32952" y="1"/>
                  </a:moveTo>
                  <a:cubicBezTo>
                    <a:pt x="32605" y="1"/>
                    <a:pt x="32274" y="101"/>
                    <a:pt x="31929" y="463"/>
                  </a:cubicBezTo>
                  <a:cubicBezTo>
                    <a:pt x="21631" y="11182"/>
                    <a:pt x="11294" y="21940"/>
                    <a:pt x="957" y="32659"/>
                  </a:cubicBezTo>
                  <a:cubicBezTo>
                    <a:pt x="77" y="33578"/>
                    <a:pt x="0" y="33999"/>
                    <a:pt x="613" y="35339"/>
                  </a:cubicBezTo>
                  <a:cubicBezTo>
                    <a:pt x="11868" y="23663"/>
                    <a:pt x="23085" y="11986"/>
                    <a:pt x="34494" y="156"/>
                  </a:cubicBezTo>
                  <a:lnTo>
                    <a:pt x="34494" y="156"/>
                  </a:lnTo>
                  <a:cubicBezTo>
                    <a:pt x="34460" y="158"/>
                    <a:pt x="34426" y="158"/>
                    <a:pt x="34392" y="158"/>
                  </a:cubicBezTo>
                  <a:cubicBezTo>
                    <a:pt x="33847" y="158"/>
                    <a:pt x="33387" y="1"/>
                    <a:pt x="32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0"/>
            <p:cNvSpPr/>
            <p:nvPr/>
          </p:nvSpPr>
          <p:spPr>
            <a:xfrm>
              <a:off x="8430787" y="4496632"/>
              <a:ext cx="615580" cy="634527"/>
            </a:xfrm>
            <a:custGeom>
              <a:avLst/>
              <a:gdLst/>
              <a:ahLst/>
              <a:cxnLst/>
              <a:rect l="l" t="t" r="r" b="b"/>
              <a:pathLst>
                <a:path w="34342" h="35399" extrusionOk="0">
                  <a:moveTo>
                    <a:pt x="33882" y="1"/>
                  </a:moveTo>
                  <a:lnTo>
                    <a:pt x="1" y="35184"/>
                  </a:lnTo>
                  <a:cubicBezTo>
                    <a:pt x="568" y="35184"/>
                    <a:pt x="1055" y="35399"/>
                    <a:pt x="1524" y="35399"/>
                  </a:cubicBezTo>
                  <a:cubicBezTo>
                    <a:pt x="1847" y="35399"/>
                    <a:pt x="2162" y="35297"/>
                    <a:pt x="2489" y="34954"/>
                  </a:cubicBezTo>
                  <a:cubicBezTo>
                    <a:pt x="12788" y="24234"/>
                    <a:pt x="23086" y="13553"/>
                    <a:pt x="33423" y="2872"/>
                  </a:cubicBezTo>
                  <a:cubicBezTo>
                    <a:pt x="34341" y="1915"/>
                    <a:pt x="34341" y="1111"/>
                    <a:pt x="33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0"/>
            <p:cNvSpPr/>
            <p:nvPr/>
          </p:nvSpPr>
          <p:spPr>
            <a:xfrm>
              <a:off x="7992975" y="4081838"/>
              <a:ext cx="537356" cy="550011"/>
            </a:xfrm>
            <a:custGeom>
              <a:avLst/>
              <a:gdLst/>
              <a:ahLst/>
              <a:cxnLst/>
              <a:rect l="l" t="t" r="r" b="b"/>
              <a:pathLst>
                <a:path w="29978" h="30684" extrusionOk="0">
                  <a:moveTo>
                    <a:pt x="29132" y="1"/>
                  </a:moveTo>
                  <a:cubicBezTo>
                    <a:pt x="28238" y="1"/>
                    <a:pt x="27508" y="238"/>
                    <a:pt x="26800" y="976"/>
                  </a:cubicBezTo>
                  <a:cubicBezTo>
                    <a:pt x="18186" y="9934"/>
                    <a:pt x="9610" y="18892"/>
                    <a:pt x="996" y="27851"/>
                  </a:cubicBezTo>
                  <a:cubicBezTo>
                    <a:pt x="231" y="28578"/>
                    <a:pt x="1" y="29727"/>
                    <a:pt x="499" y="30684"/>
                  </a:cubicBezTo>
                  <a:cubicBezTo>
                    <a:pt x="10299" y="20500"/>
                    <a:pt x="20100" y="10317"/>
                    <a:pt x="29977" y="57"/>
                  </a:cubicBezTo>
                  <a:cubicBezTo>
                    <a:pt x="29679" y="22"/>
                    <a:pt x="29398" y="1"/>
                    <a:pt x="29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0"/>
            <p:cNvSpPr/>
            <p:nvPr/>
          </p:nvSpPr>
          <p:spPr>
            <a:xfrm>
              <a:off x="8519318" y="4583101"/>
              <a:ext cx="533914" cy="552072"/>
            </a:xfrm>
            <a:custGeom>
              <a:avLst/>
              <a:gdLst/>
              <a:ahLst/>
              <a:cxnLst/>
              <a:rect l="l" t="t" r="r" b="b"/>
              <a:pathLst>
                <a:path w="29786" h="30799" extrusionOk="0">
                  <a:moveTo>
                    <a:pt x="29594" y="1"/>
                  </a:moveTo>
                  <a:lnTo>
                    <a:pt x="1" y="30742"/>
                  </a:lnTo>
                  <a:cubicBezTo>
                    <a:pt x="299" y="30778"/>
                    <a:pt x="579" y="30799"/>
                    <a:pt x="846" y="30799"/>
                  </a:cubicBezTo>
                  <a:cubicBezTo>
                    <a:pt x="1741" y="30799"/>
                    <a:pt x="2479" y="30561"/>
                    <a:pt x="3216" y="29824"/>
                  </a:cubicBezTo>
                  <a:cubicBezTo>
                    <a:pt x="11677" y="20904"/>
                    <a:pt x="20176" y="12060"/>
                    <a:pt x="28752" y="3255"/>
                  </a:cubicBezTo>
                  <a:cubicBezTo>
                    <a:pt x="29709" y="2298"/>
                    <a:pt x="29785" y="1341"/>
                    <a:pt x="29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0"/>
            <p:cNvSpPr/>
            <p:nvPr/>
          </p:nvSpPr>
          <p:spPr>
            <a:xfrm>
              <a:off x="8625683" y="4688785"/>
              <a:ext cx="417258" cy="433713"/>
            </a:xfrm>
            <a:custGeom>
              <a:avLst/>
              <a:gdLst/>
              <a:ahLst/>
              <a:cxnLst/>
              <a:rect l="l" t="t" r="r" b="b"/>
              <a:pathLst>
                <a:path w="23278" h="24196" extrusionOk="0">
                  <a:moveTo>
                    <a:pt x="23277" y="0"/>
                  </a:moveTo>
                  <a:lnTo>
                    <a:pt x="0" y="24196"/>
                  </a:lnTo>
                  <a:cubicBezTo>
                    <a:pt x="1264" y="24043"/>
                    <a:pt x="2489" y="23966"/>
                    <a:pt x="3484" y="22932"/>
                  </a:cubicBezTo>
                  <a:cubicBezTo>
                    <a:pt x="9610" y="16501"/>
                    <a:pt x="15773" y="10069"/>
                    <a:pt x="22014" y="3714"/>
                  </a:cubicBezTo>
                  <a:cubicBezTo>
                    <a:pt x="23047" y="2642"/>
                    <a:pt x="23124" y="1379"/>
                    <a:pt x="23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0"/>
            <p:cNvSpPr/>
            <p:nvPr/>
          </p:nvSpPr>
          <p:spPr>
            <a:xfrm>
              <a:off x="8007387" y="4094510"/>
              <a:ext cx="417258" cy="433713"/>
            </a:xfrm>
            <a:custGeom>
              <a:avLst/>
              <a:gdLst/>
              <a:ahLst/>
              <a:cxnLst/>
              <a:rect l="l" t="t" r="r" b="b"/>
              <a:pathLst>
                <a:path w="23278" h="24196" extrusionOk="0">
                  <a:moveTo>
                    <a:pt x="23277" y="1"/>
                  </a:moveTo>
                  <a:lnTo>
                    <a:pt x="23277" y="1"/>
                  </a:lnTo>
                  <a:cubicBezTo>
                    <a:pt x="21937" y="154"/>
                    <a:pt x="20712" y="307"/>
                    <a:pt x="19679" y="1379"/>
                  </a:cubicBezTo>
                  <a:cubicBezTo>
                    <a:pt x="13553" y="7810"/>
                    <a:pt x="7390" y="14242"/>
                    <a:pt x="1188" y="20597"/>
                  </a:cubicBezTo>
                  <a:cubicBezTo>
                    <a:pt x="154" y="21631"/>
                    <a:pt x="116" y="22894"/>
                    <a:pt x="1" y="24196"/>
                  </a:cubicBezTo>
                  <a:lnTo>
                    <a:pt x="232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0"/>
            <p:cNvSpPr/>
            <p:nvPr/>
          </p:nvSpPr>
          <p:spPr>
            <a:xfrm>
              <a:off x="8767737" y="4835641"/>
              <a:ext cx="231967" cy="237452"/>
            </a:xfrm>
            <a:custGeom>
              <a:avLst/>
              <a:gdLst/>
              <a:ahLst/>
              <a:cxnLst/>
              <a:rect l="l" t="t" r="r" b="b"/>
              <a:pathLst>
                <a:path w="12941" h="13247" extrusionOk="0">
                  <a:moveTo>
                    <a:pt x="12787" y="0"/>
                  </a:moveTo>
                  <a:lnTo>
                    <a:pt x="0" y="13246"/>
                  </a:lnTo>
                  <a:cubicBezTo>
                    <a:pt x="5628" y="10413"/>
                    <a:pt x="10184" y="5819"/>
                    <a:pt x="12940" y="153"/>
                  </a:cubicBezTo>
                  <a:lnTo>
                    <a:pt x="127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0"/>
            <p:cNvSpPr/>
            <p:nvPr/>
          </p:nvSpPr>
          <p:spPr>
            <a:xfrm>
              <a:off x="8051302" y="4144610"/>
              <a:ext cx="230605" cy="236771"/>
            </a:xfrm>
            <a:custGeom>
              <a:avLst/>
              <a:gdLst/>
              <a:ahLst/>
              <a:cxnLst/>
              <a:rect l="l" t="t" r="r" b="b"/>
              <a:pathLst>
                <a:path w="12865" h="13209" extrusionOk="0">
                  <a:moveTo>
                    <a:pt x="12864" y="0"/>
                  </a:moveTo>
                  <a:lnTo>
                    <a:pt x="12864" y="0"/>
                  </a:lnTo>
                  <a:cubicBezTo>
                    <a:pt x="7237" y="2795"/>
                    <a:pt x="2719" y="7389"/>
                    <a:pt x="1" y="13055"/>
                  </a:cubicBezTo>
                  <a:lnTo>
                    <a:pt x="154" y="13208"/>
                  </a:lnTo>
                  <a:lnTo>
                    <a:pt x="128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1" name="Google Shape;521;p30"/>
          <p:cNvSpPr/>
          <p:nvPr/>
        </p:nvSpPr>
        <p:spPr>
          <a:xfrm>
            <a:off x="8353075" y="1816825"/>
            <a:ext cx="1060500" cy="153275"/>
          </a:xfrm>
          <a:custGeom>
            <a:avLst/>
            <a:gdLst/>
            <a:ahLst/>
            <a:cxnLst/>
            <a:rect l="l" t="t" r="r" b="b"/>
            <a:pathLst>
              <a:path w="42420" h="6131" extrusionOk="0">
                <a:moveTo>
                  <a:pt x="993" y="0"/>
                </a:moveTo>
                <a:cubicBezTo>
                  <a:pt x="931" y="0"/>
                  <a:pt x="869" y="2"/>
                  <a:pt x="805" y="5"/>
                </a:cubicBezTo>
                <a:cubicBezTo>
                  <a:pt x="269" y="43"/>
                  <a:pt x="1" y="273"/>
                  <a:pt x="1" y="809"/>
                </a:cubicBezTo>
                <a:cubicBezTo>
                  <a:pt x="1" y="1306"/>
                  <a:pt x="78" y="1727"/>
                  <a:pt x="728" y="1727"/>
                </a:cubicBezTo>
                <a:cubicBezTo>
                  <a:pt x="1417" y="1766"/>
                  <a:pt x="2068" y="2149"/>
                  <a:pt x="2413" y="2723"/>
                </a:cubicBezTo>
                <a:cubicBezTo>
                  <a:pt x="2834" y="3259"/>
                  <a:pt x="3140" y="3833"/>
                  <a:pt x="3561" y="4407"/>
                </a:cubicBezTo>
                <a:cubicBezTo>
                  <a:pt x="4258" y="5499"/>
                  <a:pt x="5434" y="6083"/>
                  <a:pt x="6628" y="6083"/>
                </a:cubicBezTo>
                <a:cubicBezTo>
                  <a:pt x="7401" y="6083"/>
                  <a:pt x="8182" y="5838"/>
                  <a:pt x="8845" y="5326"/>
                </a:cubicBezTo>
                <a:cubicBezTo>
                  <a:pt x="9610" y="4675"/>
                  <a:pt x="10108" y="3718"/>
                  <a:pt x="10759" y="2914"/>
                </a:cubicBezTo>
                <a:cubicBezTo>
                  <a:pt x="11386" y="2134"/>
                  <a:pt x="11929" y="1751"/>
                  <a:pt x="12471" y="1751"/>
                </a:cubicBezTo>
                <a:cubicBezTo>
                  <a:pt x="13020" y="1751"/>
                  <a:pt x="13569" y="2144"/>
                  <a:pt x="14204" y="2914"/>
                </a:cubicBezTo>
                <a:cubicBezTo>
                  <a:pt x="14625" y="3412"/>
                  <a:pt x="14970" y="3910"/>
                  <a:pt x="15314" y="4446"/>
                </a:cubicBezTo>
                <a:cubicBezTo>
                  <a:pt x="16023" y="5518"/>
                  <a:pt x="17171" y="6054"/>
                  <a:pt x="18320" y="6054"/>
                </a:cubicBezTo>
                <a:cubicBezTo>
                  <a:pt x="19468" y="6054"/>
                  <a:pt x="20617" y="5518"/>
                  <a:pt x="21325" y="4446"/>
                </a:cubicBezTo>
                <a:cubicBezTo>
                  <a:pt x="21823" y="3680"/>
                  <a:pt x="22359" y="2953"/>
                  <a:pt x="22971" y="2302"/>
                </a:cubicBezTo>
                <a:cubicBezTo>
                  <a:pt x="23270" y="1909"/>
                  <a:pt x="23706" y="1718"/>
                  <a:pt x="24141" y="1718"/>
                </a:cubicBezTo>
                <a:cubicBezTo>
                  <a:pt x="24596" y="1718"/>
                  <a:pt x="25051" y="1928"/>
                  <a:pt x="25345" y="2340"/>
                </a:cubicBezTo>
                <a:cubicBezTo>
                  <a:pt x="25881" y="2991"/>
                  <a:pt x="26417" y="3680"/>
                  <a:pt x="26876" y="4369"/>
                </a:cubicBezTo>
                <a:cubicBezTo>
                  <a:pt x="27565" y="5479"/>
                  <a:pt x="28752" y="6130"/>
                  <a:pt x="30015" y="6130"/>
                </a:cubicBezTo>
                <a:cubicBezTo>
                  <a:pt x="30513" y="6092"/>
                  <a:pt x="30973" y="5939"/>
                  <a:pt x="31432" y="5747"/>
                </a:cubicBezTo>
                <a:cubicBezTo>
                  <a:pt x="32121" y="5211"/>
                  <a:pt x="32772" y="4599"/>
                  <a:pt x="33384" y="3910"/>
                </a:cubicBezTo>
                <a:cubicBezTo>
                  <a:pt x="33844" y="3412"/>
                  <a:pt x="34150" y="2799"/>
                  <a:pt x="34609" y="2302"/>
                </a:cubicBezTo>
                <a:cubicBezTo>
                  <a:pt x="34912" y="1924"/>
                  <a:pt x="35355" y="1732"/>
                  <a:pt x="35794" y="1732"/>
                </a:cubicBezTo>
                <a:cubicBezTo>
                  <a:pt x="36245" y="1732"/>
                  <a:pt x="36692" y="1933"/>
                  <a:pt x="36983" y="2340"/>
                </a:cubicBezTo>
                <a:cubicBezTo>
                  <a:pt x="37442" y="2876"/>
                  <a:pt x="37864" y="3412"/>
                  <a:pt x="38246" y="4024"/>
                </a:cubicBezTo>
                <a:cubicBezTo>
                  <a:pt x="39005" y="5180"/>
                  <a:pt x="39934" y="6063"/>
                  <a:pt x="41386" y="6063"/>
                </a:cubicBezTo>
                <a:cubicBezTo>
                  <a:pt x="41473" y="6063"/>
                  <a:pt x="41563" y="6060"/>
                  <a:pt x="41654" y="6054"/>
                </a:cubicBezTo>
                <a:cubicBezTo>
                  <a:pt x="42228" y="5977"/>
                  <a:pt x="42419" y="5709"/>
                  <a:pt x="42419" y="5211"/>
                </a:cubicBezTo>
                <a:cubicBezTo>
                  <a:pt x="42419" y="4714"/>
                  <a:pt x="42305" y="4331"/>
                  <a:pt x="41730" y="4331"/>
                </a:cubicBezTo>
                <a:cubicBezTo>
                  <a:pt x="41041" y="4292"/>
                  <a:pt x="40390" y="3948"/>
                  <a:pt x="40008" y="3374"/>
                </a:cubicBezTo>
                <a:cubicBezTo>
                  <a:pt x="39586" y="2838"/>
                  <a:pt x="39242" y="2263"/>
                  <a:pt x="38859" y="1689"/>
                </a:cubicBezTo>
                <a:cubicBezTo>
                  <a:pt x="38093" y="541"/>
                  <a:pt x="36887" y="5"/>
                  <a:pt x="35720" y="5"/>
                </a:cubicBezTo>
                <a:cubicBezTo>
                  <a:pt x="34552" y="5"/>
                  <a:pt x="33423" y="541"/>
                  <a:pt x="32810" y="1536"/>
                </a:cubicBezTo>
                <a:cubicBezTo>
                  <a:pt x="32389" y="2263"/>
                  <a:pt x="31853" y="2953"/>
                  <a:pt x="31279" y="3565"/>
                </a:cubicBezTo>
                <a:cubicBezTo>
                  <a:pt x="30811" y="4069"/>
                  <a:pt x="30326" y="4319"/>
                  <a:pt x="29855" y="4319"/>
                </a:cubicBezTo>
                <a:cubicBezTo>
                  <a:pt x="29326" y="4319"/>
                  <a:pt x="28815" y="4002"/>
                  <a:pt x="28369" y="3374"/>
                </a:cubicBezTo>
                <a:cubicBezTo>
                  <a:pt x="27986" y="2838"/>
                  <a:pt x="27604" y="2263"/>
                  <a:pt x="27259" y="1689"/>
                </a:cubicBezTo>
                <a:cubicBezTo>
                  <a:pt x="26525" y="569"/>
                  <a:pt x="25334" y="5"/>
                  <a:pt x="24142" y="5"/>
                </a:cubicBezTo>
                <a:cubicBezTo>
                  <a:pt x="22970" y="5"/>
                  <a:pt x="21797" y="550"/>
                  <a:pt x="21057" y="1651"/>
                </a:cubicBezTo>
                <a:cubicBezTo>
                  <a:pt x="20598" y="2417"/>
                  <a:pt x="20062" y="3144"/>
                  <a:pt x="19411" y="3795"/>
                </a:cubicBezTo>
                <a:cubicBezTo>
                  <a:pt x="19131" y="4168"/>
                  <a:pt x="18714" y="4350"/>
                  <a:pt x="18295" y="4350"/>
                </a:cubicBezTo>
                <a:cubicBezTo>
                  <a:pt x="17853" y="4350"/>
                  <a:pt x="17408" y="4149"/>
                  <a:pt x="17114" y="3757"/>
                </a:cubicBezTo>
                <a:cubicBezTo>
                  <a:pt x="16693" y="3259"/>
                  <a:pt x="16310" y="2761"/>
                  <a:pt x="15927" y="2187"/>
                </a:cubicBezTo>
                <a:cubicBezTo>
                  <a:pt x="15353" y="1383"/>
                  <a:pt x="14740" y="502"/>
                  <a:pt x="13745" y="234"/>
                </a:cubicBezTo>
                <a:cubicBezTo>
                  <a:pt x="13194" y="83"/>
                  <a:pt x="12705" y="2"/>
                  <a:pt x="12257" y="2"/>
                </a:cubicBezTo>
                <a:cubicBezTo>
                  <a:pt x="11117" y="2"/>
                  <a:pt x="10249" y="529"/>
                  <a:pt x="9342" y="1766"/>
                </a:cubicBezTo>
                <a:cubicBezTo>
                  <a:pt x="8845" y="2378"/>
                  <a:pt x="8423" y="3067"/>
                  <a:pt x="7887" y="3680"/>
                </a:cubicBezTo>
                <a:cubicBezTo>
                  <a:pt x="7597" y="4106"/>
                  <a:pt x="7131" y="4326"/>
                  <a:pt x="6661" y="4326"/>
                </a:cubicBezTo>
                <a:cubicBezTo>
                  <a:pt x="6202" y="4326"/>
                  <a:pt x="5740" y="4115"/>
                  <a:pt x="5437" y="3680"/>
                </a:cubicBezTo>
                <a:cubicBezTo>
                  <a:pt x="4978" y="3182"/>
                  <a:pt x="4557" y="2608"/>
                  <a:pt x="4174" y="2034"/>
                </a:cubicBezTo>
                <a:cubicBezTo>
                  <a:pt x="3366" y="858"/>
                  <a:pt x="2452" y="0"/>
                  <a:pt x="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2" name="Google Shape;522;p30"/>
          <p:cNvGrpSpPr/>
          <p:nvPr/>
        </p:nvGrpSpPr>
        <p:grpSpPr>
          <a:xfrm>
            <a:off x="7801664" y="3806550"/>
            <a:ext cx="744088" cy="739231"/>
            <a:chOff x="7992975" y="4081838"/>
            <a:chExt cx="1060257" cy="1053335"/>
          </a:xfrm>
        </p:grpSpPr>
        <p:sp>
          <p:nvSpPr>
            <p:cNvPr id="523" name="Google Shape;523;p30"/>
            <p:cNvSpPr/>
            <p:nvPr/>
          </p:nvSpPr>
          <p:spPr>
            <a:xfrm>
              <a:off x="8126102" y="4197452"/>
              <a:ext cx="749390" cy="776834"/>
            </a:xfrm>
            <a:custGeom>
              <a:avLst/>
              <a:gdLst/>
              <a:ahLst/>
              <a:cxnLst/>
              <a:rect l="l" t="t" r="r" b="b"/>
              <a:pathLst>
                <a:path w="41807" h="43338" extrusionOk="0">
                  <a:moveTo>
                    <a:pt x="40582" y="0"/>
                  </a:moveTo>
                  <a:lnTo>
                    <a:pt x="1" y="42151"/>
                  </a:lnTo>
                  <a:lnTo>
                    <a:pt x="1111" y="43337"/>
                  </a:lnTo>
                  <a:lnTo>
                    <a:pt x="41807" y="1034"/>
                  </a:lnTo>
                  <a:lnTo>
                    <a:pt x="405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0"/>
            <p:cNvSpPr/>
            <p:nvPr/>
          </p:nvSpPr>
          <p:spPr>
            <a:xfrm>
              <a:off x="8174141" y="4242729"/>
              <a:ext cx="749390" cy="777533"/>
            </a:xfrm>
            <a:custGeom>
              <a:avLst/>
              <a:gdLst/>
              <a:ahLst/>
              <a:cxnLst/>
              <a:rect l="l" t="t" r="r" b="b"/>
              <a:pathLst>
                <a:path w="41807" h="43377" extrusionOk="0">
                  <a:moveTo>
                    <a:pt x="40735" y="1"/>
                  </a:moveTo>
                  <a:lnTo>
                    <a:pt x="1" y="42343"/>
                  </a:lnTo>
                  <a:lnTo>
                    <a:pt x="1226" y="43376"/>
                  </a:lnTo>
                  <a:lnTo>
                    <a:pt x="41807" y="1226"/>
                  </a:lnTo>
                  <a:lnTo>
                    <a:pt x="407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0"/>
            <p:cNvSpPr/>
            <p:nvPr/>
          </p:nvSpPr>
          <p:spPr>
            <a:xfrm>
              <a:off x="8084248" y="4157641"/>
              <a:ext cx="737721" cy="763802"/>
            </a:xfrm>
            <a:custGeom>
              <a:avLst/>
              <a:gdLst/>
              <a:ahLst/>
              <a:cxnLst/>
              <a:rect l="l" t="t" r="r" b="b"/>
              <a:pathLst>
                <a:path w="41156" h="42611" extrusionOk="0">
                  <a:moveTo>
                    <a:pt x="39777" y="1"/>
                  </a:moveTo>
                  <a:cubicBezTo>
                    <a:pt x="26531" y="13783"/>
                    <a:pt x="13285" y="27527"/>
                    <a:pt x="1" y="41309"/>
                  </a:cubicBezTo>
                  <a:lnTo>
                    <a:pt x="996" y="42611"/>
                  </a:lnTo>
                  <a:lnTo>
                    <a:pt x="41156" y="881"/>
                  </a:lnTo>
                  <a:lnTo>
                    <a:pt x="397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0"/>
            <p:cNvSpPr/>
            <p:nvPr/>
          </p:nvSpPr>
          <p:spPr>
            <a:xfrm>
              <a:off x="8228363" y="4295571"/>
              <a:ext cx="737022" cy="763802"/>
            </a:xfrm>
            <a:custGeom>
              <a:avLst/>
              <a:gdLst/>
              <a:ahLst/>
              <a:cxnLst/>
              <a:rect l="l" t="t" r="r" b="b"/>
              <a:pathLst>
                <a:path w="41117" h="42611" extrusionOk="0">
                  <a:moveTo>
                    <a:pt x="40160" y="1"/>
                  </a:moveTo>
                  <a:lnTo>
                    <a:pt x="0" y="41730"/>
                  </a:lnTo>
                  <a:lnTo>
                    <a:pt x="1378" y="42611"/>
                  </a:lnTo>
                  <a:lnTo>
                    <a:pt x="41117" y="1341"/>
                  </a:lnTo>
                  <a:lnTo>
                    <a:pt x="401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0"/>
            <p:cNvSpPr/>
            <p:nvPr/>
          </p:nvSpPr>
          <p:spPr>
            <a:xfrm>
              <a:off x="8048560" y="4127581"/>
              <a:ext cx="712340" cy="734154"/>
            </a:xfrm>
            <a:custGeom>
              <a:avLst/>
              <a:gdLst/>
              <a:ahLst/>
              <a:cxnLst/>
              <a:rect l="l" t="t" r="r" b="b"/>
              <a:pathLst>
                <a:path w="39740" h="40957" extrusionOk="0">
                  <a:moveTo>
                    <a:pt x="38431" y="0"/>
                  </a:moveTo>
                  <a:cubicBezTo>
                    <a:pt x="38103" y="0"/>
                    <a:pt x="37855" y="267"/>
                    <a:pt x="37328" y="835"/>
                  </a:cubicBezTo>
                  <a:cubicBezTo>
                    <a:pt x="25192" y="13393"/>
                    <a:pt x="13094" y="25988"/>
                    <a:pt x="996" y="38583"/>
                  </a:cubicBezTo>
                  <a:cubicBezTo>
                    <a:pt x="1" y="39579"/>
                    <a:pt x="1" y="39579"/>
                    <a:pt x="767" y="40804"/>
                  </a:cubicBezTo>
                  <a:cubicBezTo>
                    <a:pt x="805" y="40842"/>
                    <a:pt x="843" y="40880"/>
                    <a:pt x="920" y="40957"/>
                  </a:cubicBezTo>
                  <a:lnTo>
                    <a:pt x="39739" y="606"/>
                  </a:lnTo>
                  <a:cubicBezTo>
                    <a:pt x="39074" y="210"/>
                    <a:pt x="38721" y="0"/>
                    <a:pt x="38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0"/>
            <p:cNvSpPr/>
            <p:nvPr/>
          </p:nvSpPr>
          <p:spPr>
            <a:xfrm>
              <a:off x="8289433" y="4355278"/>
              <a:ext cx="712322" cy="734728"/>
            </a:xfrm>
            <a:custGeom>
              <a:avLst/>
              <a:gdLst/>
              <a:ahLst/>
              <a:cxnLst/>
              <a:rect l="l" t="t" r="r" b="b"/>
              <a:pathLst>
                <a:path w="39739" h="40989" extrusionOk="0">
                  <a:moveTo>
                    <a:pt x="38820" y="0"/>
                  </a:moveTo>
                  <a:cubicBezTo>
                    <a:pt x="25880" y="13438"/>
                    <a:pt x="12940" y="26876"/>
                    <a:pt x="0" y="40313"/>
                  </a:cubicBezTo>
                  <a:cubicBezTo>
                    <a:pt x="651" y="40759"/>
                    <a:pt x="985" y="40989"/>
                    <a:pt x="1271" y="40989"/>
                  </a:cubicBezTo>
                  <a:cubicBezTo>
                    <a:pt x="1575" y="40989"/>
                    <a:pt x="1823" y="40730"/>
                    <a:pt x="2336" y="40198"/>
                  </a:cubicBezTo>
                  <a:lnTo>
                    <a:pt x="38705" y="2451"/>
                  </a:lnTo>
                  <a:cubicBezTo>
                    <a:pt x="39739" y="1340"/>
                    <a:pt x="39739" y="1340"/>
                    <a:pt x="388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0"/>
            <p:cNvSpPr/>
            <p:nvPr/>
          </p:nvSpPr>
          <p:spPr>
            <a:xfrm>
              <a:off x="8024541" y="4101931"/>
              <a:ext cx="667742" cy="695311"/>
            </a:xfrm>
            <a:custGeom>
              <a:avLst/>
              <a:gdLst/>
              <a:ahLst/>
              <a:cxnLst/>
              <a:rect l="l" t="t" r="r" b="b"/>
              <a:pathLst>
                <a:path w="37252" h="38790" extrusionOk="0">
                  <a:moveTo>
                    <a:pt x="35917" y="0"/>
                  </a:moveTo>
                  <a:cubicBezTo>
                    <a:pt x="35551" y="0"/>
                    <a:pt x="35296" y="275"/>
                    <a:pt x="34724" y="888"/>
                  </a:cubicBezTo>
                  <a:lnTo>
                    <a:pt x="16042" y="20260"/>
                  </a:lnTo>
                  <a:cubicBezTo>
                    <a:pt x="10797" y="25696"/>
                    <a:pt x="5552" y="31132"/>
                    <a:pt x="345" y="36569"/>
                  </a:cubicBezTo>
                  <a:cubicBezTo>
                    <a:pt x="116" y="36798"/>
                    <a:pt x="1" y="37066"/>
                    <a:pt x="1" y="37411"/>
                  </a:cubicBezTo>
                  <a:cubicBezTo>
                    <a:pt x="77" y="37870"/>
                    <a:pt x="231" y="38330"/>
                    <a:pt x="460" y="38789"/>
                  </a:cubicBezTo>
                  <a:lnTo>
                    <a:pt x="37251" y="505"/>
                  </a:lnTo>
                  <a:cubicBezTo>
                    <a:pt x="36583" y="180"/>
                    <a:pt x="36214" y="0"/>
                    <a:pt x="359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0"/>
            <p:cNvSpPr/>
            <p:nvPr/>
          </p:nvSpPr>
          <p:spPr>
            <a:xfrm>
              <a:off x="8356686" y="4421833"/>
              <a:ext cx="672528" cy="693948"/>
            </a:xfrm>
            <a:custGeom>
              <a:avLst/>
              <a:gdLst/>
              <a:ahLst/>
              <a:cxnLst/>
              <a:rect l="l" t="t" r="r" b="b"/>
              <a:pathLst>
                <a:path w="37519" h="38714" extrusionOk="0">
                  <a:moveTo>
                    <a:pt x="36791" y="1"/>
                  </a:moveTo>
                  <a:lnTo>
                    <a:pt x="0" y="38208"/>
                  </a:lnTo>
                  <a:cubicBezTo>
                    <a:pt x="702" y="38534"/>
                    <a:pt x="1090" y="38713"/>
                    <a:pt x="1401" y="38713"/>
                  </a:cubicBezTo>
                  <a:cubicBezTo>
                    <a:pt x="1784" y="38713"/>
                    <a:pt x="2049" y="38439"/>
                    <a:pt x="2642" y="37825"/>
                  </a:cubicBezTo>
                  <a:cubicBezTo>
                    <a:pt x="13936" y="26072"/>
                    <a:pt x="25229" y="14319"/>
                    <a:pt x="36561" y="2604"/>
                  </a:cubicBezTo>
                  <a:cubicBezTo>
                    <a:pt x="37250" y="1877"/>
                    <a:pt x="37518" y="1264"/>
                    <a:pt x="36982" y="384"/>
                  </a:cubicBezTo>
                  <a:lnTo>
                    <a:pt x="367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0"/>
            <p:cNvSpPr/>
            <p:nvPr/>
          </p:nvSpPr>
          <p:spPr>
            <a:xfrm>
              <a:off x="8001220" y="4086229"/>
              <a:ext cx="618305" cy="633470"/>
            </a:xfrm>
            <a:custGeom>
              <a:avLst/>
              <a:gdLst/>
              <a:ahLst/>
              <a:cxnLst/>
              <a:rect l="l" t="t" r="r" b="b"/>
              <a:pathLst>
                <a:path w="34494" h="35340" extrusionOk="0">
                  <a:moveTo>
                    <a:pt x="32952" y="1"/>
                  </a:moveTo>
                  <a:cubicBezTo>
                    <a:pt x="32605" y="1"/>
                    <a:pt x="32274" y="101"/>
                    <a:pt x="31929" y="463"/>
                  </a:cubicBezTo>
                  <a:cubicBezTo>
                    <a:pt x="21631" y="11182"/>
                    <a:pt x="11294" y="21940"/>
                    <a:pt x="957" y="32659"/>
                  </a:cubicBezTo>
                  <a:cubicBezTo>
                    <a:pt x="77" y="33578"/>
                    <a:pt x="0" y="33999"/>
                    <a:pt x="613" y="35339"/>
                  </a:cubicBezTo>
                  <a:cubicBezTo>
                    <a:pt x="11868" y="23663"/>
                    <a:pt x="23085" y="11986"/>
                    <a:pt x="34494" y="156"/>
                  </a:cubicBezTo>
                  <a:lnTo>
                    <a:pt x="34494" y="156"/>
                  </a:lnTo>
                  <a:cubicBezTo>
                    <a:pt x="34460" y="158"/>
                    <a:pt x="34426" y="158"/>
                    <a:pt x="34392" y="158"/>
                  </a:cubicBezTo>
                  <a:cubicBezTo>
                    <a:pt x="33847" y="158"/>
                    <a:pt x="33387" y="1"/>
                    <a:pt x="329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0"/>
            <p:cNvSpPr/>
            <p:nvPr/>
          </p:nvSpPr>
          <p:spPr>
            <a:xfrm>
              <a:off x="8430787" y="4496632"/>
              <a:ext cx="615580" cy="634527"/>
            </a:xfrm>
            <a:custGeom>
              <a:avLst/>
              <a:gdLst/>
              <a:ahLst/>
              <a:cxnLst/>
              <a:rect l="l" t="t" r="r" b="b"/>
              <a:pathLst>
                <a:path w="34342" h="35399" extrusionOk="0">
                  <a:moveTo>
                    <a:pt x="33882" y="1"/>
                  </a:moveTo>
                  <a:lnTo>
                    <a:pt x="1" y="35184"/>
                  </a:lnTo>
                  <a:cubicBezTo>
                    <a:pt x="568" y="35184"/>
                    <a:pt x="1055" y="35399"/>
                    <a:pt x="1524" y="35399"/>
                  </a:cubicBezTo>
                  <a:cubicBezTo>
                    <a:pt x="1847" y="35399"/>
                    <a:pt x="2162" y="35297"/>
                    <a:pt x="2489" y="34954"/>
                  </a:cubicBezTo>
                  <a:cubicBezTo>
                    <a:pt x="12788" y="24234"/>
                    <a:pt x="23086" y="13553"/>
                    <a:pt x="33423" y="2872"/>
                  </a:cubicBezTo>
                  <a:cubicBezTo>
                    <a:pt x="34341" y="1915"/>
                    <a:pt x="34341" y="1111"/>
                    <a:pt x="33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0"/>
            <p:cNvSpPr/>
            <p:nvPr/>
          </p:nvSpPr>
          <p:spPr>
            <a:xfrm>
              <a:off x="7992975" y="4081838"/>
              <a:ext cx="537356" cy="550011"/>
            </a:xfrm>
            <a:custGeom>
              <a:avLst/>
              <a:gdLst/>
              <a:ahLst/>
              <a:cxnLst/>
              <a:rect l="l" t="t" r="r" b="b"/>
              <a:pathLst>
                <a:path w="29978" h="30684" extrusionOk="0">
                  <a:moveTo>
                    <a:pt x="29132" y="1"/>
                  </a:moveTo>
                  <a:cubicBezTo>
                    <a:pt x="28238" y="1"/>
                    <a:pt x="27508" y="238"/>
                    <a:pt x="26800" y="976"/>
                  </a:cubicBezTo>
                  <a:cubicBezTo>
                    <a:pt x="18186" y="9934"/>
                    <a:pt x="9610" y="18892"/>
                    <a:pt x="996" y="27851"/>
                  </a:cubicBezTo>
                  <a:cubicBezTo>
                    <a:pt x="231" y="28578"/>
                    <a:pt x="1" y="29727"/>
                    <a:pt x="499" y="30684"/>
                  </a:cubicBezTo>
                  <a:cubicBezTo>
                    <a:pt x="10299" y="20500"/>
                    <a:pt x="20100" y="10317"/>
                    <a:pt x="29977" y="57"/>
                  </a:cubicBezTo>
                  <a:cubicBezTo>
                    <a:pt x="29679" y="22"/>
                    <a:pt x="29398" y="1"/>
                    <a:pt x="29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0"/>
            <p:cNvSpPr/>
            <p:nvPr/>
          </p:nvSpPr>
          <p:spPr>
            <a:xfrm>
              <a:off x="8519318" y="4583101"/>
              <a:ext cx="533914" cy="552072"/>
            </a:xfrm>
            <a:custGeom>
              <a:avLst/>
              <a:gdLst/>
              <a:ahLst/>
              <a:cxnLst/>
              <a:rect l="l" t="t" r="r" b="b"/>
              <a:pathLst>
                <a:path w="29786" h="30799" extrusionOk="0">
                  <a:moveTo>
                    <a:pt x="29594" y="1"/>
                  </a:moveTo>
                  <a:lnTo>
                    <a:pt x="1" y="30742"/>
                  </a:lnTo>
                  <a:cubicBezTo>
                    <a:pt x="299" y="30778"/>
                    <a:pt x="579" y="30799"/>
                    <a:pt x="846" y="30799"/>
                  </a:cubicBezTo>
                  <a:cubicBezTo>
                    <a:pt x="1741" y="30799"/>
                    <a:pt x="2479" y="30561"/>
                    <a:pt x="3216" y="29824"/>
                  </a:cubicBezTo>
                  <a:cubicBezTo>
                    <a:pt x="11677" y="20904"/>
                    <a:pt x="20176" y="12060"/>
                    <a:pt x="28752" y="3255"/>
                  </a:cubicBezTo>
                  <a:cubicBezTo>
                    <a:pt x="29709" y="2298"/>
                    <a:pt x="29785" y="1341"/>
                    <a:pt x="295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0"/>
            <p:cNvSpPr/>
            <p:nvPr/>
          </p:nvSpPr>
          <p:spPr>
            <a:xfrm>
              <a:off x="8625683" y="4688785"/>
              <a:ext cx="417258" cy="433713"/>
            </a:xfrm>
            <a:custGeom>
              <a:avLst/>
              <a:gdLst/>
              <a:ahLst/>
              <a:cxnLst/>
              <a:rect l="l" t="t" r="r" b="b"/>
              <a:pathLst>
                <a:path w="23278" h="24196" extrusionOk="0">
                  <a:moveTo>
                    <a:pt x="23277" y="0"/>
                  </a:moveTo>
                  <a:lnTo>
                    <a:pt x="0" y="24196"/>
                  </a:lnTo>
                  <a:cubicBezTo>
                    <a:pt x="1264" y="24043"/>
                    <a:pt x="2489" y="23966"/>
                    <a:pt x="3484" y="22932"/>
                  </a:cubicBezTo>
                  <a:cubicBezTo>
                    <a:pt x="9610" y="16501"/>
                    <a:pt x="15773" y="10069"/>
                    <a:pt x="22014" y="3714"/>
                  </a:cubicBezTo>
                  <a:cubicBezTo>
                    <a:pt x="23047" y="2642"/>
                    <a:pt x="23124" y="1379"/>
                    <a:pt x="232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0"/>
            <p:cNvSpPr/>
            <p:nvPr/>
          </p:nvSpPr>
          <p:spPr>
            <a:xfrm>
              <a:off x="8007387" y="4094510"/>
              <a:ext cx="417258" cy="433713"/>
            </a:xfrm>
            <a:custGeom>
              <a:avLst/>
              <a:gdLst/>
              <a:ahLst/>
              <a:cxnLst/>
              <a:rect l="l" t="t" r="r" b="b"/>
              <a:pathLst>
                <a:path w="23278" h="24196" extrusionOk="0">
                  <a:moveTo>
                    <a:pt x="23277" y="1"/>
                  </a:moveTo>
                  <a:lnTo>
                    <a:pt x="23277" y="1"/>
                  </a:lnTo>
                  <a:cubicBezTo>
                    <a:pt x="21937" y="154"/>
                    <a:pt x="20712" y="307"/>
                    <a:pt x="19679" y="1379"/>
                  </a:cubicBezTo>
                  <a:cubicBezTo>
                    <a:pt x="13553" y="7810"/>
                    <a:pt x="7390" y="14242"/>
                    <a:pt x="1188" y="20597"/>
                  </a:cubicBezTo>
                  <a:cubicBezTo>
                    <a:pt x="154" y="21631"/>
                    <a:pt x="116" y="22894"/>
                    <a:pt x="1" y="24196"/>
                  </a:cubicBezTo>
                  <a:lnTo>
                    <a:pt x="232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0"/>
            <p:cNvSpPr/>
            <p:nvPr/>
          </p:nvSpPr>
          <p:spPr>
            <a:xfrm>
              <a:off x="8767737" y="4835641"/>
              <a:ext cx="231967" cy="237452"/>
            </a:xfrm>
            <a:custGeom>
              <a:avLst/>
              <a:gdLst/>
              <a:ahLst/>
              <a:cxnLst/>
              <a:rect l="l" t="t" r="r" b="b"/>
              <a:pathLst>
                <a:path w="12941" h="13247" extrusionOk="0">
                  <a:moveTo>
                    <a:pt x="12787" y="0"/>
                  </a:moveTo>
                  <a:lnTo>
                    <a:pt x="0" y="13246"/>
                  </a:lnTo>
                  <a:cubicBezTo>
                    <a:pt x="5628" y="10413"/>
                    <a:pt x="10184" y="5819"/>
                    <a:pt x="12940" y="153"/>
                  </a:cubicBezTo>
                  <a:lnTo>
                    <a:pt x="127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0"/>
            <p:cNvSpPr/>
            <p:nvPr/>
          </p:nvSpPr>
          <p:spPr>
            <a:xfrm>
              <a:off x="8051302" y="4144610"/>
              <a:ext cx="230605" cy="236771"/>
            </a:xfrm>
            <a:custGeom>
              <a:avLst/>
              <a:gdLst/>
              <a:ahLst/>
              <a:cxnLst/>
              <a:rect l="l" t="t" r="r" b="b"/>
              <a:pathLst>
                <a:path w="12865" h="13209" extrusionOk="0">
                  <a:moveTo>
                    <a:pt x="12864" y="0"/>
                  </a:moveTo>
                  <a:lnTo>
                    <a:pt x="12864" y="0"/>
                  </a:lnTo>
                  <a:cubicBezTo>
                    <a:pt x="7237" y="2795"/>
                    <a:pt x="2719" y="7389"/>
                    <a:pt x="1" y="13055"/>
                  </a:cubicBezTo>
                  <a:lnTo>
                    <a:pt x="154" y="13208"/>
                  </a:lnTo>
                  <a:lnTo>
                    <a:pt x="128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9" name="Google Shape;539;p30"/>
          <p:cNvSpPr/>
          <p:nvPr/>
        </p:nvSpPr>
        <p:spPr>
          <a:xfrm>
            <a:off x="4125000" y="4386050"/>
            <a:ext cx="239350" cy="222550"/>
          </a:xfrm>
          <a:custGeom>
            <a:avLst/>
            <a:gdLst/>
            <a:ahLst/>
            <a:cxnLst/>
            <a:rect l="l" t="t" r="r" b="b"/>
            <a:pathLst>
              <a:path w="9574" h="8902" extrusionOk="0">
                <a:moveTo>
                  <a:pt x="1848" y="1"/>
                </a:moveTo>
                <a:cubicBezTo>
                  <a:pt x="1008" y="1"/>
                  <a:pt x="1" y="1298"/>
                  <a:pt x="845" y="1931"/>
                </a:cubicBezTo>
                <a:cubicBezTo>
                  <a:pt x="960" y="2084"/>
                  <a:pt x="1113" y="2199"/>
                  <a:pt x="1266" y="2352"/>
                </a:cubicBezTo>
                <a:lnTo>
                  <a:pt x="3448" y="4343"/>
                </a:lnTo>
                <a:cubicBezTo>
                  <a:pt x="2491" y="5300"/>
                  <a:pt x="1687" y="6066"/>
                  <a:pt x="883" y="6870"/>
                </a:cubicBezTo>
                <a:cubicBezTo>
                  <a:pt x="424" y="7329"/>
                  <a:pt x="347" y="8095"/>
                  <a:pt x="730" y="8631"/>
                </a:cubicBezTo>
                <a:cubicBezTo>
                  <a:pt x="962" y="8796"/>
                  <a:pt x="1236" y="8876"/>
                  <a:pt x="1514" y="8876"/>
                </a:cubicBezTo>
                <a:cubicBezTo>
                  <a:pt x="1878" y="8876"/>
                  <a:pt x="2247" y="8739"/>
                  <a:pt x="2529" y="8478"/>
                </a:cubicBezTo>
                <a:cubicBezTo>
                  <a:pt x="2682" y="8325"/>
                  <a:pt x="2797" y="8172"/>
                  <a:pt x="2950" y="8018"/>
                </a:cubicBezTo>
                <a:lnTo>
                  <a:pt x="4941" y="5989"/>
                </a:lnTo>
                <a:cubicBezTo>
                  <a:pt x="5822" y="6946"/>
                  <a:pt x="6626" y="7750"/>
                  <a:pt x="7468" y="8554"/>
                </a:cubicBezTo>
                <a:cubicBezTo>
                  <a:pt x="7721" y="8786"/>
                  <a:pt x="8054" y="8902"/>
                  <a:pt x="8393" y="8902"/>
                </a:cubicBezTo>
                <a:cubicBezTo>
                  <a:pt x="8670" y="8902"/>
                  <a:pt x="8949" y="8824"/>
                  <a:pt x="9191" y="8669"/>
                </a:cubicBezTo>
                <a:cubicBezTo>
                  <a:pt x="9497" y="8133"/>
                  <a:pt x="9459" y="7444"/>
                  <a:pt x="9076" y="6985"/>
                </a:cubicBezTo>
                <a:cubicBezTo>
                  <a:pt x="8961" y="6832"/>
                  <a:pt x="8808" y="6678"/>
                  <a:pt x="8655" y="6525"/>
                </a:cubicBezTo>
                <a:lnTo>
                  <a:pt x="6511" y="4458"/>
                </a:lnTo>
                <a:cubicBezTo>
                  <a:pt x="7391" y="3577"/>
                  <a:pt x="8234" y="2812"/>
                  <a:pt x="9038" y="1970"/>
                </a:cubicBezTo>
                <a:cubicBezTo>
                  <a:pt x="9497" y="1587"/>
                  <a:pt x="9574" y="859"/>
                  <a:pt x="9191" y="323"/>
                </a:cubicBezTo>
                <a:cubicBezTo>
                  <a:pt x="9012" y="115"/>
                  <a:pt x="8579" y="92"/>
                  <a:pt x="8179" y="92"/>
                </a:cubicBezTo>
                <a:cubicBezTo>
                  <a:pt x="8064" y="92"/>
                  <a:pt x="7953" y="94"/>
                  <a:pt x="7851" y="94"/>
                </a:cubicBezTo>
                <a:cubicBezTo>
                  <a:pt x="7621" y="94"/>
                  <a:pt x="7430" y="362"/>
                  <a:pt x="7238" y="553"/>
                </a:cubicBezTo>
                <a:cubicBezTo>
                  <a:pt x="6511" y="1280"/>
                  <a:pt x="5783" y="2008"/>
                  <a:pt x="4941" y="2888"/>
                </a:cubicBezTo>
                <a:cubicBezTo>
                  <a:pt x="4061" y="1970"/>
                  <a:pt x="3295" y="1127"/>
                  <a:pt x="2453" y="323"/>
                </a:cubicBezTo>
                <a:cubicBezTo>
                  <a:pt x="2290" y="95"/>
                  <a:pt x="2075" y="1"/>
                  <a:pt x="18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49801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3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OB Complications</a:t>
            </a:r>
            <a:endParaRPr sz="3600" dirty="0"/>
          </a:p>
        </p:txBody>
      </p:sp>
      <p:sp>
        <p:nvSpPr>
          <p:cNvPr id="656" name="Google Shape;656;p34"/>
          <p:cNvSpPr txBox="1">
            <a:spLocks noGrp="1"/>
          </p:cNvSpPr>
          <p:nvPr>
            <p:ph type="subTitle" idx="4"/>
          </p:nvPr>
        </p:nvSpPr>
        <p:spPr>
          <a:xfrm>
            <a:off x="937625" y="1800550"/>
            <a:ext cx="21753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a:t>Hemorrhage</a:t>
            </a:r>
            <a:endParaRPr sz="2800" dirty="0"/>
          </a:p>
        </p:txBody>
      </p:sp>
      <p:sp>
        <p:nvSpPr>
          <p:cNvPr id="657" name="Google Shape;657;p34"/>
          <p:cNvSpPr txBox="1">
            <a:spLocks noGrp="1"/>
          </p:cNvSpPr>
          <p:nvPr>
            <p:ph type="subTitle" idx="5"/>
          </p:nvPr>
        </p:nvSpPr>
        <p:spPr>
          <a:xfrm>
            <a:off x="4943427" y="1800550"/>
            <a:ext cx="21753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a:t>AFE</a:t>
            </a:r>
            <a:endParaRPr sz="2800" dirty="0"/>
          </a:p>
        </p:txBody>
      </p:sp>
      <p:sp>
        <p:nvSpPr>
          <p:cNvPr id="658" name="Google Shape;658;p34"/>
          <p:cNvSpPr txBox="1">
            <a:spLocks noGrp="1"/>
          </p:cNvSpPr>
          <p:nvPr>
            <p:ph type="subTitle" idx="1"/>
          </p:nvPr>
        </p:nvSpPr>
        <p:spPr>
          <a:xfrm>
            <a:off x="727971" y="2407588"/>
            <a:ext cx="2602744" cy="150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Defined as greater than 1000 ml</a:t>
            </a:r>
            <a:endParaRPr sz="2400" dirty="0"/>
          </a:p>
        </p:txBody>
      </p:sp>
      <p:sp>
        <p:nvSpPr>
          <p:cNvPr id="659" name="Google Shape;659;p34"/>
          <p:cNvSpPr txBox="1">
            <a:spLocks noGrp="1"/>
          </p:cNvSpPr>
          <p:nvPr>
            <p:ph type="subTitle" idx="2"/>
          </p:nvPr>
        </p:nvSpPr>
        <p:spPr>
          <a:xfrm>
            <a:off x="4820781" y="2423648"/>
            <a:ext cx="2533496" cy="150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Rare but with up to 86% mortality.</a:t>
            </a:r>
            <a:endParaRPr sz="2400" dirty="0"/>
          </a:p>
        </p:txBody>
      </p:sp>
      <p:sp>
        <p:nvSpPr>
          <p:cNvPr id="662" name="Google Shape;662;p34"/>
          <p:cNvSpPr/>
          <p:nvPr/>
        </p:nvSpPr>
        <p:spPr>
          <a:xfrm>
            <a:off x="128700" y="4470400"/>
            <a:ext cx="2109000" cy="2109000"/>
          </a:xfrm>
          <a:prstGeom prst="donut">
            <a:avLst>
              <a:gd name="adj" fmla="val 179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3" name="Google Shape;663;p34"/>
          <p:cNvGrpSpPr/>
          <p:nvPr/>
        </p:nvGrpSpPr>
        <p:grpSpPr>
          <a:xfrm>
            <a:off x="1756775" y="4020838"/>
            <a:ext cx="1060257" cy="1053335"/>
            <a:chOff x="3319375" y="-61950"/>
            <a:chExt cx="1060257" cy="1053335"/>
          </a:xfrm>
        </p:grpSpPr>
        <p:sp>
          <p:nvSpPr>
            <p:cNvPr id="664" name="Google Shape;664;p34"/>
            <p:cNvSpPr/>
            <p:nvPr/>
          </p:nvSpPr>
          <p:spPr>
            <a:xfrm>
              <a:off x="3452502" y="53664"/>
              <a:ext cx="749390" cy="776834"/>
            </a:xfrm>
            <a:custGeom>
              <a:avLst/>
              <a:gdLst/>
              <a:ahLst/>
              <a:cxnLst/>
              <a:rect l="l" t="t" r="r" b="b"/>
              <a:pathLst>
                <a:path w="41807" h="43338" extrusionOk="0">
                  <a:moveTo>
                    <a:pt x="40582" y="0"/>
                  </a:moveTo>
                  <a:lnTo>
                    <a:pt x="1" y="42151"/>
                  </a:lnTo>
                  <a:lnTo>
                    <a:pt x="1111" y="43337"/>
                  </a:lnTo>
                  <a:lnTo>
                    <a:pt x="41807" y="1034"/>
                  </a:lnTo>
                  <a:lnTo>
                    <a:pt x="405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4"/>
            <p:cNvSpPr/>
            <p:nvPr/>
          </p:nvSpPr>
          <p:spPr>
            <a:xfrm>
              <a:off x="3500541" y="98942"/>
              <a:ext cx="749390" cy="777533"/>
            </a:xfrm>
            <a:custGeom>
              <a:avLst/>
              <a:gdLst/>
              <a:ahLst/>
              <a:cxnLst/>
              <a:rect l="l" t="t" r="r" b="b"/>
              <a:pathLst>
                <a:path w="41807" h="43377" extrusionOk="0">
                  <a:moveTo>
                    <a:pt x="40735" y="1"/>
                  </a:moveTo>
                  <a:lnTo>
                    <a:pt x="1" y="42343"/>
                  </a:lnTo>
                  <a:lnTo>
                    <a:pt x="1226" y="43376"/>
                  </a:lnTo>
                  <a:lnTo>
                    <a:pt x="41807" y="1226"/>
                  </a:lnTo>
                  <a:lnTo>
                    <a:pt x="40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4"/>
            <p:cNvSpPr/>
            <p:nvPr/>
          </p:nvSpPr>
          <p:spPr>
            <a:xfrm>
              <a:off x="3410648" y="13853"/>
              <a:ext cx="737721" cy="763802"/>
            </a:xfrm>
            <a:custGeom>
              <a:avLst/>
              <a:gdLst/>
              <a:ahLst/>
              <a:cxnLst/>
              <a:rect l="l" t="t" r="r" b="b"/>
              <a:pathLst>
                <a:path w="41156" h="42611" extrusionOk="0">
                  <a:moveTo>
                    <a:pt x="39777" y="1"/>
                  </a:moveTo>
                  <a:cubicBezTo>
                    <a:pt x="26531" y="13783"/>
                    <a:pt x="13285" y="27527"/>
                    <a:pt x="1" y="41309"/>
                  </a:cubicBezTo>
                  <a:lnTo>
                    <a:pt x="996" y="42611"/>
                  </a:lnTo>
                  <a:lnTo>
                    <a:pt x="41156" y="881"/>
                  </a:lnTo>
                  <a:lnTo>
                    <a:pt x="397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4"/>
            <p:cNvSpPr/>
            <p:nvPr/>
          </p:nvSpPr>
          <p:spPr>
            <a:xfrm>
              <a:off x="3554763" y="151784"/>
              <a:ext cx="737022" cy="763802"/>
            </a:xfrm>
            <a:custGeom>
              <a:avLst/>
              <a:gdLst/>
              <a:ahLst/>
              <a:cxnLst/>
              <a:rect l="l" t="t" r="r" b="b"/>
              <a:pathLst>
                <a:path w="41117" h="42611" extrusionOk="0">
                  <a:moveTo>
                    <a:pt x="40160" y="1"/>
                  </a:moveTo>
                  <a:lnTo>
                    <a:pt x="0" y="41730"/>
                  </a:lnTo>
                  <a:lnTo>
                    <a:pt x="1378" y="42611"/>
                  </a:lnTo>
                  <a:lnTo>
                    <a:pt x="41117" y="1341"/>
                  </a:lnTo>
                  <a:lnTo>
                    <a:pt x="401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4"/>
            <p:cNvSpPr/>
            <p:nvPr/>
          </p:nvSpPr>
          <p:spPr>
            <a:xfrm>
              <a:off x="3374960" y="-16206"/>
              <a:ext cx="712339" cy="734154"/>
            </a:xfrm>
            <a:custGeom>
              <a:avLst/>
              <a:gdLst/>
              <a:ahLst/>
              <a:cxnLst/>
              <a:rect l="l" t="t" r="r" b="b"/>
              <a:pathLst>
                <a:path w="39740" h="40957" extrusionOk="0">
                  <a:moveTo>
                    <a:pt x="38431" y="0"/>
                  </a:moveTo>
                  <a:cubicBezTo>
                    <a:pt x="38103" y="0"/>
                    <a:pt x="37855" y="267"/>
                    <a:pt x="37328" y="835"/>
                  </a:cubicBezTo>
                  <a:cubicBezTo>
                    <a:pt x="25192" y="13393"/>
                    <a:pt x="13094" y="25988"/>
                    <a:pt x="996" y="38583"/>
                  </a:cubicBezTo>
                  <a:cubicBezTo>
                    <a:pt x="1" y="39579"/>
                    <a:pt x="1" y="39579"/>
                    <a:pt x="767" y="40804"/>
                  </a:cubicBezTo>
                  <a:cubicBezTo>
                    <a:pt x="805" y="40842"/>
                    <a:pt x="843" y="40880"/>
                    <a:pt x="920" y="40957"/>
                  </a:cubicBezTo>
                  <a:lnTo>
                    <a:pt x="39739" y="606"/>
                  </a:lnTo>
                  <a:cubicBezTo>
                    <a:pt x="39074" y="210"/>
                    <a:pt x="38721" y="0"/>
                    <a:pt x="38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4"/>
            <p:cNvSpPr/>
            <p:nvPr/>
          </p:nvSpPr>
          <p:spPr>
            <a:xfrm>
              <a:off x="3615833" y="211491"/>
              <a:ext cx="712322" cy="734728"/>
            </a:xfrm>
            <a:custGeom>
              <a:avLst/>
              <a:gdLst/>
              <a:ahLst/>
              <a:cxnLst/>
              <a:rect l="l" t="t" r="r" b="b"/>
              <a:pathLst>
                <a:path w="39739" h="40989" extrusionOk="0">
                  <a:moveTo>
                    <a:pt x="38820" y="0"/>
                  </a:moveTo>
                  <a:cubicBezTo>
                    <a:pt x="25880" y="13438"/>
                    <a:pt x="12940" y="26876"/>
                    <a:pt x="0" y="40313"/>
                  </a:cubicBezTo>
                  <a:cubicBezTo>
                    <a:pt x="651" y="40759"/>
                    <a:pt x="985" y="40989"/>
                    <a:pt x="1271" y="40989"/>
                  </a:cubicBezTo>
                  <a:cubicBezTo>
                    <a:pt x="1575" y="40989"/>
                    <a:pt x="1823" y="40730"/>
                    <a:pt x="2336" y="40198"/>
                  </a:cubicBezTo>
                  <a:lnTo>
                    <a:pt x="38705" y="2451"/>
                  </a:lnTo>
                  <a:cubicBezTo>
                    <a:pt x="39739" y="1340"/>
                    <a:pt x="39739" y="1340"/>
                    <a:pt x="38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4"/>
            <p:cNvSpPr/>
            <p:nvPr/>
          </p:nvSpPr>
          <p:spPr>
            <a:xfrm>
              <a:off x="3350941" y="-41856"/>
              <a:ext cx="667742" cy="695311"/>
            </a:xfrm>
            <a:custGeom>
              <a:avLst/>
              <a:gdLst/>
              <a:ahLst/>
              <a:cxnLst/>
              <a:rect l="l" t="t" r="r" b="b"/>
              <a:pathLst>
                <a:path w="37252" h="38790" extrusionOk="0">
                  <a:moveTo>
                    <a:pt x="35917" y="0"/>
                  </a:moveTo>
                  <a:cubicBezTo>
                    <a:pt x="35551" y="0"/>
                    <a:pt x="35296" y="275"/>
                    <a:pt x="34724" y="888"/>
                  </a:cubicBezTo>
                  <a:lnTo>
                    <a:pt x="16042" y="20260"/>
                  </a:lnTo>
                  <a:cubicBezTo>
                    <a:pt x="10797" y="25696"/>
                    <a:pt x="5552" y="31132"/>
                    <a:pt x="345" y="36569"/>
                  </a:cubicBezTo>
                  <a:cubicBezTo>
                    <a:pt x="116" y="36798"/>
                    <a:pt x="1" y="37066"/>
                    <a:pt x="1" y="37411"/>
                  </a:cubicBezTo>
                  <a:cubicBezTo>
                    <a:pt x="77" y="37870"/>
                    <a:pt x="231" y="38330"/>
                    <a:pt x="460" y="38789"/>
                  </a:cubicBezTo>
                  <a:lnTo>
                    <a:pt x="37251" y="505"/>
                  </a:lnTo>
                  <a:cubicBezTo>
                    <a:pt x="36583" y="180"/>
                    <a:pt x="36214" y="0"/>
                    <a:pt x="35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4"/>
            <p:cNvSpPr/>
            <p:nvPr/>
          </p:nvSpPr>
          <p:spPr>
            <a:xfrm>
              <a:off x="3683086" y="278045"/>
              <a:ext cx="672528" cy="693948"/>
            </a:xfrm>
            <a:custGeom>
              <a:avLst/>
              <a:gdLst/>
              <a:ahLst/>
              <a:cxnLst/>
              <a:rect l="l" t="t" r="r" b="b"/>
              <a:pathLst>
                <a:path w="37519" h="38714" extrusionOk="0">
                  <a:moveTo>
                    <a:pt x="36791" y="1"/>
                  </a:moveTo>
                  <a:lnTo>
                    <a:pt x="0" y="38208"/>
                  </a:lnTo>
                  <a:cubicBezTo>
                    <a:pt x="702" y="38534"/>
                    <a:pt x="1090" y="38713"/>
                    <a:pt x="1401" y="38713"/>
                  </a:cubicBezTo>
                  <a:cubicBezTo>
                    <a:pt x="1784" y="38713"/>
                    <a:pt x="2049" y="38439"/>
                    <a:pt x="2642" y="37825"/>
                  </a:cubicBezTo>
                  <a:cubicBezTo>
                    <a:pt x="13936" y="26072"/>
                    <a:pt x="25229" y="14319"/>
                    <a:pt x="36561" y="2604"/>
                  </a:cubicBezTo>
                  <a:cubicBezTo>
                    <a:pt x="37250" y="1877"/>
                    <a:pt x="37518" y="1264"/>
                    <a:pt x="36982" y="384"/>
                  </a:cubicBezTo>
                  <a:lnTo>
                    <a:pt x="36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4"/>
            <p:cNvSpPr/>
            <p:nvPr/>
          </p:nvSpPr>
          <p:spPr>
            <a:xfrm>
              <a:off x="3327620" y="-57558"/>
              <a:ext cx="618305" cy="633470"/>
            </a:xfrm>
            <a:custGeom>
              <a:avLst/>
              <a:gdLst/>
              <a:ahLst/>
              <a:cxnLst/>
              <a:rect l="l" t="t" r="r" b="b"/>
              <a:pathLst>
                <a:path w="34494" h="35340" extrusionOk="0">
                  <a:moveTo>
                    <a:pt x="32952" y="1"/>
                  </a:moveTo>
                  <a:cubicBezTo>
                    <a:pt x="32605" y="1"/>
                    <a:pt x="32274" y="101"/>
                    <a:pt x="31929" y="463"/>
                  </a:cubicBezTo>
                  <a:cubicBezTo>
                    <a:pt x="21631" y="11182"/>
                    <a:pt x="11294" y="21940"/>
                    <a:pt x="957" y="32659"/>
                  </a:cubicBezTo>
                  <a:cubicBezTo>
                    <a:pt x="77" y="33578"/>
                    <a:pt x="0" y="33999"/>
                    <a:pt x="613" y="35339"/>
                  </a:cubicBezTo>
                  <a:cubicBezTo>
                    <a:pt x="11868" y="23663"/>
                    <a:pt x="23085" y="11986"/>
                    <a:pt x="34494" y="156"/>
                  </a:cubicBezTo>
                  <a:lnTo>
                    <a:pt x="34494" y="156"/>
                  </a:lnTo>
                  <a:cubicBezTo>
                    <a:pt x="34460" y="158"/>
                    <a:pt x="34426" y="158"/>
                    <a:pt x="34392" y="158"/>
                  </a:cubicBezTo>
                  <a:cubicBezTo>
                    <a:pt x="33847" y="158"/>
                    <a:pt x="33387" y="1"/>
                    <a:pt x="32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4"/>
            <p:cNvSpPr/>
            <p:nvPr/>
          </p:nvSpPr>
          <p:spPr>
            <a:xfrm>
              <a:off x="3757187" y="352845"/>
              <a:ext cx="615580" cy="634527"/>
            </a:xfrm>
            <a:custGeom>
              <a:avLst/>
              <a:gdLst/>
              <a:ahLst/>
              <a:cxnLst/>
              <a:rect l="l" t="t" r="r" b="b"/>
              <a:pathLst>
                <a:path w="34342" h="35399" extrusionOk="0">
                  <a:moveTo>
                    <a:pt x="33882" y="1"/>
                  </a:moveTo>
                  <a:lnTo>
                    <a:pt x="1" y="35184"/>
                  </a:lnTo>
                  <a:cubicBezTo>
                    <a:pt x="568" y="35184"/>
                    <a:pt x="1055" y="35399"/>
                    <a:pt x="1524" y="35399"/>
                  </a:cubicBezTo>
                  <a:cubicBezTo>
                    <a:pt x="1847" y="35399"/>
                    <a:pt x="2162" y="35297"/>
                    <a:pt x="2489" y="34954"/>
                  </a:cubicBezTo>
                  <a:cubicBezTo>
                    <a:pt x="12788" y="24234"/>
                    <a:pt x="23086" y="13553"/>
                    <a:pt x="33423" y="2872"/>
                  </a:cubicBezTo>
                  <a:cubicBezTo>
                    <a:pt x="34341" y="1915"/>
                    <a:pt x="34341" y="1111"/>
                    <a:pt x="33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4"/>
            <p:cNvSpPr/>
            <p:nvPr/>
          </p:nvSpPr>
          <p:spPr>
            <a:xfrm>
              <a:off x="3319375" y="-61950"/>
              <a:ext cx="537356" cy="550011"/>
            </a:xfrm>
            <a:custGeom>
              <a:avLst/>
              <a:gdLst/>
              <a:ahLst/>
              <a:cxnLst/>
              <a:rect l="l" t="t" r="r" b="b"/>
              <a:pathLst>
                <a:path w="29978" h="30684" extrusionOk="0">
                  <a:moveTo>
                    <a:pt x="29132" y="1"/>
                  </a:moveTo>
                  <a:cubicBezTo>
                    <a:pt x="28238" y="1"/>
                    <a:pt x="27508" y="238"/>
                    <a:pt x="26800" y="976"/>
                  </a:cubicBezTo>
                  <a:cubicBezTo>
                    <a:pt x="18186" y="9934"/>
                    <a:pt x="9610" y="18892"/>
                    <a:pt x="996" y="27851"/>
                  </a:cubicBezTo>
                  <a:cubicBezTo>
                    <a:pt x="231" y="28578"/>
                    <a:pt x="1" y="29727"/>
                    <a:pt x="499" y="30684"/>
                  </a:cubicBezTo>
                  <a:cubicBezTo>
                    <a:pt x="10299" y="20500"/>
                    <a:pt x="20100" y="10317"/>
                    <a:pt x="29977" y="57"/>
                  </a:cubicBezTo>
                  <a:cubicBezTo>
                    <a:pt x="29679" y="22"/>
                    <a:pt x="29398" y="1"/>
                    <a:pt x="29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4"/>
            <p:cNvSpPr/>
            <p:nvPr/>
          </p:nvSpPr>
          <p:spPr>
            <a:xfrm>
              <a:off x="3845718" y="439313"/>
              <a:ext cx="533914" cy="552072"/>
            </a:xfrm>
            <a:custGeom>
              <a:avLst/>
              <a:gdLst/>
              <a:ahLst/>
              <a:cxnLst/>
              <a:rect l="l" t="t" r="r" b="b"/>
              <a:pathLst>
                <a:path w="29786" h="30799" extrusionOk="0">
                  <a:moveTo>
                    <a:pt x="29594" y="1"/>
                  </a:moveTo>
                  <a:lnTo>
                    <a:pt x="1" y="30742"/>
                  </a:lnTo>
                  <a:cubicBezTo>
                    <a:pt x="299" y="30778"/>
                    <a:pt x="579" y="30799"/>
                    <a:pt x="846" y="30799"/>
                  </a:cubicBezTo>
                  <a:cubicBezTo>
                    <a:pt x="1741" y="30799"/>
                    <a:pt x="2479" y="30561"/>
                    <a:pt x="3216" y="29824"/>
                  </a:cubicBezTo>
                  <a:cubicBezTo>
                    <a:pt x="11677" y="20904"/>
                    <a:pt x="20176" y="12060"/>
                    <a:pt x="28752" y="3255"/>
                  </a:cubicBezTo>
                  <a:cubicBezTo>
                    <a:pt x="29709" y="2298"/>
                    <a:pt x="29785" y="1341"/>
                    <a:pt x="29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4"/>
            <p:cNvSpPr/>
            <p:nvPr/>
          </p:nvSpPr>
          <p:spPr>
            <a:xfrm>
              <a:off x="3952083" y="544997"/>
              <a:ext cx="417258" cy="433713"/>
            </a:xfrm>
            <a:custGeom>
              <a:avLst/>
              <a:gdLst/>
              <a:ahLst/>
              <a:cxnLst/>
              <a:rect l="l" t="t" r="r" b="b"/>
              <a:pathLst>
                <a:path w="23278" h="24196" extrusionOk="0">
                  <a:moveTo>
                    <a:pt x="23277" y="0"/>
                  </a:moveTo>
                  <a:lnTo>
                    <a:pt x="0" y="24196"/>
                  </a:lnTo>
                  <a:cubicBezTo>
                    <a:pt x="1264" y="24043"/>
                    <a:pt x="2489" y="23966"/>
                    <a:pt x="3484" y="22932"/>
                  </a:cubicBezTo>
                  <a:cubicBezTo>
                    <a:pt x="9610" y="16501"/>
                    <a:pt x="15773" y="10069"/>
                    <a:pt x="22014" y="3714"/>
                  </a:cubicBezTo>
                  <a:cubicBezTo>
                    <a:pt x="23047" y="2642"/>
                    <a:pt x="23124" y="1379"/>
                    <a:pt x="23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4"/>
            <p:cNvSpPr/>
            <p:nvPr/>
          </p:nvSpPr>
          <p:spPr>
            <a:xfrm>
              <a:off x="3333787" y="-49277"/>
              <a:ext cx="417258" cy="433713"/>
            </a:xfrm>
            <a:custGeom>
              <a:avLst/>
              <a:gdLst/>
              <a:ahLst/>
              <a:cxnLst/>
              <a:rect l="l" t="t" r="r" b="b"/>
              <a:pathLst>
                <a:path w="23278" h="24196" extrusionOk="0">
                  <a:moveTo>
                    <a:pt x="23277" y="1"/>
                  </a:moveTo>
                  <a:lnTo>
                    <a:pt x="23277" y="1"/>
                  </a:lnTo>
                  <a:cubicBezTo>
                    <a:pt x="21937" y="154"/>
                    <a:pt x="20712" y="307"/>
                    <a:pt x="19679" y="1379"/>
                  </a:cubicBezTo>
                  <a:cubicBezTo>
                    <a:pt x="13553" y="7810"/>
                    <a:pt x="7390" y="14242"/>
                    <a:pt x="1188" y="20597"/>
                  </a:cubicBezTo>
                  <a:cubicBezTo>
                    <a:pt x="154" y="21631"/>
                    <a:pt x="116" y="22894"/>
                    <a:pt x="1" y="24196"/>
                  </a:cubicBezTo>
                  <a:lnTo>
                    <a:pt x="232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4"/>
            <p:cNvSpPr/>
            <p:nvPr/>
          </p:nvSpPr>
          <p:spPr>
            <a:xfrm>
              <a:off x="4094137" y="691854"/>
              <a:ext cx="231967" cy="237452"/>
            </a:xfrm>
            <a:custGeom>
              <a:avLst/>
              <a:gdLst/>
              <a:ahLst/>
              <a:cxnLst/>
              <a:rect l="l" t="t" r="r" b="b"/>
              <a:pathLst>
                <a:path w="12941" h="13247" extrusionOk="0">
                  <a:moveTo>
                    <a:pt x="12787" y="0"/>
                  </a:moveTo>
                  <a:lnTo>
                    <a:pt x="0" y="13246"/>
                  </a:lnTo>
                  <a:cubicBezTo>
                    <a:pt x="5628" y="10413"/>
                    <a:pt x="10184" y="5819"/>
                    <a:pt x="12940" y="153"/>
                  </a:cubicBezTo>
                  <a:lnTo>
                    <a:pt x="127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4"/>
            <p:cNvSpPr/>
            <p:nvPr/>
          </p:nvSpPr>
          <p:spPr>
            <a:xfrm>
              <a:off x="3377702" y="822"/>
              <a:ext cx="230605" cy="236771"/>
            </a:xfrm>
            <a:custGeom>
              <a:avLst/>
              <a:gdLst/>
              <a:ahLst/>
              <a:cxnLst/>
              <a:rect l="l" t="t" r="r" b="b"/>
              <a:pathLst>
                <a:path w="12865" h="13209" extrusionOk="0">
                  <a:moveTo>
                    <a:pt x="12864" y="0"/>
                  </a:moveTo>
                  <a:lnTo>
                    <a:pt x="12864" y="0"/>
                  </a:lnTo>
                  <a:cubicBezTo>
                    <a:pt x="7237" y="2795"/>
                    <a:pt x="2719" y="7389"/>
                    <a:pt x="1" y="13055"/>
                  </a:cubicBezTo>
                  <a:lnTo>
                    <a:pt x="154" y="13208"/>
                  </a:lnTo>
                  <a:lnTo>
                    <a:pt x="128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 name="Google Shape;680;p34"/>
          <p:cNvGrpSpPr/>
          <p:nvPr/>
        </p:nvGrpSpPr>
        <p:grpSpPr>
          <a:xfrm>
            <a:off x="8237165" y="3701465"/>
            <a:ext cx="1250467" cy="1242304"/>
            <a:chOff x="7992975" y="4081838"/>
            <a:chExt cx="1060257" cy="1053335"/>
          </a:xfrm>
        </p:grpSpPr>
        <p:sp>
          <p:nvSpPr>
            <p:cNvPr id="681" name="Google Shape;681;p34"/>
            <p:cNvSpPr/>
            <p:nvPr/>
          </p:nvSpPr>
          <p:spPr>
            <a:xfrm>
              <a:off x="8126102" y="4197452"/>
              <a:ext cx="749390" cy="776834"/>
            </a:xfrm>
            <a:custGeom>
              <a:avLst/>
              <a:gdLst/>
              <a:ahLst/>
              <a:cxnLst/>
              <a:rect l="l" t="t" r="r" b="b"/>
              <a:pathLst>
                <a:path w="41807" h="43338" extrusionOk="0">
                  <a:moveTo>
                    <a:pt x="40582" y="0"/>
                  </a:moveTo>
                  <a:lnTo>
                    <a:pt x="1" y="42151"/>
                  </a:lnTo>
                  <a:lnTo>
                    <a:pt x="1111" y="43337"/>
                  </a:lnTo>
                  <a:lnTo>
                    <a:pt x="41807" y="1034"/>
                  </a:lnTo>
                  <a:lnTo>
                    <a:pt x="405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4"/>
            <p:cNvSpPr/>
            <p:nvPr/>
          </p:nvSpPr>
          <p:spPr>
            <a:xfrm>
              <a:off x="8174141" y="4242729"/>
              <a:ext cx="749390" cy="777533"/>
            </a:xfrm>
            <a:custGeom>
              <a:avLst/>
              <a:gdLst/>
              <a:ahLst/>
              <a:cxnLst/>
              <a:rect l="l" t="t" r="r" b="b"/>
              <a:pathLst>
                <a:path w="41807" h="43377" extrusionOk="0">
                  <a:moveTo>
                    <a:pt x="40735" y="1"/>
                  </a:moveTo>
                  <a:lnTo>
                    <a:pt x="1" y="42343"/>
                  </a:lnTo>
                  <a:lnTo>
                    <a:pt x="1226" y="43376"/>
                  </a:lnTo>
                  <a:lnTo>
                    <a:pt x="41807" y="1226"/>
                  </a:lnTo>
                  <a:lnTo>
                    <a:pt x="40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4"/>
            <p:cNvSpPr/>
            <p:nvPr/>
          </p:nvSpPr>
          <p:spPr>
            <a:xfrm>
              <a:off x="8084248" y="4157641"/>
              <a:ext cx="737721" cy="763802"/>
            </a:xfrm>
            <a:custGeom>
              <a:avLst/>
              <a:gdLst/>
              <a:ahLst/>
              <a:cxnLst/>
              <a:rect l="l" t="t" r="r" b="b"/>
              <a:pathLst>
                <a:path w="41156" h="42611" extrusionOk="0">
                  <a:moveTo>
                    <a:pt x="39777" y="1"/>
                  </a:moveTo>
                  <a:cubicBezTo>
                    <a:pt x="26531" y="13783"/>
                    <a:pt x="13285" y="27527"/>
                    <a:pt x="1" y="41309"/>
                  </a:cubicBezTo>
                  <a:lnTo>
                    <a:pt x="996" y="42611"/>
                  </a:lnTo>
                  <a:lnTo>
                    <a:pt x="41156" y="881"/>
                  </a:lnTo>
                  <a:lnTo>
                    <a:pt x="397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4"/>
            <p:cNvSpPr/>
            <p:nvPr/>
          </p:nvSpPr>
          <p:spPr>
            <a:xfrm>
              <a:off x="8228363" y="4295571"/>
              <a:ext cx="737022" cy="763802"/>
            </a:xfrm>
            <a:custGeom>
              <a:avLst/>
              <a:gdLst/>
              <a:ahLst/>
              <a:cxnLst/>
              <a:rect l="l" t="t" r="r" b="b"/>
              <a:pathLst>
                <a:path w="41117" h="42611" extrusionOk="0">
                  <a:moveTo>
                    <a:pt x="40160" y="1"/>
                  </a:moveTo>
                  <a:lnTo>
                    <a:pt x="0" y="41730"/>
                  </a:lnTo>
                  <a:lnTo>
                    <a:pt x="1378" y="42611"/>
                  </a:lnTo>
                  <a:lnTo>
                    <a:pt x="41117" y="1341"/>
                  </a:lnTo>
                  <a:lnTo>
                    <a:pt x="401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4"/>
            <p:cNvSpPr/>
            <p:nvPr/>
          </p:nvSpPr>
          <p:spPr>
            <a:xfrm>
              <a:off x="8048560" y="4127581"/>
              <a:ext cx="712340" cy="734154"/>
            </a:xfrm>
            <a:custGeom>
              <a:avLst/>
              <a:gdLst/>
              <a:ahLst/>
              <a:cxnLst/>
              <a:rect l="l" t="t" r="r" b="b"/>
              <a:pathLst>
                <a:path w="39740" h="40957" extrusionOk="0">
                  <a:moveTo>
                    <a:pt x="38431" y="0"/>
                  </a:moveTo>
                  <a:cubicBezTo>
                    <a:pt x="38103" y="0"/>
                    <a:pt x="37855" y="267"/>
                    <a:pt x="37328" y="835"/>
                  </a:cubicBezTo>
                  <a:cubicBezTo>
                    <a:pt x="25192" y="13393"/>
                    <a:pt x="13094" y="25988"/>
                    <a:pt x="996" y="38583"/>
                  </a:cubicBezTo>
                  <a:cubicBezTo>
                    <a:pt x="1" y="39579"/>
                    <a:pt x="1" y="39579"/>
                    <a:pt x="767" y="40804"/>
                  </a:cubicBezTo>
                  <a:cubicBezTo>
                    <a:pt x="805" y="40842"/>
                    <a:pt x="843" y="40880"/>
                    <a:pt x="920" y="40957"/>
                  </a:cubicBezTo>
                  <a:lnTo>
                    <a:pt x="39739" y="606"/>
                  </a:lnTo>
                  <a:cubicBezTo>
                    <a:pt x="39074" y="210"/>
                    <a:pt x="38721" y="0"/>
                    <a:pt x="38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4"/>
            <p:cNvSpPr/>
            <p:nvPr/>
          </p:nvSpPr>
          <p:spPr>
            <a:xfrm>
              <a:off x="8289433" y="4355278"/>
              <a:ext cx="712322" cy="734728"/>
            </a:xfrm>
            <a:custGeom>
              <a:avLst/>
              <a:gdLst/>
              <a:ahLst/>
              <a:cxnLst/>
              <a:rect l="l" t="t" r="r" b="b"/>
              <a:pathLst>
                <a:path w="39739" h="40989" extrusionOk="0">
                  <a:moveTo>
                    <a:pt x="38820" y="0"/>
                  </a:moveTo>
                  <a:cubicBezTo>
                    <a:pt x="25880" y="13438"/>
                    <a:pt x="12940" y="26876"/>
                    <a:pt x="0" y="40313"/>
                  </a:cubicBezTo>
                  <a:cubicBezTo>
                    <a:pt x="651" y="40759"/>
                    <a:pt x="985" y="40989"/>
                    <a:pt x="1271" y="40989"/>
                  </a:cubicBezTo>
                  <a:cubicBezTo>
                    <a:pt x="1575" y="40989"/>
                    <a:pt x="1823" y="40730"/>
                    <a:pt x="2336" y="40198"/>
                  </a:cubicBezTo>
                  <a:lnTo>
                    <a:pt x="38705" y="2451"/>
                  </a:lnTo>
                  <a:cubicBezTo>
                    <a:pt x="39739" y="1340"/>
                    <a:pt x="39739" y="1340"/>
                    <a:pt x="38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4"/>
            <p:cNvSpPr/>
            <p:nvPr/>
          </p:nvSpPr>
          <p:spPr>
            <a:xfrm>
              <a:off x="8024541" y="4101931"/>
              <a:ext cx="667742" cy="695311"/>
            </a:xfrm>
            <a:custGeom>
              <a:avLst/>
              <a:gdLst/>
              <a:ahLst/>
              <a:cxnLst/>
              <a:rect l="l" t="t" r="r" b="b"/>
              <a:pathLst>
                <a:path w="37252" h="38790" extrusionOk="0">
                  <a:moveTo>
                    <a:pt x="35917" y="0"/>
                  </a:moveTo>
                  <a:cubicBezTo>
                    <a:pt x="35551" y="0"/>
                    <a:pt x="35296" y="275"/>
                    <a:pt x="34724" y="888"/>
                  </a:cubicBezTo>
                  <a:lnTo>
                    <a:pt x="16042" y="20260"/>
                  </a:lnTo>
                  <a:cubicBezTo>
                    <a:pt x="10797" y="25696"/>
                    <a:pt x="5552" y="31132"/>
                    <a:pt x="345" y="36569"/>
                  </a:cubicBezTo>
                  <a:cubicBezTo>
                    <a:pt x="116" y="36798"/>
                    <a:pt x="1" y="37066"/>
                    <a:pt x="1" y="37411"/>
                  </a:cubicBezTo>
                  <a:cubicBezTo>
                    <a:pt x="77" y="37870"/>
                    <a:pt x="231" y="38330"/>
                    <a:pt x="460" y="38789"/>
                  </a:cubicBezTo>
                  <a:lnTo>
                    <a:pt x="37251" y="505"/>
                  </a:lnTo>
                  <a:cubicBezTo>
                    <a:pt x="36583" y="180"/>
                    <a:pt x="36214" y="0"/>
                    <a:pt x="35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4"/>
            <p:cNvSpPr/>
            <p:nvPr/>
          </p:nvSpPr>
          <p:spPr>
            <a:xfrm>
              <a:off x="8356686" y="4421833"/>
              <a:ext cx="672528" cy="693948"/>
            </a:xfrm>
            <a:custGeom>
              <a:avLst/>
              <a:gdLst/>
              <a:ahLst/>
              <a:cxnLst/>
              <a:rect l="l" t="t" r="r" b="b"/>
              <a:pathLst>
                <a:path w="37519" h="38714" extrusionOk="0">
                  <a:moveTo>
                    <a:pt x="36791" y="1"/>
                  </a:moveTo>
                  <a:lnTo>
                    <a:pt x="0" y="38208"/>
                  </a:lnTo>
                  <a:cubicBezTo>
                    <a:pt x="702" y="38534"/>
                    <a:pt x="1090" y="38713"/>
                    <a:pt x="1401" y="38713"/>
                  </a:cubicBezTo>
                  <a:cubicBezTo>
                    <a:pt x="1784" y="38713"/>
                    <a:pt x="2049" y="38439"/>
                    <a:pt x="2642" y="37825"/>
                  </a:cubicBezTo>
                  <a:cubicBezTo>
                    <a:pt x="13936" y="26072"/>
                    <a:pt x="25229" y="14319"/>
                    <a:pt x="36561" y="2604"/>
                  </a:cubicBezTo>
                  <a:cubicBezTo>
                    <a:pt x="37250" y="1877"/>
                    <a:pt x="37518" y="1264"/>
                    <a:pt x="36982" y="384"/>
                  </a:cubicBezTo>
                  <a:lnTo>
                    <a:pt x="36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4"/>
            <p:cNvSpPr/>
            <p:nvPr/>
          </p:nvSpPr>
          <p:spPr>
            <a:xfrm>
              <a:off x="8001220" y="4086229"/>
              <a:ext cx="618305" cy="633470"/>
            </a:xfrm>
            <a:custGeom>
              <a:avLst/>
              <a:gdLst/>
              <a:ahLst/>
              <a:cxnLst/>
              <a:rect l="l" t="t" r="r" b="b"/>
              <a:pathLst>
                <a:path w="34494" h="35340" extrusionOk="0">
                  <a:moveTo>
                    <a:pt x="32952" y="1"/>
                  </a:moveTo>
                  <a:cubicBezTo>
                    <a:pt x="32605" y="1"/>
                    <a:pt x="32274" y="101"/>
                    <a:pt x="31929" y="463"/>
                  </a:cubicBezTo>
                  <a:cubicBezTo>
                    <a:pt x="21631" y="11182"/>
                    <a:pt x="11294" y="21940"/>
                    <a:pt x="957" y="32659"/>
                  </a:cubicBezTo>
                  <a:cubicBezTo>
                    <a:pt x="77" y="33578"/>
                    <a:pt x="0" y="33999"/>
                    <a:pt x="613" y="35339"/>
                  </a:cubicBezTo>
                  <a:cubicBezTo>
                    <a:pt x="11868" y="23663"/>
                    <a:pt x="23085" y="11986"/>
                    <a:pt x="34494" y="156"/>
                  </a:cubicBezTo>
                  <a:lnTo>
                    <a:pt x="34494" y="156"/>
                  </a:lnTo>
                  <a:cubicBezTo>
                    <a:pt x="34460" y="158"/>
                    <a:pt x="34426" y="158"/>
                    <a:pt x="34392" y="158"/>
                  </a:cubicBezTo>
                  <a:cubicBezTo>
                    <a:pt x="33847" y="158"/>
                    <a:pt x="33387" y="1"/>
                    <a:pt x="32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4"/>
            <p:cNvSpPr/>
            <p:nvPr/>
          </p:nvSpPr>
          <p:spPr>
            <a:xfrm>
              <a:off x="8430787" y="4496632"/>
              <a:ext cx="615580" cy="634527"/>
            </a:xfrm>
            <a:custGeom>
              <a:avLst/>
              <a:gdLst/>
              <a:ahLst/>
              <a:cxnLst/>
              <a:rect l="l" t="t" r="r" b="b"/>
              <a:pathLst>
                <a:path w="34342" h="35399" extrusionOk="0">
                  <a:moveTo>
                    <a:pt x="33882" y="1"/>
                  </a:moveTo>
                  <a:lnTo>
                    <a:pt x="1" y="35184"/>
                  </a:lnTo>
                  <a:cubicBezTo>
                    <a:pt x="568" y="35184"/>
                    <a:pt x="1055" y="35399"/>
                    <a:pt x="1524" y="35399"/>
                  </a:cubicBezTo>
                  <a:cubicBezTo>
                    <a:pt x="1847" y="35399"/>
                    <a:pt x="2162" y="35297"/>
                    <a:pt x="2489" y="34954"/>
                  </a:cubicBezTo>
                  <a:cubicBezTo>
                    <a:pt x="12788" y="24234"/>
                    <a:pt x="23086" y="13553"/>
                    <a:pt x="33423" y="2872"/>
                  </a:cubicBezTo>
                  <a:cubicBezTo>
                    <a:pt x="34341" y="1915"/>
                    <a:pt x="34341" y="1111"/>
                    <a:pt x="33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4"/>
            <p:cNvSpPr/>
            <p:nvPr/>
          </p:nvSpPr>
          <p:spPr>
            <a:xfrm>
              <a:off x="7992975" y="4081838"/>
              <a:ext cx="537356" cy="550011"/>
            </a:xfrm>
            <a:custGeom>
              <a:avLst/>
              <a:gdLst/>
              <a:ahLst/>
              <a:cxnLst/>
              <a:rect l="l" t="t" r="r" b="b"/>
              <a:pathLst>
                <a:path w="29978" h="30684" extrusionOk="0">
                  <a:moveTo>
                    <a:pt x="29132" y="1"/>
                  </a:moveTo>
                  <a:cubicBezTo>
                    <a:pt x="28238" y="1"/>
                    <a:pt x="27508" y="238"/>
                    <a:pt x="26800" y="976"/>
                  </a:cubicBezTo>
                  <a:cubicBezTo>
                    <a:pt x="18186" y="9934"/>
                    <a:pt x="9610" y="18892"/>
                    <a:pt x="996" y="27851"/>
                  </a:cubicBezTo>
                  <a:cubicBezTo>
                    <a:pt x="231" y="28578"/>
                    <a:pt x="1" y="29727"/>
                    <a:pt x="499" y="30684"/>
                  </a:cubicBezTo>
                  <a:cubicBezTo>
                    <a:pt x="10299" y="20500"/>
                    <a:pt x="20100" y="10317"/>
                    <a:pt x="29977" y="57"/>
                  </a:cubicBezTo>
                  <a:cubicBezTo>
                    <a:pt x="29679" y="22"/>
                    <a:pt x="29398" y="1"/>
                    <a:pt x="29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4"/>
            <p:cNvSpPr/>
            <p:nvPr/>
          </p:nvSpPr>
          <p:spPr>
            <a:xfrm>
              <a:off x="8519318" y="4583101"/>
              <a:ext cx="533914" cy="552072"/>
            </a:xfrm>
            <a:custGeom>
              <a:avLst/>
              <a:gdLst/>
              <a:ahLst/>
              <a:cxnLst/>
              <a:rect l="l" t="t" r="r" b="b"/>
              <a:pathLst>
                <a:path w="29786" h="30799" extrusionOk="0">
                  <a:moveTo>
                    <a:pt x="29594" y="1"/>
                  </a:moveTo>
                  <a:lnTo>
                    <a:pt x="1" y="30742"/>
                  </a:lnTo>
                  <a:cubicBezTo>
                    <a:pt x="299" y="30778"/>
                    <a:pt x="579" y="30799"/>
                    <a:pt x="846" y="30799"/>
                  </a:cubicBezTo>
                  <a:cubicBezTo>
                    <a:pt x="1741" y="30799"/>
                    <a:pt x="2479" y="30561"/>
                    <a:pt x="3216" y="29824"/>
                  </a:cubicBezTo>
                  <a:cubicBezTo>
                    <a:pt x="11677" y="20904"/>
                    <a:pt x="20176" y="12060"/>
                    <a:pt x="28752" y="3255"/>
                  </a:cubicBezTo>
                  <a:cubicBezTo>
                    <a:pt x="29709" y="2298"/>
                    <a:pt x="29785" y="1341"/>
                    <a:pt x="29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4"/>
            <p:cNvSpPr/>
            <p:nvPr/>
          </p:nvSpPr>
          <p:spPr>
            <a:xfrm>
              <a:off x="8625683" y="4688785"/>
              <a:ext cx="417258" cy="433713"/>
            </a:xfrm>
            <a:custGeom>
              <a:avLst/>
              <a:gdLst/>
              <a:ahLst/>
              <a:cxnLst/>
              <a:rect l="l" t="t" r="r" b="b"/>
              <a:pathLst>
                <a:path w="23278" h="24196" extrusionOk="0">
                  <a:moveTo>
                    <a:pt x="23277" y="0"/>
                  </a:moveTo>
                  <a:lnTo>
                    <a:pt x="0" y="24196"/>
                  </a:lnTo>
                  <a:cubicBezTo>
                    <a:pt x="1264" y="24043"/>
                    <a:pt x="2489" y="23966"/>
                    <a:pt x="3484" y="22932"/>
                  </a:cubicBezTo>
                  <a:cubicBezTo>
                    <a:pt x="9610" y="16501"/>
                    <a:pt x="15773" y="10069"/>
                    <a:pt x="22014" y="3714"/>
                  </a:cubicBezTo>
                  <a:cubicBezTo>
                    <a:pt x="23047" y="2642"/>
                    <a:pt x="23124" y="1379"/>
                    <a:pt x="23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4"/>
            <p:cNvSpPr/>
            <p:nvPr/>
          </p:nvSpPr>
          <p:spPr>
            <a:xfrm>
              <a:off x="8007387" y="4094510"/>
              <a:ext cx="417258" cy="433713"/>
            </a:xfrm>
            <a:custGeom>
              <a:avLst/>
              <a:gdLst/>
              <a:ahLst/>
              <a:cxnLst/>
              <a:rect l="l" t="t" r="r" b="b"/>
              <a:pathLst>
                <a:path w="23278" h="24196" extrusionOk="0">
                  <a:moveTo>
                    <a:pt x="23277" y="1"/>
                  </a:moveTo>
                  <a:lnTo>
                    <a:pt x="23277" y="1"/>
                  </a:lnTo>
                  <a:cubicBezTo>
                    <a:pt x="21937" y="154"/>
                    <a:pt x="20712" y="307"/>
                    <a:pt x="19679" y="1379"/>
                  </a:cubicBezTo>
                  <a:cubicBezTo>
                    <a:pt x="13553" y="7810"/>
                    <a:pt x="7390" y="14242"/>
                    <a:pt x="1188" y="20597"/>
                  </a:cubicBezTo>
                  <a:cubicBezTo>
                    <a:pt x="154" y="21631"/>
                    <a:pt x="116" y="22894"/>
                    <a:pt x="1" y="24196"/>
                  </a:cubicBezTo>
                  <a:lnTo>
                    <a:pt x="232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4"/>
            <p:cNvSpPr/>
            <p:nvPr/>
          </p:nvSpPr>
          <p:spPr>
            <a:xfrm>
              <a:off x="8767737" y="4835641"/>
              <a:ext cx="231967" cy="237452"/>
            </a:xfrm>
            <a:custGeom>
              <a:avLst/>
              <a:gdLst/>
              <a:ahLst/>
              <a:cxnLst/>
              <a:rect l="l" t="t" r="r" b="b"/>
              <a:pathLst>
                <a:path w="12941" h="13247" extrusionOk="0">
                  <a:moveTo>
                    <a:pt x="12787" y="0"/>
                  </a:moveTo>
                  <a:lnTo>
                    <a:pt x="0" y="13246"/>
                  </a:lnTo>
                  <a:cubicBezTo>
                    <a:pt x="5628" y="10413"/>
                    <a:pt x="10184" y="5819"/>
                    <a:pt x="12940" y="153"/>
                  </a:cubicBezTo>
                  <a:lnTo>
                    <a:pt x="127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4"/>
            <p:cNvSpPr/>
            <p:nvPr/>
          </p:nvSpPr>
          <p:spPr>
            <a:xfrm>
              <a:off x="8051302" y="4144610"/>
              <a:ext cx="230605" cy="236771"/>
            </a:xfrm>
            <a:custGeom>
              <a:avLst/>
              <a:gdLst/>
              <a:ahLst/>
              <a:cxnLst/>
              <a:rect l="l" t="t" r="r" b="b"/>
              <a:pathLst>
                <a:path w="12865" h="13209" extrusionOk="0">
                  <a:moveTo>
                    <a:pt x="12864" y="0"/>
                  </a:moveTo>
                  <a:lnTo>
                    <a:pt x="12864" y="0"/>
                  </a:lnTo>
                  <a:cubicBezTo>
                    <a:pt x="7237" y="2795"/>
                    <a:pt x="2719" y="7389"/>
                    <a:pt x="1" y="13055"/>
                  </a:cubicBezTo>
                  <a:lnTo>
                    <a:pt x="154" y="13208"/>
                  </a:lnTo>
                  <a:lnTo>
                    <a:pt x="128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7" name="Google Shape;697;p34"/>
          <p:cNvSpPr/>
          <p:nvPr/>
        </p:nvSpPr>
        <p:spPr>
          <a:xfrm>
            <a:off x="5527125" y="1134588"/>
            <a:ext cx="1060500" cy="153275"/>
          </a:xfrm>
          <a:custGeom>
            <a:avLst/>
            <a:gdLst/>
            <a:ahLst/>
            <a:cxnLst/>
            <a:rect l="l" t="t" r="r" b="b"/>
            <a:pathLst>
              <a:path w="42420" h="6131" extrusionOk="0">
                <a:moveTo>
                  <a:pt x="993" y="0"/>
                </a:moveTo>
                <a:cubicBezTo>
                  <a:pt x="931" y="0"/>
                  <a:pt x="869" y="2"/>
                  <a:pt x="805" y="5"/>
                </a:cubicBezTo>
                <a:cubicBezTo>
                  <a:pt x="269" y="43"/>
                  <a:pt x="1" y="273"/>
                  <a:pt x="1" y="809"/>
                </a:cubicBezTo>
                <a:cubicBezTo>
                  <a:pt x="1" y="1306"/>
                  <a:pt x="78" y="1727"/>
                  <a:pt x="728" y="1727"/>
                </a:cubicBezTo>
                <a:cubicBezTo>
                  <a:pt x="1417" y="1766"/>
                  <a:pt x="2068" y="2149"/>
                  <a:pt x="2413" y="2723"/>
                </a:cubicBezTo>
                <a:cubicBezTo>
                  <a:pt x="2834" y="3259"/>
                  <a:pt x="3140" y="3833"/>
                  <a:pt x="3561" y="4407"/>
                </a:cubicBezTo>
                <a:cubicBezTo>
                  <a:pt x="4258" y="5499"/>
                  <a:pt x="5434" y="6083"/>
                  <a:pt x="6628" y="6083"/>
                </a:cubicBezTo>
                <a:cubicBezTo>
                  <a:pt x="7401" y="6083"/>
                  <a:pt x="8182" y="5838"/>
                  <a:pt x="8845" y="5326"/>
                </a:cubicBezTo>
                <a:cubicBezTo>
                  <a:pt x="9610" y="4675"/>
                  <a:pt x="10108" y="3718"/>
                  <a:pt x="10759" y="2914"/>
                </a:cubicBezTo>
                <a:cubicBezTo>
                  <a:pt x="11386" y="2134"/>
                  <a:pt x="11929" y="1751"/>
                  <a:pt x="12471" y="1751"/>
                </a:cubicBezTo>
                <a:cubicBezTo>
                  <a:pt x="13020" y="1751"/>
                  <a:pt x="13569" y="2144"/>
                  <a:pt x="14204" y="2914"/>
                </a:cubicBezTo>
                <a:cubicBezTo>
                  <a:pt x="14625" y="3412"/>
                  <a:pt x="14970" y="3910"/>
                  <a:pt x="15314" y="4446"/>
                </a:cubicBezTo>
                <a:cubicBezTo>
                  <a:pt x="16023" y="5518"/>
                  <a:pt x="17171" y="6054"/>
                  <a:pt x="18320" y="6054"/>
                </a:cubicBezTo>
                <a:cubicBezTo>
                  <a:pt x="19468" y="6054"/>
                  <a:pt x="20617" y="5518"/>
                  <a:pt x="21325" y="4446"/>
                </a:cubicBezTo>
                <a:cubicBezTo>
                  <a:pt x="21823" y="3680"/>
                  <a:pt x="22359" y="2953"/>
                  <a:pt x="22971" y="2302"/>
                </a:cubicBezTo>
                <a:cubicBezTo>
                  <a:pt x="23270" y="1909"/>
                  <a:pt x="23706" y="1718"/>
                  <a:pt x="24141" y="1718"/>
                </a:cubicBezTo>
                <a:cubicBezTo>
                  <a:pt x="24596" y="1718"/>
                  <a:pt x="25051" y="1928"/>
                  <a:pt x="25345" y="2340"/>
                </a:cubicBezTo>
                <a:cubicBezTo>
                  <a:pt x="25881" y="2991"/>
                  <a:pt x="26417" y="3680"/>
                  <a:pt x="26876" y="4369"/>
                </a:cubicBezTo>
                <a:cubicBezTo>
                  <a:pt x="27565" y="5479"/>
                  <a:pt x="28752" y="6130"/>
                  <a:pt x="30015" y="6130"/>
                </a:cubicBezTo>
                <a:cubicBezTo>
                  <a:pt x="30513" y="6092"/>
                  <a:pt x="30973" y="5939"/>
                  <a:pt x="31432" y="5747"/>
                </a:cubicBezTo>
                <a:cubicBezTo>
                  <a:pt x="32121" y="5211"/>
                  <a:pt x="32772" y="4599"/>
                  <a:pt x="33384" y="3910"/>
                </a:cubicBezTo>
                <a:cubicBezTo>
                  <a:pt x="33844" y="3412"/>
                  <a:pt x="34150" y="2799"/>
                  <a:pt x="34609" y="2302"/>
                </a:cubicBezTo>
                <a:cubicBezTo>
                  <a:pt x="34912" y="1924"/>
                  <a:pt x="35355" y="1732"/>
                  <a:pt x="35794" y="1732"/>
                </a:cubicBezTo>
                <a:cubicBezTo>
                  <a:pt x="36245" y="1732"/>
                  <a:pt x="36692" y="1933"/>
                  <a:pt x="36983" y="2340"/>
                </a:cubicBezTo>
                <a:cubicBezTo>
                  <a:pt x="37442" y="2876"/>
                  <a:pt x="37864" y="3412"/>
                  <a:pt x="38246" y="4024"/>
                </a:cubicBezTo>
                <a:cubicBezTo>
                  <a:pt x="39005" y="5180"/>
                  <a:pt x="39934" y="6063"/>
                  <a:pt x="41386" y="6063"/>
                </a:cubicBezTo>
                <a:cubicBezTo>
                  <a:pt x="41473" y="6063"/>
                  <a:pt x="41563" y="6060"/>
                  <a:pt x="41654" y="6054"/>
                </a:cubicBezTo>
                <a:cubicBezTo>
                  <a:pt x="42228" y="5977"/>
                  <a:pt x="42419" y="5709"/>
                  <a:pt x="42419" y="5211"/>
                </a:cubicBezTo>
                <a:cubicBezTo>
                  <a:pt x="42419" y="4714"/>
                  <a:pt x="42305" y="4331"/>
                  <a:pt x="41730" y="4331"/>
                </a:cubicBezTo>
                <a:cubicBezTo>
                  <a:pt x="41041" y="4292"/>
                  <a:pt x="40390" y="3948"/>
                  <a:pt x="40008" y="3374"/>
                </a:cubicBezTo>
                <a:cubicBezTo>
                  <a:pt x="39586" y="2838"/>
                  <a:pt x="39242" y="2263"/>
                  <a:pt x="38859" y="1689"/>
                </a:cubicBezTo>
                <a:cubicBezTo>
                  <a:pt x="38093" y="541"/>
                  <a:pt x="36887" y="5"/>
                  <a:pt x="35720" y="5"/>
                </a:cubicBezTo>
                <a:cubicBezTo>
                  <a:pt x="34552" y="5"/>
                  <a:pt x="33423" y="541"/>
                  <a:pt x="32810" y="1536"/>
                </a:cubicBezTo>
                <a:cubicBezTo>
                  <a:pt x="32389" y="2263"/>
                  <a:pt x="31853" y="2953"/>
                  <a:pt x="31279" y="3565"/>
                </a:cubicBezTo>
                <a:cubicBezTo>
                  <a:pt x="30811" y="4069"/>
                  <a:pt x="30326" y="4319"/>
                  <a:pt x="29855" y="4319"/>
                </a:cubicBezTo>
                <a:cubicBezTo>
                  <a:pt x="29326" y="4319"/>
                  <a:pt x="28815" y="4002"/>
                  <a:pt x="28369" y="3374"/>
                </a:cubicBezTo>
                <a:cubicBezTo>
                  <a:pt x="27986" y="2838"/>
                  <a:pt x="27604" y="2263"/>
                  <a:pt x="27259" y="1689"/>
                </a:cubicBezTo>
                <a:cubicBezTo>
                  <a:pt x="26525" y="569"/>
                  <a:pt x="25334" y="5"/>
                  <a:pt x="24142" y="5"/>
                </a:cubicBezTo>
                <a:cubicBezTo>
                  <a:pt x="22970" y="5"/>
                  <a:pt x="21797" y="550"/>
                  <a:pt x="21057" y="1651"/>
                </a:cubicBezTo>
                <a:cubicBezTo>
                  <a:pt x="20598" y="2417"/>
                  <a:pt x="20062" y="3144"/>
                  <a:pt x="19411" y="3795"/>
                </a:cubicBezTo>
                <a:cubicBezTo>
                  <a:pt x="19131" y="4168"/>
                  <a:pt x="18714" y="4350"/>
                  <a:pt x="18295" y="4350"/>
                </a:cubicBezTo>
                <a:cubicBezTo>
                  <a:pt x="17853" y="4350"/>
                  <a:pt x="17408" y="4149"/>
                  <a:pt x="17114" y="3757"/>
                </a:cubicBezTo>
                <a:cubicBezTo>
                  <a:pt x="16693" y="3259"/>
                  <a:pt x="16310" y="2761"/>
                  <a:pt x="15927" y="2187"/>
                </a:cubicBezTo>
                <a:cubicBezTo>
                  <a:pt x="15353" y="1383"/>
                  <a:pt x="14740" y="502"/>
                  <a:pt x="13745" y="234"/>
                </a:cubicBezTo>
                <a:cubicBezTo>
                  <a:pt x="13194" y="83"/>
                  <a:pt x="12705" y="2"/>
                  <a:pt x="12257" y="2"/>
                </a:cubicBezTo>
                <a:cubicBezTo>
                  <a:pt x="11117" y="2"/>
                  <a:pt x="10249" y="529"/>
                  <a:pt x="9342" y="1766"/>
                </a:cubicBezTo>
                <a:cubicBezTo>
                  <a:pt x="8845" y="2378"/>
                  <a:pt x="8423" y="3067"/>
                  <a:pt x="7887" y="3680"/>
                </a:cubicBezTo>
                <a:cubicBezTo>
                  <a:pt x="7597" y="4106"/>
                  <a:pt x="7131" y="4326"/>
                  <a:pt x="6661" y="4326"/>
                </a:cubicBezTo>
                <a:cubicBezTo>
                  <a:pt x="6202" y="4326"/>
                  <a:pt x="5740" y="4115"/>
                  <a:pt x="5437" y="3680"/>
                </a:cubicBezTo>
                <a:cubicBezTo>
                  <a:pt x="4978" y="3182"/>
                  <a:pt x="4557" y="2608"/>
                  <a:pt x="4174" y="2034"/>
                </a:cubicBezTo>
                <a:cubicBezTo>
                  <a:pt x="3366" y="858"/>
                  <a:pt x="2452" y="0"/>
                  <a:pt x="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4"/>
          <p:cNvSpPr/>
          <p:nvPr/>
        </p:nvSpPr>
        <p:spPr>
          <a:xfrm>
            <a:off x="8647125" y="1186800"/>
            <a:ext cx="239350" cy="222550"/>
          </a:xfrm>
          <a:custGeom>
            <a:avLst/>
            <a:gdLst/>
            <a:ahLst/>
            <a:cxnLst/>
            <a:rect l="l" t="t" r="r" b="b"/>
            <a:pathLst>
              <a:path w="9574" h="8902" extrusionOk="0">
                <a:moveTo>
                  <a:pt x="1848" y="1"/>
                </a:moveTo>
                <a:cubicBezTo>
                  <a:pt x="1008" y="1"/>
                  <a:pt x="1" y="1298"/>
                  <a:pt x="845" y="1931"/>
                </a:cubicBezTo>
                <a:cubicBezTo>
                  <a:pt x="960" y="2084"/>
                  <a:pt x="1113" y="2199"/>
                  <a:pt x="1266" y="2352"/>
                </a:cubicBezTo>
                <a:lnTo>
                  <a:pt x="3448" y="4343"/>
                </a:lnTo>
                <a:cubicBezTo>
                  <a:pt x="2491" y="5300"/>
                  <a:pt x="1687" y="6066"/>
                  <a:pt x="883" y="6870"/>
                </a:cubicBezTo>
                <a:cubicBezTo>
                  <a:pt x="424" y="7329"/>
                  <a:pt x="347" y="8095"/>
                  <a:pt x="730" y="8631"/>
                </a:cubicBezTo>
                <a:cubicBezTo>
                  <a:pt x="962" y="8796"/>
                  <a:pt x="1236" y="8876"/>
                  <a:pt x="1514" y="8876"/>
                </a:cubicBezTo>
                <a:cubicBezTo>
                  <a:pt x="1878" y="8876"/>
                  <a:pt x="2247" y="8739"/>
                  <a:pt x="2529" y="8478"/>
                </a:cubicBezTo>
                <a:cubicBezTo>
                  <a:pt x="2682" y="8325"/>
                  <a:pt x="2797" y="8172"/>
                  <a:pt x="2950" y="8018"/>
                </a:cubicBezTo>
                <a:lnTo>
                  <a:pt x="4941" y="5989"/>
                </a:lnTo>
                <a:cubicBezTo>
                  <a:pt x="5822" y="6946"/>
                  <a:pt x="6626" y="7750"/>
                  <a:pt x="7468" y="8554"/>
                </a:cubicBezTo>
                <a:cubicBezTo>
                  <a:pt x="7721" y="8786"/>
                  <a:pt x="8054" y="8902"/>
                  <a:pt x="8393" y="8902"/>
                </a:cubicBezTo>
                <a:cubicBezTo>
                  <a:pt x="8670" y="8902"/>
                  <a:pt x="8949" y="8824"/>
                  <a:pt x="9191" y="8669"/>
                </a:cubicBezTo>
                <a:cubicBezTo>
                  <a:pt x="9497" y="8133"/>
                  <a:pt x="9459" y="7444"/>
                  <a:pt x="9076" y="6985"/>
                </a:cubicBezTo>
                <a:cubicBezTo>
                  <a:pt x="8961" y="6832"/>
                  <a:pt x="8808" y="6678"/>
                  <a:pt x="8655" y="6525"/>
                </a:cubicBezTo>
                <a:lnTo>
                  <a:pt x="6511" y="4458"/>
                </a:lnTo>
                <a:cubicBezTo>
                  <a:pt x="7391" y="3577"/>
                  <a:pt x="8234" y="2812"/>
                  <a:pt x="9038" y="1970"/>
                </a:cubicBezTo>
                <a:cubicBezTo>
                  <a:pt x="9497" y="1587"/>
                  <a:pt x="9574" y="859"/>
                  <a:pt x="9191" y="323"/>
                </a:cubicBezTo>
                <a:cubicBezTo>
                  <a:pt x="9012" y="115"/>
                  <a:pt x="8579" y="92"/>
                  <a:pt x="8179" y="92"/>
                </a:cubicBezTo>
                <a:cubicBezTo>
                  <a:pt x="8064" y="92"/>
                  <a:pt x="7953" y="94"/>
                  <a:pt x="7851" y="94"/>
                </a:cubicBezTo>
                <a:cubicBezTo>
                  <a:pt x="7621" y="94"/>
                  <a:pt x="7430" y="362"/>
                  <a:pt x="7238" y="553"/>
                </a:cubicBezTo>
                <a:cubicBezTo>
                  <a:pt x="6511" y="1280"/>
                  <a:pt x="5783" y="2008"/>
                  <a:pt x="4941" y="2888"/>
                </a:cubicBezTo>
                <a:cubicBezTo>
                  <a:pt x="4061" y="1970"/>
                  <a:pt x="3295" y="1127"/>
                  <a:pt x="2453" y="323"/>
                </a:cubicBezTo>
                <a:cubicBezTo>
                  <a:pt x="2290" y="95"/>
                  <a:pt x="2075" y="1"/>
                  <a:pt x="18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34"/>
          <p:cNvSpPr txBox="1">
            <a:spLocks noGrp="1"/>
          </p:cNvSpPr>
          <p:nvPr>
            <p:ph type="title"/>
          </p:nvPr>
        </p:nvSpPr>
        <p:spPr>
          <a:xfrm>
            <a:off x="720000" y="445025"/>
            <a:ext cx="4380735"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dirty="0"/>
              <a:t>Postpartum Hemorrhage</a:t>
            </a:r>
            <a:endParaRPr sz="3600" dirty="0"/>
          </a:p>
        </p:txBody>
      </p:sp>
      <p:sp>
        <p:nvSpPr>
          <p:cNvPr id="662" name="Google Shape;662;p34"/>
          <p:cNvSpPr/>
          <p:nvPr/>
        </p:nvSpPr>
        <p:spPr>
          <a:xfrm>
            <a:off x="128700" y="4470400"/>
            <a:ext cx="2109000" cy="2109000"/>
          </a:xfrm>
          <a:prstGeom prst="donut">
            <a:avLst>
              <a:gd name="adj" fmla="val 179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3" name="Google Shape;663;p34"/>
          <p:cNvGrpSpPr/>
          <p:nvPr/>
        </p:nvGrpSpPr>
        <p:grpSpPr>
          <a:xfrm>
            <a:off x="1756775" y="4020838"/>
            <a:ext cx="1060257" cy="1053335"/>
            <a:chOff x="3319375" y="-61950"/>
            <a:chExt cx="1060257" cy="1053335"/>
          </a:xfrm>
        </p:grpSpPr>
        <p:sp>
          <p:nvSpPr>
            <p:cNvPr id="664" name="Google Shape;664;p34"/>
            <p:cNvSpPr/>
            <p:nvPr/>
          </p:nvSpPr>
          <p:spPr>
            <a:xfrm>
              <a:off x="3452502" y="53664"/>
              <a:ext cx="749390" cy="776834"/>
            </a:xfrm>
            <a:custGeom>
              <a:avLst/>
              <a:gdLst/>
              <a:ahLst/>
              <a:cxnLst/>
              <a:rect l="l" t="t" r="r" b="b"/>
              <a:pathLst>
                <a:path w="41807" h="43338" extrusionOk="0">
                  <a:moveTo>
                    <a:pt x="40582" y="0"/>
                  </a:moveTo>
                  <a:lnTo>
                    <a:pt x="1" y="42151"/>
                  </a:lnTo>
                  <a:lnTo>
                    <a:pt x="1111" y="43337"/>
                  </a:lnTo>
                  <a:lnTo>
                    <a:pt x="41807" y="1034"/>
                  </a:lnTo>
                  <a:lnTo>
                    <a:pt x="405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4"/>
            <p:cNvSpPr/>
            <p:nvPr/>
          </p:nvSpPr>
          <p:spPr>
            <a:xfrm>
              <a:off x="3500541" y="98942"/>
              <a:ext cx="749390" cy="777533"/>
            </a:xfrm>
            <a:custGeom>
              <a:avLst/>
              <a:gdLst/>
              <a:ahLst/>
              <a:cxnLst/>
              <a:rect l="l" t="t" r="r" b="b"/>
              <a:pathLst>
                <a:path w="41807" h="43377" extrusionOk="0">
                  <a:moveTo>
                    <a:pt x="40735" y="1"/>
                  </a:moveTo>
                  <a:lnTo>
                    <a:pt x="1" y="42343"/>
                  </a:lnTo>
                  <a:lnTo>
                    <a:pt x="1226" y="43376"/>
                  </a:lnTo>
                  <a:lnTo>
                    <a:pt x="41807" y="1226"/>
                  </a:lnTo>
                  <a:lnTo>
                    <a:pt x="40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4"/>
            <p:cNvSpPr/>
            <p:nvPr/>
          </p:nvSpPr>
          <p:spPr>
            <a:xfrm>
              <a:off x="3410648" y="13853"/>
              <a:ext cx="737721" cy="763802"/>
            </a:xfrm>
            <a:custGeom>
              <a:avLst/>
              <a:gdLst/>
              <a:ahLst/>
              <a:cxnLst/>
              <a:rect l="l" t="t" r="r" b="b"/>
              <a:pathLst>
                <a:path w="41156" h="42611" extrusionOk="0">
                  <a:moveTo>
                    <a:pt x="39777" y="1"/>
                  </a:moveTo>
                  <a:cubicBezTo>
                    <a:pt x="26531" y="13783"/>
                    <a:pt x="13285" y="27527"/>
                    <a:pt x="1" y="41309"/>
                  </a:cubicBezTo>
                  <a:lnTo>
                    <a:pt x="996" y="42611"/>
                  </a:lnTo>
                  <a:lnTo>
                    <a:pt x="41156" y="881"/>
                  </a:lnTo>
                  <a:lnTo>
                    <a:pt x="397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4"/>
            <p:cNvSpPr/>
            <p:nvPr/>
          </p:nvSpPr>
          <p:spPr>
            <a:xfrm>
              <a:off x="3554763" y="151784"/>
              <a:ext cx="737022" cy="763802"/>
            </a:xfrm>
            <a:custGeom>
              <a:avLst/>
              <a:gdLst/>
              <a:ahLst/>
              <a:cxnLst/>
              <a:rect l="l" t="t" r="r" b="b"/>
              <a:pathLst>
                <a:path w="41117" h="42611" extrusionOk="0">
                  <a:moveTo>
                    <a:pt x="40160" y="1"/>
                  </a:moveTo>
                  <a:lnTo>
                    <a:pt x="0" y="41730"/>
                  </a:lnTo>
                  <a:lnTo>
                    <a:pt x="1378" y="42611"/>
                  </a:lnTo>
                  <a:lnTo>
                    <a:pt x="41117" y="1341"/>
                  </a:lnTo>
                  <a:lnTo>
                    <a:pt x="401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4"/>
            <p:cNvSpPr/>
            <p:nvPr/>
          </p:nvSpPr>
          <p:spPr>
            <a:xfrm>
              <a:off x="3374960" y="-16206"/>
              <a:ext cx="712339" cy="734154"/>
            </a:xfrm>
            <a:custGeom>
              <a:avLst/>
              <a:gdLst/>
              <a:ahLst/>
              <a:cxnLst/>
              <a:rect l="l" t="t" r="r" b="b"/>
              <a:pathLst>
                <a:path w="39740" h="40957" extrusionOk="0">
                  <a:moveTo>
                    <a:pt x="38431" y="0"/>
                  </a:moveTo>
                  <a:cubicBezTo>
                    <a:pt x="38103" y="0"/>
                    <a:pt x="37855" y="267"/>
                    <a:pt x="37328" y="835"/>
                  </a:cubicBezTo>
                  <a:cubicBezTo>
                    <a:pt x="25192" y="13393"/>
                    <a:pt x="13094" y="25988"/>
                    <a:pt x="996" y="38583"/>
                  </a:cubicBezTo>
                  <a:cubicBezTo>
                    <a:pt x="1" y="39579"/>
                    <a:pt x="1" y="39579"/>
                    <a:pt x="767" y="40804"/>
                  </a:cubicBezTo>
                  <a:cubicBezTo>
                    <a:pt x="805" y="40842"/>
                    <a:pt x="843" y="40880"/>
                    <a:pt x="920" y="40957"/>
                  </a:cubicBezTo>
                  <a:lnTo>
                    <a:pt x="39739" y="606"/>
                  </a:lnTo>
                  <a:cubicBezTo>
                    <a:pt x="39074" y="210"/>
                    <a:pt x="38721" y="0"/>
                    <a:pt x="38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4"/>
            <p:cNvSpPr/>
            <p:nvPr/>
          </p:nvSpPr>
          <p:spPr>
            <a:xfrm>
              <a:off x="3615833" y="211491"/>
              <a:ext cx="712322" cy="734728"/>
            </a:xfrm>
            <a:custGeom>
              <a:avLst/>
              <a:gdLst/>
              <a:ahLst/>
              <a:cxnLst/>
              <a:rect l="l" t="t" r="r" b="b"/>
              <a:pathLst>
                <a:path w="39739" h="40989" extrusionOk="0">
                  <a:moveTo>
                    <a:pt x="38820" y="0"/>
                  </a:moveTo>
                  <a:cubicBezTo>
                    <a:pt x="25880" y="13438"/>
                    <a:pt x="12940" y="26876"/>
                    <a:pt x="0" y="40313"/>
                  </a:cubicBezTo>
                  <a:cubicBezTo>
                    <a:pt x="651" y="40759"/>
                    <a:pt x="985" y="40989"/>
                    <a:pt x="1271" y="40989"/>
                  </a:cubicBezTo>
                  <a:cubicBezTo>
                    <a:pt x="1575" y="40989"/>
                    <a:pt x="1823" y="40730"/>
                    <a:pt x="2336" y="40198"/>
                  </a:cubicBezTo>
                  <a:lnTo>
                    <a:pt x="38705" y="2451"/>
                  </a:lnTo>
                  <a:cubicBezTo>
                    <a:pt x="39739" y="1340"/>
                    <a:pt x="39739" y="1340"/>
                    <a:pt x="38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4"/>
            <p:cNvSpPr/>
            <p:nvPr/>
          </p:nvSpPr>
          <p:spPr>
            <a:xfrm>
              <a:off x="3350941" y="-41856"/>
              <a:ext cx="667742" cy="695311"/>
            </a:xfrm>
            <a:custGeom>
              <a:avLst/>
              <a:gdLst/>
              <a:ahLst/>
              <a:cxnLst/>
              <a:rect l="l" t="t" r="r" b="b"/>
              <a:pathLst>
                <a:path w="37252" h="38790" extrusionOk="0">
                  <a:moveTo>
                    <a:pt x="35917" y="0"/>
                  </a:moveTo>
                  <a:cubicBezTo>
                    <a:pt x="35551" y="0"/>
                    <a:pt x="35296" y="275"/>
                    <a:pt x="34724" y="888"/>
                  </a:cubicBezTo>
                  <a:lnTo>
                    <a:pt x="16042" y="20260"/>
                  </a:lnTo>
                  <a:cubicBezTo>
                    <a:pt x="10797" y="25696"/>
                    <a:pt x="5552" y="31132"/>
                    <a:pt x="345" y="36569"/>
                  </a:cubicBezTo>
                  <a:cubicBezTo>
                    <a:pt x="116" y="36798"/>
                    <a:pt x="1" y="37066"/>
                    <a:pt x="1" y="37411"/>
                  </a:cubicBezTo>
                  <a:cubicBezTo>
                    <a:pt x="77" y="37870"/>
                    <a:pt x="231" y="38330"/>
                    <a:pt x="460" y="38789"/>
                  </a:cubicBezTo>
                  <a:lnTo>
                    <a:pt x="37251" y="505"/>
                  </a:lnTo>
                  <a:cubicBezTo>
                    <a:pt x="36583" y="180"/>
                    <a:pt x="36214" y="0"/>
                    <a:pt x="35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4"/>
            <p:cNvSpPr/>
            <p:nvPr/>
          </p:nvSpPr>
          <p:spPr>
            <a:xfrm>
              <a:off x="3683086" y="278045"/>
              <a:ext cx="672528" cy="693948"/>
            </a:xfrm>
            <a:custGeom>
              <a:avLst/>
              <a:gdLst/>
              <a:ahLst/>
              <a:cxnLst/>
              <a:rect l="l" t="t" r="r" b="b"/>
              <a:pathLst>
                <a:path w="37519" h="38714" extrusionOk="0">
                  <a:moveTo>
                    <a:pt x="36791" y="1"/>
                  </a:moveTo>
                  <a:lnTo>
                    <a:pt x="0" y="38208"/>
                  </a:lnTo>
                  <a:cubicBezTo>
                    <a:pt x="702" y="38534"/>
                    <a:pt x="1090" y="38713"/>
                    <a:pt x="1401" y="38713"/>
                  </a:cubicBezTo>
                  <a:cubicBezTo>
                    <a:pt x="1784" y="38713"/>
                    <a:pt x="2049" y="38439"/>
                    <a:pt x="2642" y="37825"/>
                  </a:cubicBezTo>
                  <a:cubicBezTo>
                    <a:pt x="13936" y="26072"/>
                    <a:pt x="25229" y="14319"/>
                    <a:pt x="36561" y="2604"/>
                  </a:cubicBezTo>
                  <a:cubicBezTo>
                    <a:pt x="37250" y="1877"/>
                    <a:pt x="37518" y="1264"/>
                    <a:pt x="36982" y="384"/>
                  </a:cubicBezTo>
                  <a:lnTo>
                    <a:pt x="36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4"/>
            <p:cNvSpPr/>
            <p:nvPr/>
          </p:nvSpPr>
          <p:spPr>
            <a:xfrm>
              <a:off x="3327620" y="-57558"/>
              <a:ext cx="618305" cy="633470"/>
            </a:xfrm>
            <a:custGeom>
              <a:avLst/>
              <a:gdLst/>
              <a:ahLst/>
              <a:cxnLst/>
              <a:rect l="l" t="t" r="r" b="b"/>
              <a:pathLst>
                <a:path w="34494" h="35340" extrusionOk="0">
                  <a:moveTo>
                    <a:pt x="32952" y="1"/>
                  </a:moveTo>
                  <a:cubicBezTo>
                    <a:pt x="32605" y="1"/>
                    <a:pt x="32274" y="101"/>
                    <a:pt x="31929" y="463"/>
                  </a:cubicBezTo>
                  <a:cubicBezTo>
                    <a:pt x="21631" y="11182"/>
                    <a:pt x="11294" y="21940"/>
                    <a:pt x="957" y="32659"/>
                  </a:cubicBezTo>
                  <a:cubicBezTo>
                    <a:pt x="77" y="33578"/>
                    <a:pt x="0" y="33999"/>
                    <a:pt x="613" y="35339"/>
                  </a:cubicBezTo>
                  <a:cubicBezTo>
                    <a:pt x="11868" y="23663"/>
                    <a:pt x="23085" y="11986"/>
                    <a:pt x="34494" y="156"/>
                  </a:cubicBezTo>
                  <a:lnTo>
                    <a:pt x="34494" y="156"/>
                  </a:lnTo>
                  <a:cubicBezTo>
                    <a:pt x="34460" y="158"/>
                    <a:pt x="34426" y="158"/>
                    <a:pt x="34392" y="158"/>
                  </a:cubicBezTo>
                  <a:cubicBezTo>
                    <a:pt x="33847" y="158"/>
                    <a:pt x="33387" y="1"/>
                    <a:pt x="32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4"/>
            <p:cNvSpPr/>
            <p:nvPr/>
          </p:nvSpPr>
          <p:spPr>
            <a:xfrm>
              <a:off x="3757187" y="352845"/>
              <a:ext cx="615580" cy="634527"/>
            </a:xfrm>
            <a:custGeom>
              <a:avLst/>
              <a:gdLst/>
              <a:ahLst/>
              <a:cxnLst/>
              <a:rect l="l" t="t" r="r" b="b"/>
              <a:pathLst>
                <a:path w="34342" h="35399" extrusionOk="0">
                  <a:moveTo>
                    <a:pt x="33882" y="1"/>
                  </a:moveTo>
                  <a:lnTo>
                    <a:pt x="1" y="35184"/>
                  </a:lnTo>
                  <a:cubicBezTo>
                    <a:pt x="568" y="35184"/>
                    <a:pt x="1055" y="35399"/>
                    <a:pt x="1524" y="35399"/>
                  </a:cubicBezTo>
                  <a:cubicBezTo>
                    <a:pt x="1847" y="35399"/>
                    <a:pt x="2162" y="35297"/>
                    <a:pt x="2489" y="34954"/>
                  </a:cubicBezTo>
                  <a:cubicBezTo>
                    <a:pt x="12788" y="24234"/>
                    <a:pt x="23086" y="13553"/>
                    <a:pt x="33423" y="2872"/>
                  </a:cubicBezTo>
                  <a:cubicBezTo>
                    <a:pt x="34341" y="1915"/>
                    <a:pt x="34341" y="1111"/>
                    <a:pt x="33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4"/>
            <p:cNvSpPr/>
            <p:nvPr/>
          </p:nvSpPr>
          <p:spPr>
            <a:xfrm>
              <a:off x="3319375" y="-61950"/>
              <a:ext cx="537356" cy="550011"/>
            </a:xfrm>
            <a:custGeom>
              <a:avLst/>
              <a:gdLst/>
              <a:ahLst/>
              <a:cxnLst/>
              <a:rect l="l" t="t" r="r" b="b"/>
              <a:pathLst>
                <a:path w="29978" h="30684" extrusionOk="0">
                  <a:moveTo>
                    <a:pt x="29132" y="1"/>
                  </a:moveTo>
                  <a:cubicBezTo>
                    <a:pt x="28238" y="1"/>
                    <a:pt x="27508" y="238"/>
                    <a:pt x="26800" y="976"/>
                  </a:cubicBezTo>
                  <a:cubicBezTo>
                    <a:pt x="18186" y="9934"/>
                    <a:pt x="9610" y="18892"/>
                    <a:pt x="996" y="27851"/>
                  </a:cubicBezTo>
                  <a:cubicBezTo>
                    <a:pt x="231" y="28578"/>
                    <a:pt x="1" y="29727"/>
                    <a:pt x="499" y="30684"/>
                  </a:cubicBezTo>
                  <a:cubicBezTo>
                    <a:pt x="10299" y="20500"/>
                    <a:pt x="20100" y="10317"/>
                    <a:pt x="29977" y="57"/>
                  </a:cubicBezTo>
                  <a:cubicBezTo>
                    <a:pt x="29679" y="22"/>
                    <a:pt x="29398" y="1"/>
                    <a:pt x="29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4"/>
            <p:cNvSpPr/>
            <p:nvPr/>
          </p:nvSpPr>
          <p:spPr>
            <a:xfrm>
              <a:off x="3845718" y="439313"/>
              <a:ext cx="533914" cy="552072"/>
            </a:xfrm>
            <a:custGeom>
              <a:avLst/>
              <a:gdLst/>
              <a:ahLst/>
              <a:cxnLst/>
              <a:rect l="l" t="t" r="r" b="b"/>
              <a:pathLst>
                <a:path w="29786" h="30799" extrusionOk="0">
                  <a:moveTo>
                    <a:pt x="29594" y="1"/>
                  </a:moveTo>
                  <a:lnTo>
                    <a:pt x="1" y="30742"/>
                  </a:lnTo>
                  <a:cubicBezTo>
                    <a:pt x="299" y="30778"/>
                    <a:pt x="579" y="30799"/>
                    <a:pt x="846" y="30799"/>
                  </a:cubicBezTo>
                  <a:cubicBezTo>
                    <a:pt x="1741" y="30799"/>
                    <a:pt x="2479" y="30561"/>
                    <a:pt x="3216" y="29824"/>
                  </a:cubicBezTo>
                  <a:cubicBezTo>
                    <a:pt x="11677" y="20904"/>
                    <a:pt x="20176" y="12060"/>
                    <a:pt x="28752" y="3255"/>
                  </a:cubicBezTo>
                  <a:cubicBezTo>
                    <a:pt x="29709" y="2298"/>
                    <a:pt x="29785" y="1341"/>
                    <a:pt x="29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4"/>
            <p:cNvSpPr/>
            <p:nvPr/>
          </p:nvSpPr>
          <p:spPr>
            <a:xfrm>
              <a:off x="3952083" y="544997"/>
              <a:ext cx="417258" cy="433713"/>
            </a:xfrm>
            <a:custGeom>
              <a:avLst/>
              <a:gdLst/>
              <a:ahLst/>
              <a:cxnLst/>
              <a:rect l="l" t="t" r="r" b="b"/>
              <a:pathLst>
                <a:path w="23278" h="24196" extrusionOk="0">
                  <a:moveTo>
                    <a:pt x="23277" y="0"/>
                  </a:moveTo>
                  <a:lnTo>
                    <a:pt x="0" y="24196"/>
                  </a:lnTo>
                  <a:cubicBezTo>
                    <a:pt x="1264" y="24043"/>
                    <a:pt x="2489" y="23966"/>
                    <a:pt x="3484" y="22932"/>
                  </a:cubicBezTo>
                  <a:cubicBezTo>
                    <a:pt x="9610" y="16501"/>
                    <a:pt x="15773" y="10069"/>
                    <a:pt x="22014" y="3714"/>
                  </a:cubicBezTo>
                  <a:cubicBezTo>
                    <a:pt x="23047" y="2642"/>
                    <a:pt x="23124" y="1379"/>
                    <a:pt x="23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4"/>
            <p:cNvSpPr/>
            <p:nvPr/>
          </p:nvSpPr>
          <p:spPr>
            <a:xfrm>
              <a:off x="3333787" y="-49277"/>
              <a:ext cx="417258" cy="433713"/>
            </a:xfrm>
            <a:custGeom>
              <a:avLst/>
              <a:gdLst/>
              <a:ahLst/>
              <a:cxnLst/>
              <a:rect l="l" t="t" r="r" b="b"/>
              <a:pathLst>
                <a:path w="23278" h="24196" extrusionOk="0">
                  <a:moveTo>
                    <a:pt x="23277" y="1"/>
                  </a:moveTo>
                  <a:lnTo>
                    <a:pt x="23277" y="1"/>
                  </a:lnTo>
                  <a:cubicBezTo>
                    <a:pt x="21937" y="154"/>
                    <a:pt x="20712" y="307"/>
                    <a:pt x="19679" y="1379"/>
                  </a:cubicBezTo>
                  <a:cubicBezTo>
                    <a:pt x="13553" y="7810"/>
                    <a:pt x="7390" y="14242"/>
                    <a:pt x="1188" y="20597"/>
                  </a:cubicBezTo>
                  <a:cubicBezTo>
                    <a:pt x="154" y="21631"/>
                    <a:pt x="116" y="22894"/>
                    <a:pt x="1" y="24196"/>
                  </a:cubicBezTo>
                  <a:lnTo>
                    <a:pt x="232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4"/>
            <p:cNvSpPr/>
            <p:nvPr/>
          </p:nvSpPr>
          <p:spPr>
            <a:xfrm>
              <a:off x="4094137" y="691854"/>
              <a:ext cx="231967" cy="237452"/>
            </a:xfrm>
            <a:custGeom>
              <a:avLst/>
              <a:gdLst/>
              <a:ahLst/>
              <a:cxnLst/>
              <a:rect l="l" t="t" r="r" b="b"/>
              <a:pathLst>
                <a:path w="12941" h="13247" extrusionOk="0">
                  <a:moveTo>
                    <a:pt x="12787" y="0"/>
                  </a:moveTo>
                  <a:lnTo>
                    <a:pt x="0" y="13246"/>
                  </a:lnTo>
                  <a:cubicBezTo>
                    <a:pt x="5628" y="10413"/>
                    <a:pt x="10184" y="5819"/>
                    <a:pt x="12940" y="153"/>
                  </a:cubicBezTo>
                  <a:lnTo>
                    <a:pt x="127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4"/>
            <p:cNvSpPr/>
            <p:nvPr/>
          </p:nvSpPr>
          <p:spPr>
            <a:xfrm>
              <a:off x="3377702" y="822"/>
              <a:ext cx="230605" cy="236771"/>
            </a:xfrm>
            <a:custGeom>
              <a:avLst/>
              <a:gdLst/>
              <a:ahLst/>
              <a:cxnLst/>
              <a:rect l="l" t="t" r="r" b="b"/>
              <a:pathLst>
                <a:path w="12865" h="13209" extrusionOk="0">
                  <a:moveTo>
                    <a:pt x="12864" y="0"/>
                  </a:moveTo>
                  <a:lnTo>
                    <a:pt x="12864" y="0"/>
                  </a:lnTo>
                  <a:cubicBezTo>
                    <a:pt x="7237" y="2795"/>
                    <a:pt x="2719" y="7389"/>
                    <a:pt x="1" y="13055"/>
                  </a:cubicBezTo>
                  <a:lnTo>
                    <a:pt x="154" y="13208"/>
                  </a:lnTo>
                  <a:lnTo>
                    <a:pt x="128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 name="Google Shape;680;p34"/>
          <p:cNvGrpSpPr/>
          <p:nvPr/>
        </p:nvGrpSpPr>
        <p:grpSpPr>
          <a:xfrm>
            <a:off x="8237165" y="3701465"/>
            <a:ext cx="1250467" cy="1242304"/>
            <a:chOff x="7992975" y="4081838"/>
            <a:chExt cx="1060257" cy="1053335"/>
          </a:xfrm>
        </p:grpSpPr>
        <p:sp>
          <p:nvSpPr>
            <p:cNvPr id="681" name="Google Shape;681;p34"/>
            <p:cNvSpPr/>
            <p:nvPr/>
          </p:nvSpPr>
          <p:spPr>
            <a:xfrm>
              <a:off x="8126102" y="4197452"/>
              <a:ext cx="749390" cy="776834"/>
            </a:xfrm>
            <a:custGeom>
              <a:avLst/>
              <a:gdLst/>
              <a:ahLst/>
              <a:cxnLst/>
              <a:rect l="l" t="t" r="r" b="b"/>
              <a:pathLst>
                <a:path w="41807" h="43338" extrusionOk="0">
                  <a:moveTo>
                    <a:pt x="40582" y="0"/>
                  </a:moveTo>
                  <a:lnTo>
                    <a:pt x="1" y="42151"/>
                  </a:lnTo>
                  <a:lnTo>
                    <a:pt x="1111" y="43337"/>
                  </a:lnTo>
                  <a:lnTo>
                    <a:pt x="41807" y="1034"/>
                  </a:lnTo>
                  <a:lnTo>
                    <a:pt x="405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4"/>
            <p:cNvSpPr/>
            <p:nvPr/>
          </p:nvSpPr>
          <p:spPr>
            <a:xfrm>
              <a:off x="8174141" y="4242729"/>
              <a:ext cx="749390" cy="777533"/>
            </a:xfrm>
            <a:custGeom>
              <a:avLst/>
              <a:gdLst/>
              <a:ahLst/>
              <a:cxnLst/>
              <a:rect l="l" t="t" r="r" b="b"/>
              <a:pathLst>
                <a:path w="41807" h="43377" extrusionOk="0">
                  <a:moveTo>
                    <a:pt x="40735" y="1"/>
                  </a:moveTo>
                  <a:lnTo>
                    <a:pt x="1" y="42343"/>
                  </a:lnTo>
                  <a:lnTo>
                    <a:pt x="1226" y="43376"/>
                  </a:lnTo>
                  <a:lnTo>
                    <a:pt x="41807" y="1226"/>
                  </a:lnTo>
                  <a:lnTo>
                    <a:pt x="40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4"/>
            <p:cNvSpPr/>
            <p:nvPr/>
          </p:nvSpPr>
          <p:spPr>
            <a:xfrm>
              <a:off x="8084248" y="4157641"/>
              <a:ext cx="737721" cy="763802"/>
            </a:xfrm>
            <a:custGeom>
              <a:avLst/>
              <a:gdLst/>
              <a:ahLst/>
              <a:cxnLst/>
              <a:rect l="l" t="t" r="r" b="b"/>
              <a:pathLst>
                <a:path w="41156" h="42611" extrusionOk="0">
                  <a:moveTo>
                    <a:pt x="39777" y="1"/>
                  </a:moveTo>
                  <a:cubicBezTo>
                    <a:pt x="26531" y="13783"/>
                    <a:pt x="13285" y="27527"/>
                    <a:pt x="1" y="41309"/>
                  </a:cubicBezTo>
                  <a:lnTo>
                    <a:pt x="996" y="42611"/>
                  </a:lnTo>
                  <a:lnTo>
                    <a:pt x="41156" y="881"/>
                  </a:lnTo>
                  <a:lnTo>
                    <a:pt x="397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4"/>
            <p:cNvSpPr/>
            <p:nvPr/>
          </p:nvSpPr>
          <p:spPr>
            <a:xfrm>
              <a:off x="8228363" y="4295571"/>
              <a:ext cx="737022" cy="763802"/>
            </a:xfrm>
            <a:custGeom>
              <a:avLst/>
              <a:gdLst/>
              <a:ahLst/>
              <a:cxnLst/>
              <a:rect l="l" t="t" r="r" b="b"/>
              <a:pathLst>
                <a:path w="41117" h="42611" extrusionOk="0">
                  <a:moveTo>
                    <a:pt x="40160" y="1"/>
                  </a:moveTo>
                  <a:lnTo>
                    <a:pt x="0" y="41730"/>
                  </a:lnTo>
                  <a:lnTo>
                    <a:pt x="1378" y="42611"/>
                  </a:lnTo>
                  <a:lnTo>
                    <a:pt x="41117" y="1341"/>
                  </a:lnTo>
                  <a:lnTo>
                    <a:pt x="401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4"/>
            <p:cNvSpPr/>
            <p:nvPr/>
          </p:nvSpPr>
          <p:spPr>
            <a:xfrm>
              <a:off x="8048560" y="4127581"/>
              <a:ext cx="712340" cy="734154"/>
            </a:xfrm>
            <a:custGeom>
              <a:avLst/>
              <a:gdLst/>
              <a:ahLst/>
              <a:cxnLst/>
              <a:rect l="l" t="t" r="r" b="b"/>
              <a:pathLst>
                <a:path w="39740" h="40957" extrusionOk="0">
                  <a:moveTo>
                    <a:pt x="38431" y="0"/>
                  </a:moveTo>
                  <a:cubicBezTo>
                    <a:pt x="38103" y="0"/>
                    <a:pt x="37855" y="267"/>
                    <a:pt x="37328" y="835"/>
                  </a:cubicBezTo>
                  <a:cubicBezTo>
                    <a:pt x="25192" y="13393"/>
                    <a:pt x="13094" y="25988"/>
                    <a:pt x="996" y="38583"/>
                  </a:cubicBezTo>
                  <a:cubicBezTo>
                    <a:pt x="1" y="39579"/>
                    <a:pt x="1" y="39579"/>
                    <a:pt x="767" y="40804"/>
                  </a:cubicBezTo>
                  <a:cubicBezTo>
                    <a:pt x="805" y="40842"/>
                    <a:pt x="843" y="40880"/>
                    <a:pt x="920" y="40957"/>
                  </a:cubicBezTo>
                  <a:lnTo>
                    <a:pt x="39739" y="606"/>
                  </a:lnTo>
                  <a:cubicBezTo>
                    <a:pt x="39074" y="210"/>
                    <a:pt x="38721" y="0"/>
                    <a:pt x="38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4"/>
            <p:cNvSpPr/>
            <p:nvPr/>
          </p:nvSpPr>
          <p:spPr>
            <a:xfrm>
              <a:off x="8289433" y="4355278"/>
              <a:ext cx="712322" cy="734728"/>
            </a:xfrm>
            <a:custGeom>
              <a:avLst/>
              <a:gdLst/>
              <a:ahLst/>
              <a:cxnLst/>
              <a:rect l="l" t="t" r="r" b="b"/>
              <a:pathLst>
                <a:path w="39739" h="40989" extrusionOk="0">
                  <a:moveTo>
                    <a:pt x="38820" y="0"/>
                  </a:moveTo>
                  <a:cubicBezTo>
                    <a:pt x="25880" y="13438"/>
                    <a:pt x="12940" y="26876"/>
                    <a:pt x="0" y="40313"/>
                  </a:cubicBezTo>
                  <a:cubicBezTo>
                    <a:pt x="651" y="40759"/>
                    <a:pt x="985" y="40989"/>
                    <a:pt x="1271" y="40989"/>
                  </a:cubicBezTo>
                  <a:cubicBezTo>
                    <a:pt x="1575" y="40989"/>
                    <a:pt x="1823" y="40730"/>
                    <a:pt x="2336" y="40198"/>
                  </a:cubicBezTo>
                  <a:lnTo>
                    <a:pt x="38705" y="2451"/>
                  </a:lnTo>
                  <a:cubicBezTo>
                    <a:pt x="39739" y="1340"/>
                    <a:pt x="39739" y="1340"/>
                    <a:pt x="38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4"/>
            <p:cNvSpPr/>
            <p:nvPr/>
          </p:nvSpPr>
          <p:spPr>
            <a:xfrm>
              <a:off x="8024541" y="4101931"/>
              <a:ext cx="667742" cy="695311"/>
            </a:xfrm>
            <a:custGeom>
              <a:avLst/>
              <a:gdLst/>
              <a:ahLst/>
              <a:cxnLst/>
              <a:rect l="l" t="t" r="r" b="b"/>
              <a:pathLst>
                <a:path w="37252" h="38790" extrusionOk="0">
                  <a:moveTo>
                    <a:pt x="35917" y="0"/>
                  </a:moveTo>
                  <a:cubicBezTo>
                    <a:pt x="35551" y="0"/>
                    <a:pt x="35296" y="275"/>
                    <a:pt x="34724" y="888"/>
                  </a:cubicBezTo>
                  <a:lnTo>
                    <a:pt x="16042" y="20260"/>
                  </a:lnTo>
                  <a:cubicBezTo>
                    <a:pt x="10797" y="25696"/>
                    <a:pt x="5552" y="31132"/>
                    <a:pt x="345" y="36569"/>
                  </a:cubicBezTo>
                  <a:cubicBezTo>
                    <a:pt x="116" y="36798"/>
                    <a:pt x="1" y="37066"/>
                    <a:pt x="1" y="37411"/>
                  </a:cubicBezTo>
                  <a:cubicBezTo>
                    <a:pt x="77" y="37870"/>
                    <a:pt x="231" y="38330"/>
                    <a:pt x="460" y="38789"/>
                  </a:cubicBezTo>
                  <a:lnTo>
                    <a:pt x="37251" y="505"/>
                  </a:lnTo>
                  <a:cubicBezTo>
                    <a:pt x="36583" y="180"/>
                    <a:pt x="36214" y="0"/>
                    <a:pt x="35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4"/>
            <p:cNvSpPr/>
            <p:nvPr/>
          </p:nvSpPr>
          <p:spPr>
            <a:xfrm>
              <a:off x="8356686" y="4421833"/>
              <a:ext cx="672528" cy="693948"/>
            </a:xfrm>
            <a:custGeom>
              <a:avLst/>
              <a:gdLst/>
              <a:ahLst/>
              <a:cxnLst/>
              <a:rect l="l" t="t" r="r" b="b"/>
              <a:pathLst>
                <a:path w="37519" h="38714" extrusionOk="0">
                  <a:moveTo>
                    <a:pt x="36791" y="1"/>
                  </a:moveTo>
                  <a:lnTo>
                    <a:pt x="0" y="38208"/>
                  </a:lnTo>
                  <a:cubicBezTo>
                    <a:pt x="702" y="38534"/>
                    <a:pt x="1090" y="38713"/>
                    <a:pt x="1401" y="38713"/>
                  </a:cubicBezTo>
                  <a:cubicBezTo>
                    <a:pt x="1784" y="38713"/>
                    <a:pt x="2049" y="38439"/>
                    <a:pt x="2642" y="37825"/>
                  </a:cubicBezTo>
                  <a:cubicBezTo>
                    <a:pt x="13936" y="26072"/>
                    <a:pt x="25229" y="14319"/>
                    <a:pt x="36561" y="2604"/>
                  </a:cubicBezTo>
                  <a:cubicBezTo>
                    <a:pt x="37250" y="1877"/>
                    <a:pt x="37518" y="1264"/>
                    <a:pt x="36982" y="384"/>
                  </a:cubicBezTo>
                  <a:lnTo>
                    <a:pt x="36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4"/>
            <p:cNvSpPr/>
            <p:nvPr/>
          </p:nvSpPr>
          <p:spPr>
            <a:xfrm>
              <a:off x="8001220" y="4086229"/>
              <a:ext cx="618305" cy="633470"/>
            </a:xfrm>
            <a:custGeom>
              <a:avLst/>
              <a:gdLst/>
              <a:ahLst/>
              <a:cxnLst/>
              <a:rect l="l" t="t" r="r" b="b"/>
              <a:pathLst>
                <a:path w="34494" h="35340" extrusionOk="0">
                  <a:moveTo>
                    <a:pt x="32952" y="1"/>
                  </a:moveTo>
                  <a:cubicBezTo>
                    <a:pt x="32605" y="1"/>
                    <a:pt x="32274" y="101"/>
                    <a:pt x="31929" y="463"/>
                  </a:cubicBezTo>
                  <a:cubicBezTo>
                    <a:pt x="21631" y="11182"/>
                    <a:pt x="11294" y="21940"/>
                    <a:pt x="957" y="32659"/>
                  </a:cubicBezTo>
                  <a:cubicBezTo>
                    <a:pt x="77" y="33578"/>
                    <a:pt x="0" y="33999"/>
                    <a:pt x="613" y="35339"/>
                  </a:cubicBezTo>
                  <a:cubicBezTo>
                    <a:pt x="11868" y="23663"/>
                    <a:pt x="23085" y="11986"/>
                    <a:pt x="34494" y="156"/>
                  </a:cubicBezTo>
                  <a:lnTo>
                    <a:pt x="34494" y="156"/>
                  </a:lnTo>
                  <a:cubicBezTo>
                    <a:pt x="34460" y="158"/>
                    <a:pt x="34426" y="158"/>
                    <a:pt x="34392" y="158"/>
                  </a:cubicBezTo>
                  <a:cubicBezTo>
                    <a:pt x="33847" y="158"/>
                    <a:pt x="33387" y="1"/>
                    <a:pt x="32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4"/>
            <p:cNvSpPr/>
            <p:nvPr/>
          </p:nvSpPr>
          <p:spPr>
            <a:xfrm>
              <a:off x="8430787" y="4496632"/>
              <a:ext cx="615580" cy="634527"/>
            </a:xfrm>
            <a:custGeom>
              <a:avLst/>
              <a:gdLst/>
              <a:ahLst/>
              <a:cxnLst/>
              <a:rect l="l" t="t" r="r" b="b"/>
              <a:pathLst>
                <a:path w="34342" h="35399" extrusionOk="0">
                  <a:moveTo>
                    <a:pt x="33882" y="1"/>
                  </a:moveTo>
                  <a:lnTo>
                    <a:pt x="1" y="35184"/>
                  </a:lnTo>
                  <a:cubicBezTo>
                    <a:pt x="568" y="35184"/>
                    <a:pt x="1055" y="35399"/>
                    <a:pt x="1524" y="35399"/>
                  </a:cubicBezTo>
                  <a:cubicBezTo>
                    <a:pt x="1847" y="35399"/>
                    <a:pt x="2162" y="35297"/>
                    <a:pt x="2489" y="34954"/>
                  </a:cubicBezTo>
                  <a:cubicBezTo>
                    <a:pt x="12788" y="24234"/>
                    <a:pt x="23086" y="13553"/>
                    <a:pt x="33423" y="2872"/>
                  </a:cubicBezTo>
                  <a:cubicBezTo>
                    <a:pt x="34341" y="1915"/>
                    <a:pt x="34341" y="1111"/>
                    <a:pt x="33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4"/>
            <p:cNvSpPr/>
            <p:nvPr/>
          </p:nvSpPr>
          <p:spPr>
            <a:xfrm>
              <a:off x="7992975" y="4081838"/>
              <a:ext cx="537356" cy="550011"/>
            </a:xfrm>
            <a:custGeom>
              <a:avLst/>
              <a:gdLst/>
              <a:ahLst/>
              <a:cxnLst/>
              <a:rect l="l" t="t" r="r" b="b"/>
              <a:pathLst>
                <a:path w="29978" h="30684" extrusionOk="0">
                  <a:moveTo>
                    <a:pt x="29132" y="1"/>
                  </a:moveTo>
                  <a:cubicBezTo>
                    <a:pt x="28238" y="1"/>
                    <a:pt x="27508" y="238"/>
                    <a:pt x="26800" y="976"/>
                  </a:cubicBezTo>
                  <a:cubicBezTo>
                    <a:pt x="18186" y="9934"/>
                    <a:pt x="9610" y="18892"/>
                    <a:pt x="996" y="27851"/>
                  </a:cubicBezTo>
                  <a:cubicBezTo>
                    <a:pt x="231" y="28578"/>
                    <a:pt x="1" y="29727"/>
                    <a:pt x="499" y="30684"/>
                  </a:cubicBezTo>
                  <a:cubicBezTo>
                    <a:pt x="10299" y="20500"/>
                    <a:pt x="20100" y="10317"/>
                    <a:pt x="29977" y="57"/>
                  </a:cubicBezTo>
                  <a:cubicBezTo>
                    <a:pt x="29679" y="22"/>
                    <a:pt x="29398" y="1"/>
                    <a:pt x="29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4"/>
            <p:cNvSpPr/>
            <p:nvPr/>
          </p:nvSpPr>
          <p:spPr>
            <a:xfrm>
              <a:off x="8519318" y="4583101"/>
              <a:ext cx="533914" cy="552072"/>
            </a:xfrm>
            <a:custGeom>
              <a:avLst/>
              <a:gdLst/>
              <a:ahLst/>
              <a:cxnLst/>
              <a:rect l="l" t="t" r="r" b="b"/>
              <a:pathLst>
                <a:path w="29786" h="30799" extrusionOk="0">
                  <a:moveTo>
                    <a:pt x="29594" y="1"/>
                  </a:moveTo>
                  <a:lnTo>
                    <a:pt x="1" y="30742"/>
                  </a:lnTo>
                  <a:cubicBezTo>
                    <a:pt x="299" y="30778"/>
                    <a:pt x="579" y="30799"/>
                    <a:pt x="846" y="30799"/>
                  </a:cubicBezTo>
                  <a:cubicBezTo>
                    <a:pt x="1741" y="30799"/>
                    <a:pt x="2479" y="30561"/>
                    <a:pt x="3216" y="29824"/>
                  </a:cubicBezTo>
                  <a:cubicBezTo>
                    <a:pt x="11677" y="20904"/>
                    <a:pt x="20176" y="12060"/>
                    <a:pt x="28752" y="3255"/>
                  </a:cubicBezTo>
                  <a:cubicBezTo>
                    <a:pt x="29709" y="2298"/>
                    <a:pt x="29785" y="1341"/>
                    <a:pt x="29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4"/>
            <p:cNvSpPr/>
            <p:nvPr/>
          </p:nvSpPr>
          <p:spPr>
            <a:xfrm>
              <a:off x="8625683" y="4688785"/>
              <a:ext cx="417258" cy="433713"/>
            </a:xfrm>
            <a:custGeom>
              <a:avLst/>
              <a:gdLst/>
              <a:ahLst/>
              <a:cxnLst/>
              <a:rect l="l" t="t" r="r" b="b"/>
              <a:pathLst>
                <a:path w="23278" h="24196" extrusionOk="0">
                  <a:moveTo>
                    <a:pt x="23277" y="0"/>
                  </a:moveTo>
                  <a:lnTo>
                    <a:pt x="0" y="24196"/>
                  </a:lnTo>
                  <a:cubicBezTo>
                    <a:pt x="1264" y="24043"/>
                    <a:pt x="2489" y="23966"/>
                    <a:pt x="3484" y="22932"/>
                  </a:cubicBezTo>
                  <a:cubicBezTo>
                    <a:pt x="9610" y="16501"/>
                    <a:pt x="15773" y="10069"/>
                    <a:pt x="22014" y="3714"/>
                  </a:cubicBezTo>
                  <a:cubicBezTo>
                    <a:pt x="23047" y="2642"/>
                    <a:pt x="23124" y="1379"/>
                    <a:pt x="23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4"/>
            <p:cNvSpPr/>
            <p:nvPr/>
          </p:nvSpPr>
          <p:spPr>
            <a:xfrm>
              <a:off x="8007387" y="4094510"/>
              <a:ext cx="417258" cy="433713"/>
            </a:xfrm>
            <a:custGeom>
              <a:avLst/>
              <a:gdLst/>
              <a:ahLst/>
              <a:cxnLst/>
              <a:rect l="l" t="t" r="r" b="b"/>
              <a:pathLst>
                <a:path w="23278" h="24196" extrusionOk="0">
                  <a:moveTo>
                    <a:pt x="23277" y="1"/>
                  </a:moveTo>
                  <a:lnTo>
                    <a:pt x="23277" y="1"/>
                  </a:lnTo>
                  <a:cubicBezTo>
                    <a:pt x="21937" y="154"/>
                    <a:pt x="20712" y="307"/>
                    <a:pt x="19679" y="1379"/>
                  </a:cubicBezTo>
                  <a:cubicBezTo>
                    <a:pt x="13553" y="7810"/>
                    <a:pt x="7390" y="14242"/>
                    <a:pt x="1188" y="20597"/>
                  </a:cubicBezTo>
                  <a:cubicBezTo>
                    <a:pt x="154" y="21631"/>
                    <a:pt x="116" y="22894"/>
                    <a:pt x="1" y="24196"/>
                  </a:cubicBezTo>
                  <a:lnTo>
                    <a:pt x="232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4"/>
            <p:cNvSpPr/>
            <p:nvPr/>
          </p:nvSpPr>
          <p:spPr>
            <a:xfrm>
              <a:off x="8767737" y="4835641"/>
              <a:ext cx="231967" cy="237452"/>
            </a:xfrm>
            <a:custGeom>
              <a:avLst/>
              <a:gdLst/>
              <a:ahLst/>
              <a:cxnLst/>
              <a:rect l="l" t="t" r="r" b="b"/>
              <a:pathLst>
                <a:path w="12941" h="13247" extrusionOk="0">
                  <a:moveTo>
                    <a:pt x="12787" y="0"/>
                  </a:moveTo>
                  <a:lnTo>
                    <a:pt x="0" y="13246"/>
                  </a:lnTo>
                  <a:cubicBezTo>
                    <a:pt x="5628" y="10413"/>
                    <a:pt x="10184" y="5819"/>
                    <a:pt x="12940" y="153"/>
                  </a:cubicBezTo>
                  <a:lnTo>
                    <a:pt x="127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4"/>
            <p:cNvSpPr/>
            <p:nvPr/>
          </p:nvSpPr>
          <p:spPr>
            <a:xfrm>
              <a:off x="8051302" y="4144610"/>
              <a:ext cx="230605" cy="236771"/>
            </a:xfrm>
            <a:custGeom>
              <a:avLst/>
              <a:gdLst/>
              <a:ahLst/>
              <a:cxnLst/>
              <a:rect l="l" t="t" r="r" b="b"/>
              <a:pathLst>
                <a:path w="12865" h="13209" extrusionOk="0">
                  <a:moveTo>
                    <a:pt x="12864" y="0"/>
                  </a:moveTo>
                  <a:lnTo>
                    <a:pt x="12864" y="0"/>
                  </a:lnTo>
                  <a:cubicBezTo>
                    <a:pt x="7237" y="2795"/>
                    <a:pt x="2719" y="7389"/>
                    <a:pt x="1" y="13055"/>
                  </a:cubicBezTo>
                  <a:lnTo>
                    <a:pt x="154" y="13208"/>
                  </a:lnTo>
                  <a:lnTo>
                    <a:pt x="128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7" name="Google Shape;697;p34"/>
          <p:cNvSpPr/>
          <p:nvPr/>
        </p:nvSpPr>
        <p:spPr>
          <a:xfrm>
            <a:off x="5527125" y="1134588"/>
            <a:ext cx="1060500" cy="153275"/>
          </a:xfrm>
          <a:custGeom>
            <a:avLst/>
            <a:gdLst/>
            <a:ahLst/>
            <a:cxnLst/>
            <a:rect l="l" t="t" r="r" b="b"/>
            <a:pathLst>
              <a:path w="42420" h="6131" extrusionOk="0">
                <a:moveTo>
                  <a:pt x="993" y="0"/>
                </a:moveTo>
                <a:cubicBezTo>
                  <a:pt x="931" y="0"/>
                  <a:pt x="869" y="2"/>
                  <a:pt x="805" y="5"/>
                </a:cubicBezTo>
                <a:cubicBezTo>
                  <a:pt x="269" y="43"/>
                  <a:pt x="1" y="273"/>
                  <a:pt x="1" y="809"/>
                </a:cubicBezTo>
                <a:cubicBezTo>
                  <a:pt x="1" y="1306"/>
                  <a:pt x="78" y="1727"/>
                  <a:pt x="728" y="1727"/>
                </a:cubicBezTo>
                <a:cubicBezTo>
                  <a:pt x="1417" y="1766"/>
                  <a:pt x="2068" y="2149"/>
                  <a:pt x="2413" y="2723"/>
                </a:cubicBezTo>
                <a:cubicBezTo>
                  <a:pt x="2834" y="3259"/>
                  <a:pt x="3140" y="3833"/>
                  <a:pt x="3561" y="4407"/>
                </a:cubicBezTo>
                <a:cubicBezTo>
                  <a:pt x="4258" y="5499"/>
                  <a:pt x="5434" y="6083"/>
                  <a:pt x="6628" y="6083"/>
                </a:cubicBezTo>
                <a:cubicBezTo>
                  <a:pt x="7401" y="6083"/>
                  <a:pt x="8182" y="5838"/>
                  <a:pt x="8845" y="5326"/>
                </a:cubicBezTo>
                <a:cubicBezTo>
                  <a:pt x="9610" y="4675"/>
                  <a:pt x="10108" y="3718"/>
                  <a:pt x="10759" y="2914"/>
                </a:cubicBezTo>
                <a:cubicBezTo>
                  <a:pt x="11386" y="2134"/>
                  <a:pt x="11929" y="1751"/>
                  <a:pt x="12471" y="1751"/>
                </a:cubicBezTo>
                <a:cubicBezTo>
                  <a:pt x="13020" y="1751"/>
                  <a:pt x="13569" y="2144"/>
                  <a:pt x="14204" y="2914"/>
                </a:cubicBezTo>
                <a:cubicBezTo>
                  <a:pt x="14625" y="3412"/>
                  <a:pt x="14970" y="3910"/>
                  <a:pt x="15314" y="4446"/>
                </a:cubicBezTo>
                <a:cubicBezTo>
                  <a:pt x="16023" y="5518"/>
                  <a:pt x="17171" y="6054"/>
                  <a:pt x="18320" y="6054"/>
                </a:cubicBezTo>
                <a:cubicBezTo>
                  <a:pt x="19468" y="6054"/>
                  <a:pt x="20617" y="5518"/>
                  <a:pt x="21325" y="4446"/>
                </a:cubicBezTo>
                <a:cubicBezTo>
                  <a:pt x="21823" y="3680"/>
                  <a:pt x="22359" y="2953"/>
                  <a:pt x="22971" y="2302"/>
                </a:cubicBezTo>
                <a:cubicBezTo>
                  <a:pt x="23270" y="1909"/>
                  <a:pt x="23706" y="1718"/>
                  <a:pt x="24141" y="1718"/>
                </a:cubicBezTo>
                <a:cubicBezTo>
                  <a:pt x="24596" y="1718"/>
                  <a:pt x="25051" y="1928"/>
                  <a:pt x="25345" y="2340"/>
                </a:cubicBezTo>
                <a:cubicBezTo>
                  <a:pt x="25881" y="2991"/>
                  <a:pt x="26417" y="3680"/>
                  <a:pt x="26876" y="4369"/>
                </a:cubicBezTo>
                <a:cubicBezTo>
                  <a:pt x="27565" y="5479"/>
                  <a:pt x="28752" y="6130"/>
                  <a:pt x="30015" y="6130"/>
                </a:cubicBezTo>
                <a:cubicBezTo>
                  <a:pt x="30513" y="6092"/>
                  <a:pt x="30973" y="5939"/>
                  <a:pt x="31432" y="5747"/>
                </a:cubicBezTo>
                <a:cubicBezTo>
                  <a:pt x="32121" y="5211"/>
                  <a:pt x="32772" y="4599"/>
                  <a:pt x="33384" y="3910"/>
                </a:cubicBezTo>
                <a:cubicBezTo>
                  <a:pt x="33844" y="3412"/>
                  <a:pt x="34150" y="2799"/>
                  <a:pt x="34609" y="2302"/>
                </a:cubicBezTo>
                <a:cubicBezTo>
                  <a:pt x="34912" y="1924"/>
                  <a:pt x="35355" y="1732"/>
                  <a:pt x="35794" y="1732"/>
                </a:cubicBezTo>
                <a:cubicBezTo>
                  <a:pt x="36245" y="1732"/>
                  <a:pt x="36692" y="1933"/>
                  <a:pt x="36983" y="2340"/>
                </a:cubicBezTo>
                <a:cubicBezTo>
                  <a:pt x="37442" y="2876"/>
                  <a:pt x="37864" y="3412"/>
                  <a:pt x="38246" y="4024"/>
                </a:cubicBezTo>
                <a:cubicBezTo>
                  <a:pt x="39005" y="5180"/>
                  <a:pt x="39934" y="6063"/>
                  <a:pt x="41386" y="6063"/>
                </a:cubicBezTo>
                <a:cubicBezTo>
                  <a:pt x="41473" y="6063"/>
                  <a:pt x="41563" y="6060"/>
                  <a:pt x="41654" y="6054"/>
                </a:cubicBezTo>
                <a:cubicBezTo>
                  <a:pt x="42228" y="5977"/>
                  <a:pt x="42419" y="5709"/>
                  <a:pt x="42419" y="5211"/>
                </a:cubicBezTo>
                <a:cubicBezTo>
                  <a:pt x="42419" y="4714"/>
                  <a:pt x="42305" y="4331"/>
                  <a:pt x="41730" y="4331"/>
                </a:cubicBezTo>
                <a:cubicBezTo>
                  <a:pt x="41041" y="4292"/>
                  <a:pt x="40390" y="3948"/>
                  <a:pt x="40008" y="3374"/>
                </a:cubicBezTo>
                <a:cubicBezTo>
                  <a:pt x="39586" y="2838"/>
                  <a:pt x="39242" y="2263"/>
                  <a:pt x="38859" y="1689"/>
                </a:cubicBezTo>
                <a:cubicBezTo>
                  <a:pt x="38093" y="541"/>
                  <a:pt x="36887" y="5"/>
                  <a:pt x="35720" y="5"/>
                </a:cubicBezTo>
                <a:cubicBezTo>
                  <a:pt x="34552" y="5"/>
                  <a:pt x="33423" y="541"/>
                  <a:pt x="32810" y="1536"/>
                </a:cubicBezTo>
                <a:cubicBezTo>
                  <a:pt x="32389" y="2263"/>
                  <a:pt x="31853" y="2953"/>
                  <a:pt x="31279" y="3565"/>
                </a:cubicBezTo>
                <a:cubicBezTo>
                  <a:pt x="30811" y="4069"/>
                  <a:pt x="30326" y="4319"/>
                  <a:pt x="29855" y="4319"/>
                </a:cubicBezTo>
                <a:cubicBezTo>
                  <a:pt x="29326" y="4319"/>
                  <a:pt x="28815" y="4002"/>
                  <a:pt x="28369" y="3374"/>
                </a:cubicBezTo>
                <a:cubicBezTo>
                  <a:pt x="27986" y="2838"/>
                  <a:pt x="27604" y="2263"/>
                  <a:pt x="27259" y="1689"/>
                </a:cubicBezTo>
                <a:cubicBezTo>
                  <a:pt x="26525" y="569"/>
                  <a:pt x="25334" y="5"/>
                  <a:pt x="24142" y="5"/>
                </a:cubicBezTo>
                <a:cubicBezTo>
                  <a:pt x="22970" y="5"/>
                  <a:pt x="21797" y="550"/>
                  <a:pt x="21057" y="1651"/>
                </a:cubicBezTo>
                <a:cubicBezTo>
                  <a:pt x="20598" y="2417"/>
                  <a:pt x="20062" y="3144"/>
                  <a:pt x="19411" y="3795"/>
                </a:cubicBezTo>
                <a:cubicBezTo>
                  <a:pt x="19131" y="4168"/>
                  <a:pt x="18714" y="4350"/>
                  <a:pt x="18295" y="4350"/>
                </a:cubicBezTo>
                <a:cubicBezTo>
                  <a:pt x="17853" y="4350"/>
                  <a:pt x="17408" y="4149"/>
                  <a:pt x="17114" y="3757"/>
                </a:cubicBezTo>
                <a:cubicBezTo>
                  <a:pt x="16693" y="3259"/>
                  <a:pt x="16310" y="2761"/>
                  <a:pt x="15927" y="2187"/>
                </a:cubicBezTo>
                <a:cubicBezTo>
                  <a:pt x="15353" y="1383"/>
                  <a:pt x="14740" y="502"/>
                  <a:pt x="13745" y="234"/>
                </a:cubicBezTo>
                <a:cubicBezTo>
                  <a:pt x="13194" y="83"/>
                  <a:pt x="12705" y="2"/>
                  <a:pt x="12257" y="2"/>
                </a:cubicBezTo>
                <a:cubicBezTo>
                  <a:pt x="11117" y="2"/>
                  <a:pt x="10249" y="529"/>
                  <a:pt x="9342" y="1766"/>
                </a:cubicBezTo>
                <a:cubicBezTo>
                  <a:pt x="8845" y="2378"/>
                  <a:pt x="8423" y="3067"/>
                  <a:pt x="7887" y="3680"/>
                </a:cubicBezTo>
                <a:cubicBezTo>
                  <a:pt x="7597" y="4106"/>
                  <a:pt x="7131" y="4326"/>
                  <a:pt x="6661" y="4326"/>
                </a:cubicBezTo>
                <a:cubicBezTo>
                  <a:pt x="6202" y="4326"/>
                  <a:pt x="5740" y="4115"/>
                  <a:pt x="5437" y="3680"/>
                </a:cubicBezTo>
                <a:cubicBezTo>
                  <a:pt x="4978" y="3182"/>
                  <a:pt x="4557" y="2608"/>
                  <a:pt x="4174" y="2034"/>
                </a:cubicBezTo>
                <a:cubicBezTo>
                  <a:pt x="3366" y="858"/>
                  <a:pt x="2452" y="0"/>
                  <a:pt x="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4"/>
          <p:cNvSpPr/>
          <p:nvPr/>
        </p:nvSpPr>
        <p:spPr>
          <a:xfrm>
            <a:off x="8647125" y="1186800"/>
            <a:ext cx="239350" cy="222550"/>
          </a:xfrm>
          <a:custGeom>
            <a:avLst/>
            <a:gdLst/>
            <a:ahLst/>
            <a:cxnLst/>
            <a:rect l="l" t="t" r="r" b="b"/>
            <a:pathLst>
              <a:path w="9574" h="8902" extrusionOk="0">
                <a:moveTo>
                  <a:pt x="1848" y="1"/>
                </a:moveTo>
                <a:cubicBezTo>
                  <a:pt x="1008" y="1"/>
                  <a:pt x="1" y="1298"/>
                  <a:pt x="845" y="1931"/>
                </a:cubicBezTo>
                <a:cubicBezTo>
                  <a:pt x="960" y="2084"/>
                  <a:pt x="1113" y="2199"/>
                  <a:pt x="1266" y="2352"/>
                </a:cubicBezTo>
                <a:lnTo>
                  <a:pt x="3448" y="4343"/>
                </a:lnTo>
                <a:cubicBezTo>
                  <a:pt x="2491" y="5300"/>
                  <a:pt x="1687" y="6066"/>
                  <a:pt x="883" y="6870"/>
                </a:cubicBezTo>
                <a:cubicBezTo>
                  <a:pt x="424" y="7329"/>
                  <a:pt x="347" y="8095"/>
                  <a:pt x="730" y="8631"/>
                </a:cubicBezTo>
                <a:cubicBezTo>
                  <a:pt x="962" y="8796"/>
                  <a:pt x="1236" y="8876"/>
                  <a:pt x="1514" y="8876"/>
                </a:cubicBezTo>
                <a:cubicBezTo>
                  <a:pt x="1878" y="8876"/>
                  <a:pt x="2247" y="8739"/>
                  <a:pt x="2529" y="8478"/>
                </a:cubicBezTo>
                <a:cubicBezTo>
                  <a:pt x="2682" y="8325"/>
                  <a:pt x="2797" y="8172"/>
                  <a:pt x="2950" y="8018"/>
                </a:cubicBezTo>
                <a:lnTo>
                  <a:pt x="4941" y="5989"/>
                </a:lnTo>
                <a:cubicBezTo>
                  <a:pt x="5822" y="6946"/>
                  <a:pt x="6626" y="7750"/>
                  <a:pt x="7468" y="8554"/>
                </a:cubicBezTo>
                <a:cubicBezTo>
                  <a:pt x="7721" y="8786"/>
                  <a:pt x="8054" y="8902"/>
                  <a:pt x="8393" y="8902"/>
                </a:cubicBezTo>
                <a:cubicBezTo>
                  <a:pt x="8670" y="8902"/>
                  <a:pt x="8949" y="8824"/>
                  <a:pt x="9191" y="8669"/>
                </a:cubicBezTo>
                <a:cubicBezTo>
                  <a:pt x="9497" y="8133"/>
                  <a:pt x="9459" y="7444"/>
                  <a:pt x="9076" y="6985"/>
                </a:cubicBezTo>
                <a:cubicBezTo>
                  <a:pt x="8961" y="6832"/>
                  <a:pt x="8808" y="6678"/>
                  <a:pt x="8655" y="6525"/>
                </a:cubicBezTo>
                <a:lnTo>
                  <a:pt x="6511" y="4458"/>
                </a:lnTo>
                <a:cubicBezTo>
                  <a:pt x="7391" y="3577"/>
                  <a:pt x="8234" y="2812"/>
                  <a:pt x="9038" y="1970"/>
                </a:cubicBezTo>
                <a:cubicBezTo>
                  <a:pt x="9497" y="1587"/>
                  <a:pt x="9574" y="859"/>
                  <a:pt x="9191" y="323"/>
                </a:cubicBezTo>
                <a:cubicBezTo>
                  <a:pt x="9012" y="115"/>
                  <a:pt x="8579" y="92"/>
                  <a:pt x="8179" y="92"/>
                </a:cubicBezTo>
                <a:cubicBezTo>
                  <a:pt x="8064" y="92"/>
                  <a:pt x="7953" y="94"/>
                  <a:pt x="7851" y="94"/>
                </a:cubicBezTo>
                <a:cubicBezTo>
                  <a:pt x="7621" y="94"/>
                  <a:pt x="7430" y="362"/>
                  <a:pt x="7238" y="553"/>
                </a:cubicBezTo>
                <a:cubicBezTo>
                  <a:pt x="6511" y="1280"/>
                  <a:pt x="5783" y="2008"/>
                  <a:pt x="4941" y="2888"/>
                </a:cubicBezTo>
                <a:cubicBezTo>
                  <a:pt x="4061" y="1970"/>
                  <a:pt x="3295" y="1127"/>
                  <a:pt x="2453" y="323"/>
                </a:cubicBezTo>
                <a:cubicBezTo>
                  <a:pt x="2290" y="95"/>
                  <a:pt x="2075" y="1"/>
                  <a:pt x="18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95E1234A-6434-DFD9-4CB7-63D2419FFA1B}"/>
              </a:ext>
            </a:extLst>
          </p:cNvPr>
          <p:cNvPicPr>
            <a:picLocks noChangeAspect="1"/>
          </p:cNvPicPr>
          <p:nvPr/>
        </p:nvPicPr>
        <p:blipFill>
          <a:blip r:embed="rId3"/>
          <a:stretch>
            <a:fillRect/>
          </a:stretch>
        </p:blipFill>
        <p:spPr>
          <a:xfrm>
            <a:off x="3683035" y="206060"/>
            <a:ext cx="4533900" cy="4864100"/>
          </a:xfrm>
          <a:prstGeom prst="rect">
            <a:avLst/>
          </a:prstGeom>
        </p:spPr>
      </p:pic>
    </p:spTree>
    <p:extLst>
      <p:ext uri="{BB962C8B-B14F-4D97-AF65-F5344CB8AC3E}">
        <p14:creationId xmlns:p14="http://schemas.microsoft.com/office/powerpoint/2010/main" val="14911477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75" name="Google Shape;475;p29"/>
          <p:cNvSpPr/>
          <p:nvPr/>
        </p:nvSpPr>
        <p:spPr>
          <a:xfrm>
            <a:off x="7769025" y="-1185350"/>
            <a:ext cx="2953200" cy="2953200"/>
          </a:xfrm>
          <a:prstGeom prst="donut">
            <a:avLst>
              <a:gd name="adj" fmla="val 179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r>
              <a:rPr lang="en-US" dirty="0">
                <a:effectLst/>
                <a:latin typeface="Helvetica" pitchFamily="2" charset="0"/>
              </a:rPr>
              <a:t>Postpartum hemorrhage is related to one or more of four conditions:</a:t>
            </a:r>
          </a:p>
        </p:txBody>
      </p:sp>
      <p:sp>
        <p:nvSpPr>
          <p:cNvPr id="463" name="Google Shape;463;p29"/>
          <p:cNvSpPr txBox="1">
            <a:spLocks noGrp="1"/>
          </p:cNvSpPr>
          <p:nvPr>
            <p:ph type="title" idx="2"/>
          </p:nvPr>
        </p:nvSpPr>
        <p:spPr>
          <a:xfrm>
            <a:off x="815850" y="1633308"/>
            <a:ext cx="7347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sp>
        <p:nvSpPr>
          <p:cNvPr id="464" name="Google Shape;464;p29"/>
          <p:cNvSpPr txBox="1">
            <a:spLocks noGrp="1"/>
          </p:cNvSpPr>
          <p:nvPr>
            <p:ph type="title" idx="3"/>
          </p:nvPr>
        </p:nvSpPr>
        <p:spPr>
          <a:xfrm>
            <a:off x="5040488" y="2914362"/>
            <a:ext cx="7347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04</a:t>
            </a:r>
            <a:endParaRPr dirty="0"/>
          </a:p>
        </p:txBody>
      </p:sp>
      <p:sp>
        <p:nvSpPr>
          <p:cNvPr id="465" name="Google Shape;465;p29"/>
          <p:cNvSpPr txBox="1">
            <a:spLocks noGrp="1"/>
          </p:cNvSpPr>
          <p:nvPr>
            <p:ph type="title" idx="4"/>
          </p:nvPr>
        </p:nvSpPr>
        <p:spPr>
          <a:xfrm>
            <a:off x="816847" y="3009057"/>
            <a:ext cx="7347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02</a:t>
            </a:r>
            <a:endParaRPr dirty="0"/>
          </a:p>
        </p:txBody>
      </p:sp>
      <p:sp>
        <p:nvSpPr>
          <p:cNvPr id="467" name="Google Shape;467;p29"/>
          <p:cNvSpPr txBox="1">
            <a:spLocks noGrp="1"/>
          </p:cNvSpPr>
          <p:nvPr>
            <p:ph type="title" idx="6"/>
          </p:nvPr>
        </p:nvSpPr>
        <p:spPr>
          <a:xfrm>
            <a:off x="4944613" y="1633283"/>
            <a:ext cx="7347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03</a:t>
            </a:r>
            <a:endParaRPr dirty="0"/>
          </a:p>
        </p:txBody>
      </p:sp>
      <p:sp>
        <p:nvSpPr>
          <p:cNvPr id="469" name="Google Shape;469;p29"/>
          <p:cNvSpPr txBox="1">
            <a:spLocks noGrp="1"/>
          </p:cNvSpPr>
          <p:nvPr>
            <p:ph type="subTitle" idx="1"/>
          </p:nvPr>
        </p:nvSpPr>
        <p:spPr>
          <a:xfrm>
            <a:off x="719975" y="2156475"/>
            <a:ext cx="2305500" cy="63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Uterine atony</a:t>
            </a:r>
            <a:endParaRPr dirty="0"/>
          </a:p>
        </p:txBody>
      </p:sp>
      <p:sp>
        <p:nvSpPr>
          <p:cNvPr id="470" name="Google Shape;470;p29"/>
          <p:cNvSpPr txBox="1">
            <a:spLocks noGrp="1"/>
          </p:cNvSpPr>
          <p:nvPr>
            <p:ph type="subTitle" idx="8"/>
          </p:nvPr>
        </p:nvSpPr>
        <p:spPr>
          <a:xfrm>
            <a:off x="714405" y="3532249"/>
            <a:ext cx="2305500" cy="63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Retained placenta</a:t>
            </a:r>
            <a:endParaRPr dirty="0"/>
          </a:p>
        </p:txBody>
      </p:sp>
      <p:sp>
        <p:nvSpPr>
          <p:cNvPr id="471" name="Google Shape;471;p29"/>
          <p:cNvSpPr txBox="1">
            <a:spLocks noGrp="1"/>
          </p:cNvSpPr>
          <p:nvPr>
            <p:ph type="subTitle" idx="9"/>
          </p:nvPr>
        </p:nvSpPr>
        <p:spPr>
          <a:xfrm>
            <a:off x="4842170" y="2156475"/>
            <a:ext cx="2723121" cy="63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Genital tract trauma</a:t>
            </a:r>
            <a:endParaRPr dirty="0"/>
          </a:p>
        </p:txBody>
      </p:sp>
      <p:sp>
        <p:nvSpPr>
          <p:cNvPr id="472" name="Google Shape;472;p29"/>
          <p:cNvSpPr txBox="1">
            <a:spLocks noGrp="1"/>
          </p:cNvSpPr>
          <p:nvPr>
            <p:ph type="subTitle" idx="13"/>
          </p:nvPr>
        </p:nvSpPr>
        <p:spPr>
          <a:xfrm>
            <a:off x="4944612" y="3437621"/>
            <a:ext cx="3103947" cy="63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Coagulation abnormality</a:t>
            </a:r>
            <a:endParaRPr dirty="0"/>
          </a:p>
        </p:txBody>
      </p:sp>
      <p:sp>
        <p:nvSpPr>
          <p:cNvPr id="476" name="Google Shape;476;p29"/>
          <p:cNvSpPr/>
          <p:nvPr/>
        </p:nvSpPr>
        <p:spPr>
          <a:xfrm>
            <a:off x="128700" y="4470400"/>
            <a:ext cx="2109000" cy="2109000"/>
          </a:xfrm>
          <a:prstGeom prst="donut">
            <a:avLst>
              <a:gd name="adj" fmla="val 179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7" name="Google Shape;477;p29"/>
          <p:cNvGrpSpPr/>
          <p:nvPr/>
        </p:nvGrpSpPr>
        <p:grpSpPr>
          <a:xfrm>
            <a:off x="7992975" y="4081838"/>
            <a:ext cx="1060257" cy="1053335"/>
            <a:chOff x="7992975" y="4081838"/>
            <a:chExt cx="1060257" cy="1053335"/>
          </a:xfrm>
        </p:grpSpPr>
        <p:sp>
          <p:nvSpPr>
            <p:cNvPr id="478" name="Google Shape;478;p29"/>
            <p:cNvSpPr/>
            <p:nvPr/>
          </p:nvSpPr>
          <p:spPr>
            <a:xfrm>
              <a:off x="8126102" y="4197452"/>
              <a:ext cx="749390" cy="776834"/>
            </a:xfrm>
            <a:custGeom>
              <a:avLst/>
              <a:gdLst/>
              <a:ahLst/>
              <a:cxnLst/>
              <a:rect l="l" t="t" r="r" b="b"/>
              <a:pathLst>
                <a:path w="41807" h="43338" extrusionOk="0">
                  <a:moveTo>
                    <a:pt x="40582" y="0"/>
                  </a:moveTo>
                  <a:lnTo>
                    <a:pt x="1" y="42151"/>
                  </a:lnTo>
                  <a:lnTo>
                    <a:pt x="1111" y="43337"/>
                  </a:lnTo>
                  <a:lnTo>
                    <a:pt x="41807" y="1034"/>
                  </a:lnTo>
                  <a:lnTo>
                    <a:pt x="405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9"/>
            <p:cNvSpPr/>
            <p:nvPr/>
          </p:nvSpPr>
          <p:spPr>
            <a:xfrm>
              <a:off x="8174141" y="4242729"/>
              <a:ext cx="749390" cy="777533"/>
            </a:xfrm>
            <a:custGeom>
              <a:avLst/>
              <a:gdLst/>
              <a:ahLst/>
              <a:cxnLst/>
              <a:rect l="l" t="t" r="r" b="b"/>
              <a:pathLst>
                <a:path w="41807" h="43377" extrusionOk="0">
                  <a:moveTo>
                    <a:pt x="40735" y="1"/>
                  </a:moveTo>
                  <a:lnTo>
                    <a:pt x="1" y="42343"/>
                  </a:lnTo>
                  <a:lnTo>
                    <a:pt x="1226" y="43376"/>
                  </a:lnTo>
                  <a:lnTo>
                    <a:pt x="41807" y="1226"/>
                  </a:lnTo>
                  <a:lnTo>
                    <a:pt x="40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9"/>
            <p:cNvSpPr/>
            <p:nvPr/>
          </p:nvSpPr>
          <p:spPr>
            <a:xfrm>
              <a:off x="8084248" y="4157641"/>
              <a:ext cx="737721" cy="763802"/>
            </a:xfrm>
            <a:custGeom>
              <a:avLst/>
              <a:gdLst/>
              <a:ahLst/>
              <a:cxnLst/>
              <a:rect l="l" t="t" r="r" b="b"/>
              <a:pathLst>
                <a:path w="41156" h="42611" extrusionOk="0">
                  <a:moveTo>
                    <a:pt x="39777" y="1"/>
                  </a:moveTo>
                  <a:cubicBezTo>
                    <a:pt x="26531" y="13783"/>
                    <a:pt x="13285" y="27527"/>
                    <a:pt x="1" y="41309"/>
                  </a:cubicBezTo>
                  <a:lnTo>
                    <a:pt x="996" y="42611"/>
                  </a:lnTo>
                  <a:lnTo>
                    <a:pt x="41156" y="881"/>
                  </a:lnTo>
                  <a:lnTo>
                    <a:pt x="397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9"/>
            <p:cNvSpPr/>
            <p:nvPr/>
          </p:nvSpPr>
          <p:spPr>
            <a:xfrm>
              <a:off x="8228363" y="4295571"/>
              <a:ext cx="737022" cy="763802"/>
            </a:xfrm>
            <a:custGeom>
              <a:avLst/>
              <a:gdLst/>
              <a:ahLst/>
              <a:cxnLst/>
              <a:rect l="l" t="t" r="r" b="b"/>
              <a:pathLst>
                <a:path w="41117" h="42611" extrusionOk="0">
                  <a:moveTo>
                    <a:pt x="40160" y="1"/>
                  </a:moveTo>
                  <a:lnTo>
                    <a:pt x="0" y="41730"/>
                  </a:lnTo>
                  <a:lnTo>
                    <a:pt x="1378" y="42611"/>
                  </a:lnTo>
                  <a:lnTo>
                    <a:pt x="41117" y="1341"/>
                  </a:lnTo>
                  <a:lnTo>
                    <a:pt x="401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9"/>
            <p:cNvSpPr/>
            <p:nvPr/>
          </p:nvSpPr>
          <p:spPr>
            <a:xfrm>
              <a:off x="8048560" y="4127581"/>
              <a:ext cx="712340" cy="734154"/>
            </a:xfrm>
            <a:custGeom>
              <a:avLst/>
              <a:gdLst/>
              <a:ahLst/>
              <a:cxnLst/>
              <a:rect l="l" t="t" r="r" b="b"/>
              <a:pathLst>
                <a:path w="39740" h="40957" extrusionOk="0">
                  <a:moveTo>
                    <a:pt x="38431" y="0"/>
                  </a:moveTo>
                  <a:cubicBezTo>
                    <a:pt x="38103" y="0"/>
                    <a:pt x="37855" y="267"/>
                    <a:pt x="37328" y="835"/>
                  </a:cubicBezTo>
                  <a:cubicBezTo>
                    <a:pt x="25192" y="13393"/>
                    <a:pt x="13094" y="25988"/>
                    <a:pt x="996" y="38583"/>
                  </a:cubicBezTo>
                  <a:cubicBezTo>
                    <a:pt x="1" y="39579"/>
                    <a:pt x="1" y="39579"/>
                    <a:pt x="767" y="40804"/>
                  </a:cubicBezTo>
                  <a:cubicBezTo>
                    <a:pt x="805" y="40842"/>
                    <a:pt x="843" y="40880"/>
                    <a:pt x="920" y="40957"/>
                  </a:cubicBezTo>
                  <a:lnTo>
                    <a:pt x="39739" y="606"/>
                  </a:lnTo>
                  <a:cubicBezTo>
                    <a:pt x="39074" y="210"/>
                    <a:pt x="38721" y="0"/>
                    <a:pt x="38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9"/>
            <p:cNvSpPr/>
            <p:nvPr/>
          </p:nvSpPr>
          <p:spPr>
            <a:xfrm>
              <a:off x="8289433" y="4355278"/>
              <a:ext cx="712322" cy="734728"/>
            </a:xfrm>
            <a:custGeom>
              <a:avLst/>
              <a:gdLst/>
              <a:ahLst/>
              <a:cxnLst/>
              <a:rect l="l" t="t" r="r" b="b"/>
              <a:pathLst>
                <a:path w="39739" h="40989" extrusionOk="0">
                  <a:moveTo>
                    <a:pt x="38820" y="0"/>
                  </a:moveTo>
                  <a:cubicBezTo>
                    <a:pt x="25880" y="13438"/>
                    <a:pt x="12940" y="26876"/>
                    <a:pt x="0" y="40313"/>
                  </a:cubicBezTo>
                  <a:cubicBezTo>
                    <a:pt x="651" y="40759"/>
                    <a:pt x="985" y="40989"/>
                    <a:pt x="1271" y="40989"/>
                  </a:cubicBezTo>
                  <a:cubicBezTo>
                    <a:pt x="1575" y="40989"/>
                    <a:pt x="1823" y="40730"/>
                    <a:pt x="2336" y="40198"/>
                  </a:cubicBezTo>
                  <a:lnTo>
                    <a:pt x="38705" y="2451"/>
                  </a:lnTo>
                  <a:cubicBezTo>
                    <a:pt x="39739" y="1340"/>
                    <a:pt x="39739" y="1340"/>
                    <a:pt x="38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9"/>
            <p:cNvSpPr/>
            <p:nvPr/>
          </p:nvSpPr>
          <p:spPr>
            <a:xfrm>
              <a:off x="8024541" y="4101931"/>
              <a:ext cx="667742" cy="695311"/>
            </a:xfrm>
            <a:custGeom>
              <a:avLst/>
              <a:gdLst/>
              <a:ahLst/>
              <a:cxnLst/>
              <a:rect l="l" t="t" r="r" b="b"/>
              <a:pathLst>
                <a:path w="37252" h="38790" extrusionOk="0">
                  <a:moveTo>
                    <a:pt x="35917" y="0"/>
                  </a:moveTo>
                  <a:cubicBezTo>
                    <a:pt x="35551" y="0"/>
                    <a:pt x="35296" y="275"/>
                    <a:pt x="34724" y="888"/>
                  </a:cubicBezTo>
                  <a:lnTo>
                    <a:pt x="16042" y="20260"/>
                  </a:lnTo>
                  <a:cubicBezTo>
                    <a:pt x="10797" y="25696"/>
                    <a:pt x="5552" y="31132"/>
                    <a:pt x="345" y="36569"/>
                  </a:cubicBezTo>
                  <a:cubicBezTo>
                    <a:pt x="116" y="36798"/>
                    <a:pt x="1" y="37066"/>
                    <a:pt x="1" y="37411"/>
                  </a:cubicBezTo>
                  <a:cubicBezTo>
                    <a:pt x="77" y="37870"/>
                    <a:pt x="231" y="38330"/>
                    <a:pt x="460" y="38789"/>
                  </a:cubicBezTo>
                  <a:lnTo>
                    <a:pt x="37251" y="505"/>
                  </a:lnTo>
                  <a:cubicBezTo>
                    <a:pt x="36583" y="180"/>
                    <a:pt x="36214" y="0"/>
                    <a:pt x="35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9"/>
            <p:cNvSpPr/>
            <p:nvPr/>
          </p:nvSpPr>
          <p:spPr>
            <a:xfrm>
              <a:off x="8356686" y="4421833"/>
              <a:ext cx="672528" cy="693948"/>
            </a:xfrm>
            <a:custGeom>
              <a:avLst/>
              <a:gdLst/>
              <a:ahLst/>
              <a:cxnLst/>
              <a:rect l="l" t="t" r="r" b="b"/>
              <a:pathLst>
                <a:path w="37519" h="38714" extrusionOk="0">
                  <a:moveTo>
                    <a:pt x="36791" y="1"/>
                  </a:moveTo>
                  <a:lnTo>
                    <a:pt x="0" y="38208"/>
                  </a:lnTo>
                  <a:cubicBezTo>
                    <a:pt x="702" y="38534"/>
                    <a:pt x="1090" y="38713"/>
                    <a:pt x="1401" y="38713"/>
                  </a:cubicBezTo>
                  <a:cubicBezTo>
                    <a:pt x="1784" y="38713"/>
                    <a:pt x="2049" y="38439"/>
                    <a:pt x="2642" y="37825"/>
                  </a:cubicBezTo>
                  <a:cubicBezTo>
                    <a:pt x="13936" y="26072"/>
                    <a:pt x="25229" y="14319"/>
                    <a:pt x="36561" y="2604"/>
                  </a:cubicBezTo>
                  <a:cubicBezTo>
                    <a:pt x="37250" y="1877"/>
                    <a:pt x="37518" y="1264"/>
                    <a:pt x="36982" y="384"/>
                  </a:cubicBezTo>
                  <a:lnTo>
                    <a:pt x="36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9"/>
            <p:cNvSpPr/>
            <p:nvPr/>
          </p:nvSpPr>
          <p:spPr>
            <a:xfrm>
              <a:off x="8001220" y="4086229"/>
              <a:ext cx="618305" cy="633470"/>
            </a:xfrm>
            <a:custGeom>
              <a:avLst/>
              <a:gdLst/>
              <a:ahLst/>
              <a:cxnLst/>
              <a:rect l="l" t="t" r="r" b="b"/>
              <a:pathLst>
                <a:path w="34494" h="35340" extrusionOk="0">
                  <a:moveTo>
                    <a:pt x="32952" y="1"/>
                  </a:moveTo>
                  <a:cubicBezTo>
                    <a:pt x="32605" y="1"/>
                    <a:pt x="32274" y="101"/>
                    <a:pt x="31929" y="463"/>
                  </a:cubicBezTo>
                  <a:cubicBezTo>
                    <a:pt x="21631" y="11182"/>
                    <a:pt x="11294" y="21940"/>
                    <a:pt x="957" y="32659"/>
                  </a:cubicBezTo>
                  <a:cubicBezTo>
                    <a:pt x="77" y="33578"/>
                    <a:pt x="0" y="33999"/>
                    <a:pt x="613" y="35339"/>
                  </a:cubicBezTo>
                  <a:cubicBezTo>
                    <a:pt x="11868" y="23663"/>
                    <a:pt x="23085" y="11986"/>
                    <a:pt x="34494" y="156"/>
                  </a:cubicBezTo>
                  <a:lnTo>
                    <a:pt x="34494" y="156"/>
                  </a:lnTo>
                  <a:cubicBezTo>
                    <a:pt x="34460" y="158"/>
                    <a:pt x="34426" y="158"/>
                    <a:pt x="34392" y="158"/>
                  </a:cubicBezTo>
                  <a:cubicBezTo>
                    <a:pt x="33847" y="158"/>
                    <a:pt x="33387" y="1"/>
                    <a:pt x="32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9"/>
            <p:cNvSpPr/>
            <p:nvPr/>
          </p:nvSpPr>
          <p:spPr>
            <a:xfrm>
              <a:off x="8430787" y="4496632"/>
              <a:ext cx="615580" cy="634527"/>
            </a:xfrm>
            <a:custGeom>
              <a:avLst/>
              <a:gdLst/>
              <a:ahLst/>
              <a:cxnLst/>
              <a:rect l="l" t="t" r="r" b="b"/>
              <a:pathLst>
                <a:path w="34342" h="35399" extrusionOk="0">
                  <a:moveTo>
                    <a:pt x="33882" y="1"/>
                  </a:moveTo>
                  <a:lnTo>
                    <a:pt x="1" y="35184"/>
                  </a:lnTo>
                  <a:cubicBezTo>
                    <a:pt x="568" y="35184"/>
                    <a:pt x="1055" y="35399"/>
                    <a:pt x="1524" y="35399"/>
                  </a:cubicBezTo>
                  <a:cubicBezTo>
                    <a:pt x="1847" y="35399"/>
                    <a:pt x="2162" y="35297"/>
                    <a:pt x="2489" y="34954"/>
                  </a:cubicBezTo>
                  <a:cubicBezTo>
                    <a:pt x="12788" y="24234"/>
                    <a:pt x="23086" y="13553"/>
                    <a:pt x="33423" y="2872"/>
                  </a:cubicBezTo>
                  <a:cubicBezTo>
                    <a:pt x="34341" y="1915"/>
                    <a:pt x="34341" y="1111"/>
                    <a:pt x="33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9"/>
            <p:cNvSpPr/>
            <p:nvPr/>
          </p:nvSpPr>
          <p:spPr>
            <a:xfrm>
              <a:off x="7992975" y="4081838"/>
              <a:ext cx="537356" cy="550011"/>
            </a:xfrm>
            <a:custGeom>
              <a:avLst/>
              <a:gdLst/>
              <a:ahLst/>
              <a:cxnLst/>
              <a:rect l="l" t="t" r="r" b="b"/>
              <a:pathLst>
                <a:path w="29978" h="30684" extrusionOk="0">
                  <a:moveTo>
                    <a:pt x="29132" y="1"/>
                  </a:moveTo>
                  <a:cubicBezTo>
                    <a:pt x="28238" y="1"/>
                    <a:pt x="27508" y="238"/>
                    <a:pt x="26800" y="976"/>
                  </a:cubicBezTo>
                  <a:cubicBezTo>
                    <a:pt x="18186" y="9934"/>
                    <a:pt x="9610" y="18892"/>
                    <a:pt x="996" y="27851"/>
                  </a:cubicBezTo>
                  <a:cubicBezTo>
                    <a:pt x="231" y="28578"/>
                    <a:pt x="1" y="29727"/>
                    <a:pt x="499" y="30684"/>
                  </a:cubicBezTo>
                  <a:cubicBezTo>
                    <a:pt x="10299" y="20500"/>
                    <a:pt x="20100" y="10317"/>
                    <a:pt x="29977" y="57"/>
                  </a:cubicBezTo>
                  <a:cubicBezTo>
                    <a:pt x="29679" y="22"/>
                    <a:pt x="29398" y="1"/>
                    <a:pt x="29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9"/>
            <p:cNvSpPr/>
            <p:nvPr/>
          </p:nvSpPr>
          <p:spPr>
            <a:xfrm>
              <a:off x="8519318" y="4583101"/>
              <a:ext cx="533914" cy="552072"/>
            </a:xfrm>
            <a:custGeom>
              <a:avLst/>
              <a:gdLst/>
              <a:ahLst/>
              <a:cxnLst/>
              <a:rect l="l" t="t" r="r" b="b"/>
              <a:pathLst>
                <a:path w="29786" h="30799" extrusionOk="0">
                  <a:moveTo>
                    <a:pt x="29594" y="1"/>
                  </a:moveTo>
                  <a:lnTo>
                    <a:pt x="1" y="30742"/>
                  </a:lnTo>
                  <a:cubicBezTo>
                    <a:pt x="299" y="30778"/>
                    <a:pt x="579" y="30799"/>
                    <a:pt x="846" y="30799"/>
                  </a:cubicBezTo>
                  <a:cubicBezTo>
                    <a:pt x="1741" y="30799"/>
                    <a:pt x="2479" y="30561"/>
                    <a:pt x="3216" y="29824"/>
                  </a:cubicBezTo>
                  <a:cubicBezTo>
                    <a:pt x="11677" y="20904"/>
                    <a:pt x="20176" y="12060"/>
                    <a:pt x="28752" y="3255"/>
                  </a:cubicBezTo>
                  <a:cubicBezTo>
                    <a:pt x="29709" y="2298"/>
                    <a:pt x="29785" y="1341"/>
                    <a:pt x="29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9"/>
            <p:cNvSpPr/>
            <p:nvPr/>
          </p:nvSpPr>
          <p:spPr>
            <a:xfrm>
              <a:off x="8625683" y="4688785"/>
              <a:ext cx="417258" cy="433713"/>
            </a:xfrm>
            <a:custGeom>
              <a:avLst/>
              <a:gdLst/>
              <a:ahLst/>
              <a:cxnLst/>
              <a:rect l="l" t="t" r="r" b="b"/>
              <a:pathLst>
                <a:path w="23278" h="24196" extrusionOk="0">
                  <a:moveTo>
                    <a:pt x="23277" y="0"/>
                  </a:moveTo>
                  <a:lnTo>
                    <a:pt x="0" y="24196"/>
                  </a:lnTo>
                  <a:cubicBezTo>
                    <a:pt x="1264" y="24043"/>
                    <a:pt x="2489" y="23966"/>
                    <a:pt x="3484" y="22932"/>
                  </a:cubicBezTo>
                  <a:cubicBezTo>
                    <a:pt x="9610" y="16501"/>
                    <a:pt x="15773" y="10069"/>
                    <a:pt x="22014" y="3714"/>
                  </a:cubicBezTo>
                  <a:cubicBezTo>
                    <a:pt x="23047" y="2642"/>
                    <a:pt x="23124" y="1379"/>
                    <a:pt x="23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9"/>
            <p:cNvSpPr/>
            <p:nvPr/>
          </p:nvSpPr>
          <p:spPr>
            <a:xfrm>
              <a:off x="8007387" y="4094510"/>
              <a:ext cx="417258" cy="433713"/>
            </a:xfrm>
            <a:custGeom>
              <a:avLst/>
              <a:gdLst/>
              <a:ahLst/>
              <a:cxnLst/>
              <a:rect l="l" t="t" r="r" b="b"/>
              <a:pathLst>
                <a:path w="23278" h="24196" extrusionOk="0">
                  <a:moveTo>
                    <a:pt x="23277" y="1"/>
                  </a:moveTo>
                  <a:lnTo>
                    <a:pt x="23277" y="1"/>
                  </a:lnTo>
                  <a:cubicBezTo>
                    <a:pt x="21937" y="154"/>
                    <a:pt x="20712" y="307"/>
                    <a:pt x="19679" y="1379"/>
                  </a:cubicBezTo>
                  <a:cubicBezTo>
                    <a:pt x="13553" y="7810"/>
                    <a:pt x="7390" y="14242"/>
                    <a:pt x="1188" y="20597"/>
                  </a:cubicBezTo>
                  <a:cubicBezTo>
                    <a:pt x="154" y="21631"/>
                    <a:pt x="116" y="22894"/>
                    <a:pt x="1" y="24196"/>
                  </a:cubicBezTo>
                  <a:lnTo>
                    <a:pt x="232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9"/>
            <p:cNvSpPr/>
            <p:nvPr/>
          </p:nvSpPr>
          <p:spPr>
            <a:xfrm>
              <a:off x="8767737" y="4835641"/>
              <a:ext cx="231967" cy="237452"/>
            </a:xfrm>
            <a:custGeom>
              <a:avLst/>
              <a:gdLst/>
              <a:ahLst/>
              <a:cxnLst/>
              <a:rect l="l" t="t" r="r" b="b"/>
              <a:pathLst>
                <a:path w="12941" h="13247" extrusionOk="0">
                  <a:moveTo>
                    <a:pt x="12787" y="0"/>
                  </a:moveTo>
                  <a:lnTo>
                    <a:pt x="0" y="13246"/>
                  </a:lnTo>
                  <a:cubicBezTo>
                    <a:pt x="5628" y="10413"/>
                    <a:pt x="10184" y="5819"/>
                    <a:pt x="12940" y="153"/>
                  </a:cubicBezTo>
                  <a:lnTo>
                    <a:pt x="127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9"/>
            <p:cNvSpPr/>
            <p:nvPr/>
          </p:nvSpPr>
          <p:spPr>
            <a:xfrm>
              <a:off x="8051302" y="4144610"/>
              <a:ext cx="230605" cy="236771"/>
            </a:xfrm>
            <a:custGeom>
              <a:avLst/>
              <a:gdLst/>
              <a:ahLst/>
              <a:cxnLst/>
              <a:rect l="l" t="t" r="r" b="b"/>
              <a:pathLst>
                <a:path w="12865" h="13209" extrusionOk="0">
                  <a:moveTo>
                    <a:pt x="12864" y="0"/>
                  </a:moveTo>
                  <a:lnTo>
                    <a:pt x="12864" y="0"/>
                  </a:lnTo>
                  <a:cubicBezTo>
                    <a:pt x="7237" y="2795"/>
                    <a:pt x="2719" y="7389"/>
                    <a:pt x="1" y="13055"/>
                  </a:cubicBezTo>
                  <a:lnTo>
                    <a:pt x="154" y="13208"/>
                  </a:lnTo>
                  <a:lnTo>
                    <a:pt x="128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4" name="Google Shape;494;p29"/>
          <p:cNvSpPr/>
          <p:nvPr/>
        </p:nvSpPr>
        <p:spPr>
          <a:xfrm>
            <a:off x="3968710" y="4621837"/>
            <a:ext cx="1060500" cy="153275"/>
          </a:xfrm>
          <a:custGeom>
            <a:avLst/>
            <a:gdLst/>
            <a:ahLst/>
            <a:cxnLst/>
            <a:rect l="l" t="t" r="r" b="b"/>
            <a:pathLst>
              <a:path w="42420" h="6131" extrusionOk="0">
                <a:moveTo>
                  <a:pt x="993" y="0"/>
                </a:moveTo>
                <a:cubicBezTo>
                  <a:pt x="931" y="0"/>
                  <a:pt x="869" y="2"/>
                  <a:pt x="805" y="5"/>
                </a:cubicBezTo>
                <a:cubicBezTo>
                  <a:pt x="269" y="43"/>
                  <a:pt x="1" y="273"/>
                  <a:pt x="1" y="809"/>
                </a:cubicBezTo>
                <a:cubicBezTo>
                  <a:pt x="1" y="1306"/>
                  <a:pt x="78" y="1727"/>
                  <a:pt x="728" y="1727"/>
                </a:cubicBezTo>
                <a:cubicBezTo>
                  <a:pt x="1417" y="1766"/>
                  <a:pt x="2068" y="2149"/>
                  <a:pt x="2413" y="2723"/>
                </a:cubicBezTo>
                <a:cubicBezTo>
                  <a:pt x="2834" y="3259"/>
                  <a:pt x="3140" y="3833"/>
                  <a:pt x="3561" y="4407"/>
                </a:cubicBezTo>
                <a:cubicBezTo>
                  <a:pt x="4258" y="5499"/>
                  <a:pt x="5434" y="6083"/>
                  <a:pt x="6628" y="6083"/>
                </a:cubicBezTo>
                <a:cubicBezTo>
                  <a:pt x="7401" y="6083"/>
                  <a:pt x="8182" y="5838"/>
                  <a:pt x="8845" y="5326"/>
                </a:cubicBezTo>
                <a:cubicBezTo>
                  <a:pt x="9610" y="4675"/>
                  <a:pt x="10108" y="3718"/>
                  <a:pt x="10759" y="2914"/>
                </a:cubicBezTo>
                <a:cubicBezTo>
                  <a:pt x="11386" y="2134"/>
                  <a:pt x="11929" y="1751"/>
                  <a:pt x="12471" y="1751"/>
                </a:cubicBezTo>
                <a:cubicBezTo>
                  <a:pt x="13020" y="1751"/>
                  <a:pt x="13569" y="2144"/>
                  <a:pt x="14204" y="2914"/>
                </a:cubicBezTo>
                <a:cubicBezTo>
                  <a:pt x="14625" y="3412"/>
                  <a:pt x="14970" y="3910"/>
                  <a:pt x="15314" y="4446"/>
                </a:cubicBezTo>
                <a:cubicBezTo>
                  <a:pt x="16023" y="5518"/>
                  <a:pt x="17171" y="6054"/>
                  <a:pt x="18320" y="6054"/>
                </a:cubicBezTo>
                <a:cubicBezTo>
                  <a:pt x="19468" y="6054"/>
                  <a:pt x="20617" y="5518"/>
                  <a:pt x="21325" y="4446"/>
                </a:cubicBezTo>
                <a:cubicBezTo>
                  <a:pt x="21823" y="3680"/>
                  <a:pt x="22359" y="2953"/>
                  <a:pt x="22971" y="2302"/>
                </a:cubicBezTo>
                <a:cubicBezTo>
                  <a:pt x="23270" y="1909"/>
                  <a:pt x="23706" y="1718"/>
                  <a:pt x="24141" y="1718"/>
                </a:cubicBezTo>
                <a:cubicBezTo>
                  <a:pt x="24596" y="1718"/>
                  <a:pt x="25051" y="1928"/>
                  <a:pt x="25345" y="2340"/>
                </a:cubicBezTo>
                <a:cubicBezTo>
                  <a:pt x="25881" y="2991"/>
                  <a:pt x="26417" y="3680"/>
                  <a:pt x="26876" y="4369"/>
                </a:cubicBezTo>
                <a:cubicBezTo>
                  <a:pt x="27565" y="5479"/>
                  <a:pt x="28752" y="6130"/>
                  <a:pt x="30015" y="6130"/>
                </a:cubicBezTo>
                <a:cubicBezTo>
                  <a:pt x="30513" y="6092"/>
                  <a:pt x="30973" y="5939"/>
                  <a:pt x="31432" y="5747"/>
                </a:cubicBezTo>
                <a:cubicBezTo>
                  <a:pt x="32121" y="5211"/>
                  <a:pt x="32772" y="4599"/>
                  <a:pt x="33384" y="3910"/>
                </a:cubicBezTo>
                <a:cubicBezTo>
                  <a:pt x="33844" y="3412"/>
                  <a:pt x="34150" y="2799"/>
                  <a:pt x="34609" y="2302"/>
                </a:cubicBezTo>
                <a:cubicBezTo>
                  <a:pt x="34912" y="1924"/>
                  <a:pt x="35355" y="1732"/>
                  <a:pt x="35794" y="1732"/>
                </a:cubicBezTo>
                <a:cubicBezTo>
                  <a:pt x="36245" y="1732"/>
                  <a:pt x="36692" y="1933"/>
                  <a:pt x="36983" y="2340"/>
                </a:cubicBezTo>
                <a:cubicBezTo>
                  <a:pt x="37442" y="2876"/>
                  <a:pt x="37864" y="3412"/>
                  <a:pt x="38246" y="4024"/>
                </a:cubicBezTo>
                <a:cubicBezTo>
                  <a:pt x="39005" y="5180"/>
                  <a:pt x="39934" y="6063"/>
                  <a:pt x="41386" y="6063"/>
                </a:cubicBezTo>
                <a:cubicBezTo>
                  <a:pt x="41473" y="6063"/>
                  <a:pt x="41563" y="6060"/>
                  <a:pt x="41654" y="6054"/>
                </a:cubicBezTo>
                <a:cubicBezTo>
                  <a:pt x="42228" y="5977"/>
                  <a:pt x="42419" y="5709"/>
                  <a:pt x="42419" y="5211"/>
                </a:cubicBezTo>
                <a:cubicBezTo>
                  <a:pt x="42419" y="4714"/>
                  <a:pt x="42305" y="4331"/>
                  <a:pt x="41730" y="4331"/>
                </a:cubicBezTo>
                <a:cubicBezTo>
                  <a:pt x="41041" y="4292"/>
                  <a:pt x="40390" y="3948"/>
                  <a:pt x="40008" y="3374"/>
                </a:cubicBezTo>
                <a:cubicBezTo>
                  <a:pt x="39586" y="2838"/>
                  <a:pt x="39242" y="2263"/>
                  <a:pt x="38859" y="1689"/>
                </a:cubicBezTo>
                <a:cubicBezTo>
                  <a:pt x="38093" y="541"/>
                  <a:pt x="36887" y="5"/>
                  <a:pt x="35720" y="5"/>
                </a:cubicBezTo>
                <a:cubicBezTo>
                  <a:pt x="34552" y="5"/>
                  <a:pt x="33423" y="541"/>
                  <a:pt x="32810" y="1536"/>
                </a:cubicBezTo>
                <a:cubicBezTo>
                  <a:pt x="32389" y="2263"/>
                  <a:pt x="31853" y="2953"/>
                  <a:pt x="31279" y="3565"/>
                </a:cubicBezTo>
                <a:cubicBezTo>
                  <a:pt x="30811" y="4069"/>
                  <a:pt x="30326" y="4319"/>
                  <a:pt x="29855" y="4319"/>
                </a:cubicBezTo>
                <a:cubicBezTo>
                  <a:pt x="29326" y="4319"/>
                  <a:pt x="28815" y="4002"/>
                  <a:pt x="28369" y="3374"/>
                </a:cubicBezTo>
                <a:cubicBezTo>
                  <a:pt x="27986" y="2838"/>
                  <a:pt x="27604" y="2263"/>
                  <a:pt x="27259" y="1689"/>
                </a:cubicBezTo>
                <a:cubicBezTo>
                  <a:pt x="26525" y="569"/>
                  <a:pt x="25334" y="5"/>
                  <a:pt x="24142" y="5"/>
                </a:cubicBezTo>
                <a:cubicBezTo>
                  <a:pt x="22970" y="5"/>
                  <a:pt x="21797" y="550"/>
                  <a:pt x="21057" y="1651"/>
                </a:cubicBezTo>
                <a:cubicBezTo>
                  <a:pt x="20598" y="2417"/>
                  <a:pt x="20062" y="3144"/>
                  <a:pt x="19411" y="3795"/>
                </a:cubicBezTo>
                <a:cubicBezTo>
                  <a:pt x="19131" y="4168"/>
                  <a:pt x="18714" y="4350"/>
                  <a:pt x="18295" y="4350"/>
                </a:cubicBezTo>
                <a:cubicBezTo>
                  <a:pt x="17853" y="4350"/>
                  <a:pt x="17408" y="4149"/>
                  <a:pt x="17114" y="3757"/>
                </a:cubicBezTo>
                <a:cubicBezTo>
                  <a:pt x="16693" y="3259"/>
                  <a:pt x="16310" y="2761"/>
                  <a:pt x="15927" y="2187"/>
                </a:cubicBezTo>
                <a:cubicBezTo>
                  <a:pt x="15353" y="1383"/>
                  <a:pt x="14740" y="502"/>
                  <a:pt x="13745" y="234"/>
                </a:cubicBezTo>
                <a:cubicBezTo>
                  <a:pt x="13194" y="83"/>
                  <a:pt x="12705" y="2"/>
                  <a:pt x="12257" y="2"/>
                </a:cubicBezTo>
                <a:cubicBezTo>
                  <a:pt x="11117" y="2"/>
                  <a:pt x="10249" y="529"/>
                  <a:pt x="9342" y="1766"/>
                </a:cubicBezTo>
                <a:cubicBezTo>
                  <a:pt x="8845" y="2378"/>
                  <a:pt x="8423" y="3067"/>
                  <a:pt x="7887" y="3680"/>
                </a:cubicBezTo>
                <a:cubicBezTo>
                  <a:pt x="7597" y="4106"/>
                  <a:pt x="7131" y="4326"/>
                  <a:pt x="6661" y="4326"/>
                </a:cubicBezTo>
                <a:cubicBezTo>
                  <a:pt x="6202" y="4326"/>
                  <a:pt x="5740" y="4115"/>
                  <a:pt x="5437" y="3680"/>
                </a:cubicBezTo>
                <a:cubicBezTo>
                  <a:pt x="4978" y="3182"/>
                  <a:pt x="4557" y="2608"/>
                  <a:pt x="4174" y="2034"/>
                </a:cubicBezTo>
                <a:cubicBezTo>
                  <a:pt x="3366" y="858"/>
                  <a:pt x="2452" y="0"/>
                  <a:pt x="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77513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47"/>
          <p:cNvSpPr txBox="1">
            <a:spLocks noGrp="1"/>
          </p:cNvSpPr>
          <p:nvPr>
            <p:ph type="title"/>
          </p:nvPr>
        </p:nvSpPr>
        <p:spPr>
          <a:xfrm>
            <a:off x="720000" y="135958"/>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Postpartum hemorrhage ACOG Recs</a:t>
            </a:r>
            <a:endParaRPr sz="3600" dirty="0"/>
          </a:p>
        </p:txBody>
      </p:sp>
      <p:sp>
        <p:nvSpPr>
          <p:cNvPr id="1093" name="Google Shape;1093;p47"/>
          <p:cNvSpPr/>
          <p:nvPr/>
        </p:nvSpPr>
        <p:spPr>
          <a:xfrm>
            <a:off x="6039875" y="4281567"/>
            <a:ext cx="1060500" cy="153275"/>
          </a:xfrm>
          <a:custGeom>
            <a:avLst/>
            <a:gdLst/>
            <a:ahLst/>
            <a:cxnLst/>
            <a:rect l="l" t="t" r="r" b="b"/>
            <a:pathLst>
              <a:path w="42420" h="6131" extrusionOk="0">
                <a:moveTo>
                  <a:pt x="993" y="0"/>
                </a:moveTo>
                <a:cubicBezTo>
                  <a:pt x="931" y="0"/>
                  <a:pt x="869" y="2"/>
                  <a:pt x="805" y="5"/>
                </a:cubicBezTo>
                <a:cubicBezTo>
                  <a:pt x="269" y="43"/>
                  <a:pt x="1" y="273"/>
                  <a:pt x="1" y="809"/>
                </a:cubicBezTo>
                <a:cubicBezTo>
                  <a:pt x="1" y="1306"/>
                  <a:pt x="78" y="1727"/>
                  <a:pt x="728" y="1727"/>
                </a:cubicBezTo>
                <a:cubicBezTo>
                  <a:pt x="1417" y="1766"/>
                  <a:pt x="2068" y="2149"/>
                  <a:pt x="2413" y="2723"/>
                </a:cubicBezTo>
                <a:cubicBezTo>
                  <a:pt x="2834" y="3259"/>
                  <a:pt x="3140" y="3833"/>
                  <a:pt x="3561" y="4407"/>
                </a:cubicBezTo>
                <a:cubicBezTo>
                  <a:pt x="4258" y="5499"/>
                  <a:pt x="5434" y="6083"/>
                  <a:pt x="6628" y="6083"/>
                </a:cubicBezTo>
                <a:cubicBezTo>
                  <a:pt x="7401" y="6083"/>
                  <a:pt x="8182" y="5838"/>
                  <a:pt x="8845" y="5326"/>
                </a:cubicBezTo>
                <a:cubicBezTo>
                  <a:pt x="9610" y="4675"/>
                  <a:pt x="10108" y="3718"/>
                  <a:pt x="10759" y="2914"/>
                </a:cubicBezTo>
                <a:cubicBezTo>
                  <a:pt x="11386" y="2134"/>
                  <a:pt x="11929" y="1751"/>
                  <a:pt x="12471" y="1751"/>
                </a:cubicBezTo>
                <a:cubicBezTo>
                  <a:pt x="13020" y="1751"/>
                  <a:pt x="13569" y="2144"/>
                  <a:pt x="14204" y="2914"/>
                </a:cubicBezTo>
                <a:cubicBezTo>
                  <a:pt x="14625" y="3412"/>
                  <a:pt x="14970" y="3910"/>
                  <a:pt x="15314" y="4446"/>
                </a:cubicBezTo>
                <a:cubicBezTo>
                  <a:pt x="16023" y="5518"/>
                  <a:pt x="17171" y="6054"/>
                  <a:pt x="18320" y="6054"/>
                </a:cubicBezTo>
                <a:cubicBezTo>
                  <a:pt x="19468" y="6054"/>
                  <a:pt x="20617" y="5518"/>
                  <a:pt x="21325" y="4446"/>
                </a:cubicBezTo>
                <a:cubicBezTo>
                  <a:pt x="21823" y="3680"/>
                  <a:pt x="22359" y="2953"/>
                  <a:pt x="22971" y="2302"/>
                </a:cubicBezTo>
                <a:cubicBezTo>
                  <a:pt x="23270" y="1909"/>
                  <a:pt x="23706" y="1718"/>
                  <a:pt x="24141" y="1718"/>
                </a:cubicBezTo>
                <a:cubicBezTo>
                  <a:pt x="24596" y="1718"/>
                  <a:pt x="25051" y="1928"/>
                  <a:pt x="25345" y="2340"/>
                </a:cubicBezTo>
                <a:cubicBezTo>
                  <a:pt x="25881" y="2991"/>
                  <a:pt x="26417" y="3680"/>
                  <a:pt x="26876" y="4369"/>
                </a:cubicBezTo>
                <a:cubicBezTo>
                  <a:pt x="27565" y="5479"/>
                  <a:pt x="28752" y="6130"/>
                  <a:pt x="30015" y="6130"/>
                </a:cubicBezTo>
                <a:cubicBezTo>
                  <a:pt x="30513" y="6092"/>
                  <a:pt x="30973" y="5939"/>
                  <a:pt x="31432" y="5747"/>
                </a:cubicBezTo>
                <a:cubicBezTo>
                  <a:pt x="32121" y="5211"/>
                  <a:pt x="32772" y="4599"/>
                  <a:pt x="33384" y="3910"/>
                </a:cubicBezTo>
                <a:cubicBezTo>
                  <a:pt x="33844" y="3412"/>
                  <a:pt x="34150" y="2799"/>
                  <a:pt x="34609" y="2302"/>
                </a:cubicBezTo>
                <a:cubicBezTo>
                  <a:pt x="34912" y="1924"/>
                  <a:pt x="35355" y="1732"/>
                  <a:pt x="35794" y="1732"/>
                </a:cubicBezTo>
                <a:cubicBezTo>
                  <a:pt x="36245" y="1732"/>
                  <a:pt x="36692" y="1933"/>
                  <a:pt x="36983" y="2340"/>
                </a:cubicBezTo>
                <a:cubicBezTo>
                  <a:pt x="37442" y="2876"/>
                  <a:pt x="37864" y="3412"/>
                  <a:pt x="38246" y="4024"/>
                </a:cubicBezTo>
                <a:cubicBezTo>
                  <a:pt x="39005" y="5180"/>
                  <a:pt x="39934" y="6063"/>
                  <a:pt x="41386" y="6063"/>
                </a:cubicBezTo>
                <a:cubicBezTo>
                  <a:pt x="41473" y="6063"/>
                  <a:pt x="41563" y="6060"/>
                  <a:pt x="41654" y="6054"/>
                </a:cubicBezTo>
                <a:cubicBezTo>
                  <a:pt x="42228" y="5977"/>
                  <a:pt x="42419" y="5709"/>
                  <a:pt x="42419" y="5211"/>
                </a:cubicBezTo>
                <a:cubicBezTo>
                  <a:pt x="42419" y="4714"/>
                  <a:pt x="42305" y="4331"/>
                  <a:pt x="41730" y="4331"/>
                </a:cubicBezTo>
                <a:cubicBezTo>
                  <a:pt x="41041" y="4292"/>
                  <a:pt x="40390" y="3948"/>
                  <a:pt x="40008" y="3374"/>
                </a:cubicBezTo>
                <a:cubicBezTo>
                  <a:pt x="39586" y="2838"/>
                  <a:pt x="39242" y="2263"/>
                  <a:pt x="38859" y="1689"/>
                </a:cubicBezTo>
                <a:cubicBezTo>
                  <a:pt x="38093" y="541"/>
                  <a:pt x="36887" y="5"/>
                  <a:pt x="35720" y="5"/>
                </a:cubicBezTo>
                <a:cubicBezTo>
                  <a:pt x="34552" y="5"/>
                  <a:pt x="33423" y="541"/>
                  <a:pt x="32810" y="1536"/>
                </a:cubicBezTo>
                <a:cubicBezTo>
                  <a:pt x="32389" y="2263"/>
                  <a:pt x="31853" y="2953"/>
                  <a:pt x="31279" y="3565"/>
                </a:cubicBezTo>
                <a:cubicBezTo>
                  <a:pt x="30811" y="4069"/>
                  <a:pt x="30326" y="4319"/>
                  <a:pt x="29855" y="4319"/>
                </a:cubicBezTo>
                <a:cubicBezTo>
                  <a:pt x="29326" y="4319"/>
                  <a:pt x="28815" y="4002"/>
                  <a:pt x="28369" y="3374"/>
                </a:cubicBezTo>
                <a:cubicBezTo>
                  <a:pt x="27986" y="2838"/>
                  <a:pt x="27604" y="2263"/>
                  <a:pt x="27259" y="1689"/>
                </a:cubicBezTo>
                <a:cubicBezTo>
                  <a:pt x="26525" y="569"/>
                  <a:pt x="25334" y="5"/>
                  <a:pt x="24142" y="5"/>
                </a:cubicBezTo>
                <a:cubicBezTo>
                  <a:pt x="22970" y="5"/>
                  <a:pt x="21797" y="550"/>
                  <a:pt x="21057" y="1651"/>
                </a:cubicBezTo>
                <a:cubicBezTo>
                  <a:pt x="20598" y="2417"/>
                  <a:pt x="20062" y="3144"/>
                  <a:pt x="19411" y="3795"/>
                </a:cubicBezTo>
                <a:cubicBezTo>
                  <a:pt x="19131" y="4168"/>
                  <a:pt x="18714" y="4350"/>
                  <a:pt x="18295" y="4350"/>
                </a:cubicBezTo>
                <a:cubicBezTo>
                  <a:pt x="17853" y="4350"/>
                  <a:pt x="17408" y="4149"/>
                  <a:pt x="17114" y="3757"/>
                </a:cubicBezTo>
                <a:cubicBezTo>
                  <a:pt x="16693" y="3259"/>
                  <a:pt x="16310" y="2761"/>
                  <a:pt x="15927" y="2187"/>
                </a:cubicBezTo>
                <a:cubicBezTo>
                  <a:pt x="15353" y="1383"/>
                  <a:pt x="14740" y="502"/>
                  <a:pt x="13745" y="234"/>
                </a:cubicBezTo>
                <a:cubicBezTo>
                  <a:pt x="13194" y="83"/>
                  <a:pt x="12705" y="2"/>
                  <a:pt x="12257" y="2"/>
                </a:cubicBezTo>
                <a:cubicBezTo>
                  <a:pt x="11117" y="2"/>
                  <a:pt x="10249" y="529"/>
                  <a:pt x="9342" y="1766"/>
                </a:cubicBezTo>
                <a:cubicBezTo>
                  <a:pt x="8845" y="2378"/>
                  <a:pt x="8423" y="3067"/>
                  <a:pt x="7887" y="3680"/>
                </a:cubicBezTo>
                <a:cubicBezTo>
                  <a:pt x="7597" y="4106"/>
                  <a:pt x="7131" y="4326"/>
                  <a:pt x="6661" y="4326"/>
                </a:cubicBezTo>
                <a:cubicBezTo>
                  <a:pt x="6202" y="4326"/>
                  <a:pt x="5740" y="4115"/>
                  <a:pt x="5437" y="3680"/>
                </a:cubicBezTo>
                <a:cubicBezTo>
                  <a:pt x="4978" y="3182"/>
                  <a:pt x="4557" y="2608"/>
                  <a:pt x="4174" y="2034"/>
                </a:cubicBezTo>
                <a:cubicBezTo>
                  <a:pt x="3366" y="858"/>
                  <a:pt x="2452" y="0"/>
                  <a:pt x="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D9FBCE61-26AA-A77F-0CC0-0FF127A0D41D}"/>
              </a:ext>
            </a:extLst>
          </p:cNvPr>
          <p:cNvPicPr>
            <a:picLocks noChangeAspect="1"/>
          </p:cNvPicPr>
          <p:nvPr/>
        </p:nvPicPr>
        <p:blipFill>
          <a:blip r:embed="rId3"/>
          <a:stretch>
            <a:fillRect/>
          </a:stretch>
        </p:blipFill>
        <p:spPr>
          <a:xfrm>
            <a:off x="1311987" y="963302"/>
            <a:ext cx="6314233" cy="4044240"/>
          </a:xfrm>
          <a:prstGeom prst="rect">
            <a:avLst/>
          </a:prstGeom>
        </p:spPr>
      </p:pic>
      <p:sp>
        <p:nvSpPr>
          <p:cNvPr id="5" name="TextBox 4">
            <a:extLst>
              <a:ext uri="{FF2B5EF4-FFF2-40B4-BE49-F238E27FC236}">
                <a16:creationId xmlns:a16="http://schemas.microsoft.com/office/drawing/2014/main" id="{9A6AF65E-7703-D838-0080-8894D4E0C8FA}"/>
              </a:ext>
            </a:extLst>
          </p:cNvPr>
          <p:cNvSpPr txBox="1"/>
          <p:nvPr/>
        </p:nvSpPr>
        <p:spPr>
          <a:xfrm>
            <a:off x="1311987" y="4983829"/>
            <a:ext cx="6755363" cy="184666"/>
          </a:xfrm>
          <a:prstGeom prst="rect">
            <a:avLst/>
          </a:prstGeom>
          <a:noFill/>
        </p:spPr>
        <p:txBody>
          <a:bodyPr wrap="square">
            <a:spAutoFit/>
          </a:bodyPr>
          <a:lstStyle/>
          <a:p>
            <a:r>
              <a:rPr lang="en-US" sz="600" dirty="0">
                <a:solidFill>
                  <a:srgbClr val="2D2E2D"/>
                </a:solidFill>
                <a:effectLst/>
                <a:latin typeface="Helvetica" pitchFamily="2" charset="0"/>
              </a:rPr>
              <a:t>https://</a:t>
            </a:r>
            <a:r>
              <a:rPr lang="en-US" sz="600" dirty="0" err="1">
                <a:solidFill>
                  <a:srgbClr val="2D2E2D"/>
                </a:solidFill>
                <a:effectLst/>
                <a:latin typeface="Helvetica" pitchFamily="2" charset="0"/>
              </a:rPr>
              <a:t>www.acog.org</a:t>
            </a:r>
            <a:r>
              <a:rPr lang="en-US" sz="600" dirty="0">
                <a:solidFill>
                  <a:srgbClr val="2D2E2D"/>
                </a:solidFill>
                <a:effectLst/>
                <a:latin typeface="Helvetica" pitchFamily="2" charset="0"/>
              </a:rPr>
              <a:t>/-/media/</a:t>
            </a:r>
            <a:r>
              <a:rPr lang="en-US" sz="600" dirty="0" err="1">
                <a:solidFill>
                  <a:srgbClr val="2D2E2D"/>
                </a:solidFill>
                <a:effectLst/>
                <a:latin typeface="Helvetica" pitchFamily="2" charset="0"/>
              </a:rPr>
              <a:t>project</a:t>
            </a:r>
            <a:r>
              <a:rPr lang="en-US" sz="600" dirty="0" err="1">
                <a:solidFill>
                  <a:srgbClr val="7F7F7F"/>
                </a:solidFill>
                <a:effectLst/>
                <a:latin typeface="Helvetica" pitchFamily="2" charset="0"/>
              </a:rPr>
              <a:t>M</a:t>
            </a:r>
            <a:r>
              <a:rPr lang="en-US" sz="600" dirty="0">
                <a:solidFill>
                  <a:srgbClr val="2D2E2D"/>
                </a:solidFill>
                <a:effectLst/>
                <a:latin typeface="Helvetica" pitchFamily="2" charset="0"/>
              </a:rPr>
              <a:t>/</a:t>
            </a:r>
            <a:r>
              <a:rPr lang="en-US" sz="600" dirty="0" err="1">
                <a:solidFill>
                  <a:srgbClr val="2D2E2D"/>
                </a:solidFill>
                <a:effectLst/>
                <a:latin typeface="Helvetica" pitchFamily="2" charset="0"/>
              </a:rPr>
              <a:t>a</a:t>
            </a:r>
            <a:r>
              <a:rPr lang="en-US" sz="600" dirty="0" err="1">
                <a:solidFill>
                  <a:srgbClr val="7F7F7F"/>
                </a:solidFill>
                <a:effectLst/>
                <a:latin typeface="Helvetica" pitchFamily="2" charset="0"/>
              </a:rPr>
              <a:t>e</a:t>
            </a:r>
            <a:r>
              <a:rPr lang="en-US" sz="600" dirty="0" err="1">
                <a:solidFill>
                  <a:srgbClr val="2D2E2D"/>
                </a:solidFill>
                <a:effectLst/>
                <a:latin typeface="Helvetica" pitchFamily="2" charset="0"/>
              </a:rPr>
              <a:t>c</a:t>
            </a:r>
            <a:r>
              <a:rPr lang="en-US" sz="600" dirty="0" err="1">
                <a:solidFill>
                  <a:srgbClr val="7F7F7F"/>
                </a:solidFill>
                <a:effectLst/>
                <a:latin typeface="Helvetica" pitchFamily="2" charset="0"/>
              </a:rPr>
              <a:t>d</a:t>
            </a:r>
            <a:r>
              <a:rPr lang="en-US" sz="600" dirty="0" err="1">
                <a:solidFill>
                  <a:srgbClr val="2D2E2D"/>
                </a:solidFill>
                <a:effectLst/>
                <a:latin typeface="Helvetica" pitchFamily="2" charset="0"/>
              </a:rPr>
              <a:t>o</a:t>
            </a:r>
            <a:r>
              <a:rPr lang="en-US" sz="600" dirty="0" err="1">
                <a:solidFill>
                  <a:srgbClr val="7F7F7F"/>
                </a:solidFill>
                <a:effectLst/>
                <a:latin typeface="Helvetica" pitchFamily="2" charset="0"/>
              </a:rPr>
              <a:t>ic</a:t>
            </a:r>
            <a:r>
              <a:rPr lang="en-US" sz="600" dirty="0" err="1">
                <a:solidFill>
                  <a:srgbClr val="2D2E2D"/>
                </a:solidFill>
                <a:effectLst/>
                <a:latin typeface="Helvetica" pitchFamily="2" charset="0"/>
              </a:rPr>
              <a:t>g</a:t>
            </a:r>
            <a:r>
              <a:rPr lang="en-US" sz="600" dirty="0" err="1">
                <a:solidFill>
                  <a:srgbClr val="7F7F7F"/>
                </a:solidFill>
                <a:effectLst/>
                <a:latin typeface="Helvetica" pitchFamily="2" charset="0"/>
              </a:rPr>
              <a:t>in</a:t>
            </a:r>
            <a:r>
              <a:rPr lang="en-US" sz="600" dirty="0">
                <a:solidFill>
                  <a:srgbClr val="2D2E2D"/>
                </a:solidFill>
                <a:effectLst/>
                <a:latin typeface="Helvetica" pitchFamily="2" charset="0"/>
              </a:rPr>
              <a:t>/</a:t>
            </a:r>
            <a:r>
              <a:rPr lang="en-US" sz="600" dirty="0" err="1">
                <a:solidFill>
                  <a:srgbClr val="7F7F7F"/>
                </a:solidFill>
                <a:effectLst/>
                <a:latin typeface="Helvetica" pitchFamily="2" charset="0"/>
              </a:rPr>
              <a:t>e</a:t>
            </a:r>
            <a:r>
              <a:rPr lang="en-US" sz="600" dirty="0" err="1">
                <a:solidFill>
                  <a:srgbClr val="2D2E2D"/>
                </a:solidFill>
                <a:effectLst/>
                <a:latin typeface="Helvetica" pitchFamily="2" charset="0"/>
              </a:rPr>
              <a:t>a</a:t>
            </a:r>
            <a:r>
              <a:rPr lang="en-US" sz="600" dirty="0">
                <a:solidFill>
                  <a:srgbClr val="2D2E2D"/>
                </a:solidFill>
                <a:effectLst/>
                <a:latin typeface="Helvetica" pitchFamily="2" charset="0"/>
              </a:rPr>
              <a:t> </a:t>
            </a:r>
            <a:r>
              <a:rPr lang="en-US" sz="600" dirty="0" err="1">
                <a:solidFill>
                  <a:srgbClr val="7F7F7F"/>
                </a:solidFill>
                <a:effectLst/>
                <a:latin typeface="Helvetica" pitchFamily="2" charset="0"/>
              </a:rPr>
              <a:t>Q</a:t>
            </a:r>
            <a:r>
              <a:rPr lang="en-US" sz="600" dirty="0" err="1">
                <a:solidFill>
                  <a:srgbClr val="2D2E2D"/>
                </a:solidFill>
                <a:effectLst/>
                <a:latin typeface="Helvetica" pitchFamily="2" charset="0"/>
              </a:rPr>
              <a:t>co</a:t>
            </a:r>
            <a:r>
              <a:rPr lang="en-US" sz="600" dirty="0" err="1">
                <a:solidFill>
                  <a:srgbClr val="7F7F7F"/>
                </a:solidFill>
                <a:effectLst/>
                <a:latin typeface="Helvetica" pitchFamily="2" charset="0"/>
              </a:rPr>
              <a:t>ua</a:t>
            </a:r>
            <a:r>
              <a:rPr lang="en-US" sz="600" dirty="0" err="1">
                <a:solidFill>
                  <a:srgbClr val="2D2E2D"/>
                </a:solidFill>
                <a:effectLst/>
                <a:latin typeface="Helvetica" pitchFamily="2" charset="0"/>
              </a:rPr>
              <a:t>g</a:t>
            </a:r>
            <a:r>
              <a:rPr lang="en-US" sz="600" dirty="0" err="1">
                <a:solidFill>
                  <a:srgbClr val="7F7F7F"/>
                </a:solidFill>
                <a:effectLst/>
                <a:latin typeface="Helvetica" pitchFamily="2" charset="0"/>
              </a:rPr>
              <a:t>l</a:t>
            </a:r>
            <a:r>
              <a:rPr lang="en-US" sz="600" dirty="0" err="1">
                <a:solidFill>
                  <a:srgbClr val="2D2E2D"/>
                </a:solidFill>
                <a:effectLst/>
                <a:latin typeface="Helvetica" pitchFamily="2" charset="0"/>
              </a:rPr>
              <a:t>o</a:t>
            </a:r>
            <a:r>
              <a:rPr lang="en-US" sz="600" dirty="0" err="1">
                <a:solidFill>
                  <a:srgbClr val="7F7F7F"/>
                </a:solidFill>
                <a:effectLst/>
                <a:latin typeface="Helvetica" pitchFamily="2" charset="0"/>
              </a:rPr>
              <a:t>ity</a:t>
            </a:r>
            <a:r>
              <a:rPr lang="en-US" sz="600" dirty="0" err="1">
                <a:solidFill>
                  <a:srgbClr val="2D2E2D"/>
                </a:solidFill>
                <a:effectLst/>
                <a:latin typeface="Helvetica" pitchFamily="2" charset="0"/>
              </a:rPr>
              <a:t>r</a:t>
            </a:r>
            <a:r>
              <a:rPr lang="en-US" sz="600" dirty="0">
                <a:solidFill>
                  <a:srgbClr val="2D2E2D"/>
                </a:solidFill>
                <a:effectLst/>
                <a:latin typeface="Helvetica" pitchFamily="2" charset="0"/>
              </a:rPr>
              <a:t> g</a:t>
            </a:r>
            <a:r>
              <a:rPr lang="en-US" sz="600" dirty="0">
                <a:solidFill>
                  <a:srgbClr val="7F7F7F"/>
                </a:solidFill>
                <a:effectLst/>
                <a:latin typeface="Helvetica" pitchFamily="2" charset="0"/>
              </a:rPr>
              <a:t>a</a:t>
            </a:r>
            <a:r>
              <a:rPr lang="en-US" sz="600" dirty="0">
                <a:solidFill>
                  <a:srgbClr val="2D2E2D"/>
                </a:solidFill>
                <a:effectLst/>
                <a:latin typeface="Helvetica" pitchFamily="2" charset="0"/>
              </a:rPr>
              <a:t>/</a:t>
            </a:r>
            <a:r>
              <a:rPr lang="en-US" sz="600" dirty="0" err="1">
                <a:solidFill>
                  <a:srgbClr val="7F7F7F"/>
                </a:solidFill>
                <a:effectLst/>
                <a:latin typeface="Helvetica" pitchFamily="2" charset="0"/>
              </a:rPr>
              <a:t>n</a:t>
            </a:r>
            <a:r>
              <a:rPr lang="en-US" sz="600" dirty="0" err="1">
                <a:solidFill>
                  <a:srgbClr val="2D2E2D"/>
                </a:solidFill>
                <a:effectLst/>
                <a:latin typeface="Helvetica" pitchFamily="2" charset="0"/>
              </a:rPr>
              <a:t>f</a:t>
            </a:r>
            <a:r>
              <a:rPr lang="en-US" sz="600" dirty="0" err="1">
                <a:solidFill>
                  <a:srgbClr val="7F7F7F"/>
                </a:solidFill>
                <a:effectLst/>
                <a:latin typeface="Helvetica" pitchFamily="2" charset="0"/>
              </a:rPr>
              <a:t>d</a:t>
            </a:r>
            <a:r>
              <a:rPr lang="en-US" sz="600" dirty="0" err="1">
                <a:solidFill>
                  <a:srgbClr val="2D2E2D"/>
                </a:solidFill>
                <a:effectLst/>
                <a:latin typeface="Helvetica" pitchFamily="2" charset="0"/>
              </a:rPr>
              <a:t>i</a:t>
            </a:r>
            <a:r>
              <a:rPr lang="en-US" sz="600" dirty="0">
                <a:solidFill>
                  <a:srgbClr val="2D2E2D"/>
                </a:solidFill>
                <a:effectLst/>
                <a:latin typeface="Helvetica" pitchFamily="2" charset="0"/>
              </a:rPr>
              <a:t> </a:t>
            </a:r>
            <a:r>
              <a:rPr lang="en-US" sz="600" dirty="0" err="1">
                <a:solidFill>
                  <a:srgbClr val="2D2E2D"/>
                </a:solidFill>
                <a:effectLst/>
                <a:latin typeface="Helvetica" pitchFamily="2" charset="0"/>
              </a:rPr>
              <a:t>l</a:t>
            </a:r>
            <a:r>
              <a:rPr lang="en-US" sz="600" dirty="0" err="1">
                <a:solidFill>
                  <a:srgbClr val="7F7F7F"/>
                </a:solidFill>
                <a:effectLst/>
                <a:latin typeface="Helvetica" pitchFamily="2" charset="0"/>
              </a:rPr>
              <a:t>P</a:t>
            </a:r>
            <a:r>
              <a:rPr lang="en-US" sz="600" dirty="0" err="1">
                <a:solidFill>
                  <a:srgbClr val="2D2E2D"/>
                </a:solidFill>
                <a:effectLst/>
                <a:latin typeface="Helvetica" pitchFamily="2" charset="0"/>
              </a:rPr>
              <a:t>e</a:t>
            </a:r>
            <a:r>
              <a:rPr lang="en-US" sz="600" dirty="0" err="1">
                <a:solidFill>
                  <a:srgbClr val="7F7F7F"/>
                </a:solidFill>
                <a:effectLst/>
                <a:latin typeface="Helvetica" pitchFamily="2" charset="0"/>
              </a:rPr>
              <a:t>a</a:t>
            </a:r>
            <a:r>
              <a:rPr lang="en-US" sz="600" dirty="0" err="1">
                <a:solidFill>
                  <a:srgbClr val="2D2E2D"/>
                </a:solidFill>
                <a:effectLst/>
                <a:latin typeface="Helvetica" pitchFamily="2" charset="0"/>
              </a:rPr>
              <a:t>s</a:t>
            </a:r>
            <a:r>
              <a:rPr lang="en-US" sz="600" dirty="0" err="1">
                <a:solidFill>
                  <a:srgbClr val="7F7F7F"/>
                </a:solidFill>
                <a:effectLst/>
                <a:latin typeface="Helvetica" pitchFamily="2" charset="0"/>
              </a:rPr>
              <a:t>t</a:t>
            </a:r>
            <a:r>
              <a:rPr lang="en-US" sz="600" dirty="0">
                <a:solidFill>
                  <a:srgbClr val="2D2E2D"/>
                </a:solidFill>
                <a:effectLst/>
                <a:latin typeface="Helvetica" pitchFamily="2" charset="0"/>
              </a:rPr>
              <a:t>/</a:t>
            </a:r>
            <a:r>
              <a:rPr lang="en-US" sz="600" dirty="0" err="1">
                <a:solidFill>
                  <a:srgbClr val="7F7F7F"/>
                </a:solidFill>
                <a:effectLst/>
                <a:latin typeface="Helvetica" pitchFamily="2" charset="0"/>
              </a:rPr>
              <a:t>ie</a:t>
            </a:r>
            <a:r>
              <a:rPr lang="en-US" sz="600" dirty="0" err="1">
                <a:solidFill>
                  <a:srgbClr val="2D2E2D"/>
                </a:solidFill>
                <a:effectLst/>
                <a:latin typeface="Helvetica" pitchFamily="2" charset="0"/>
              </a:rPr>
              <a:t>fo</a:t>
            </a:r>
            <a:r>
              <a:rPr lang="en-US" sz="600" dirty="0" err="1">
                <a:solidFill>
                  <a:srgbClr val="7F7F7F"/>
                </a:solidFill>
                <a:effectLst/>
                <a:latin typeface="Helvetica" pitchFamily="2" charset="0"/>
              </a:rPr>
              <a:t>nt</a:t>
            </a:r>
            <a:r>
              <a:rPr lang="en-US" sz="600" dirty="0" err="1">
                <a:solidFill>
                  <a:srgbClr val="2D2E2D"/>
                </a:solidFill>
                <a:effectLst/>
                <a:latin typeface="Helvetica" pitchFamily="2" charset="0"/>
              </a:rPr>
              <a:t>r</a:t>
            </a:r>
            <a:r>
              <a:rPr lang="en-US" sz="600" dirty="0">
                <a:solidFill>
                  <a:srgbClr val="2D2E2D"/>
                </a:solidFill>
                <a:effectLst/>
                <a:latin typeface="Helvetica" pitchFamily="2" charset="0"/>
              </a:rPr>
              <a:t> </a:t>
            </a:r>
            <a:r>
              <a:rPr lang="en-US" sz="600" dirty="0" err="1">
                <a:solidFill>
                  <a:srgbClr val="7F7F7F"/>
                </a:solidFill>
                <a:effectLst/>
                <a:latin typeface="Helvetica" pitchFamily="2" charset="0"/>
              </a:rPr>
              <a:t>S</a:t>
            </a:r>
            <a:r>
              <a:rPr lang="en-US" sz="600" dirty="0" err="1">
                <a:solidFill>
                  <a:srgbClr val="2D2E2D"/>
                </a:solidFill>
                <a:effectLst/>
                <a:latin typeface="Helvetica" pitchFamily="2" charset="0"/>
              </a:rPr>
              <a:t>m</a:t>
            </a:r>
            <a:r>
              <a:rPr lang="en-US" sz="600" dirty="0" err="1">
                <a:solidFill>
                  <a:srgbClr val="7F7F7F"/>
                </a:solidFill>
                <a:effectLst/>
                <a:latin typeface="Helvetica" pitchFamily="2" charset="0"/>
              </a:rPr>
              <a:t>a</a:t>
            </a:r>
            <a:r>
              <a:rPr lang="en-US" sz="600" dirty="0" err="1">
                <a:solidFill>
                  <a:srgbClr val="2D2E2D"/>
                </a:solidFill>
                <a:effectLst/>
                <a:latin typeface="Helvetica" pitchFamily="2" charset="0"/>
              </a:rPr>
              <a:t>s</a:t>
            </a:r>
            <a:r>
              <a:rPr lang="en-US" sz="600" dirty="0" err="1">
                <a:solidFill>
                  <a:srgbClr val="7F7F7F"/>
                </a:solidFill>
                <a:effectLst/>
                <a:latin typeface="Helvetica" pitchFamily="2" charset="0"/>
              </a:rPr>
              <a:t>fe</a:t>
            </a:r>
            <a:r>
              <a:rPr lang="en-US" sz="600" dirty="0">
                <a:solidFill>
                  <a:srgbClr val="2D2E2D"/>
                </a:solidFill>
                <a:effectLst/>
                <a:latin typeface="Helvetica" pitchFamily="2" charset="0"/>
              </a:rPr>
              <a:t>/</a:t>
            </a:r>
            <a:r>
              <a:rPr lang="en-US" sz="600" dirty="0" err="1">
                <a:solidFill>
                  <a:srgbClr val="7F7F7F"/>
                </a:solidFill>
                <a:effectLst/>
                <a:latin typeface="Helvetica" pitchFamily="2" charset="0"/>
              </a:rPr>
              <a:t>t</a:t>
            </a:r>
            <a:r>
              <a:rPr lang="en-US" sz="600" dirty="0" err="1">
                <a:solidFill>
                  <a:srgbClr val="2D2E2D"/>
                </a:solidFill>
                <a:effectLst/>
                <a:latin typeface="Helvetica" pitchFamily="2" charset="0"/>
              </a:rPr>
              <a:t>d</a:t>
            </a:r>
            <a:r>
              <a:rPr lang="en-US" sz="600" dirty="0" err="1">
                <a:solidFill>
                  <a:srgbClr val="7F7F7F"/>
                </a:solidFill>
                <a:effectLst/>
                <a:latin typeface="Helvetica" pitchFamily="2" charset="0"/>
              </a:rPr>
              <a:t>y</a:t>
            </a:r>
            <a:r>
              <a:rPr lang="en-US" sz="600" dirty="0">
                <a:solidFill>
                  <a:srgbClr val="7F7F7F"/>
                </a:solidFill>
                <a:effectLst/>
                <a:latin typeface="Helvetica" pitchFamily="2" charset="0"/>
              </a:rPr>
              <a:t> </a:t>
            </a:r>
            <a:r>
              <a:rPr lang="en-US" sz="600" dirty="0" err="1">
                <a:solidFill>
                  <a:srgbClr val="2D2E2D"/>
                </a:solidFill>
                <a:effectLst/>
                <a:latin typeface="Helvetica" pitchFamily="2" charset="0"/>
              </a:rPr>
              <a:t>i</a:t>
            </a:r>
            <a:r>
              <a:rPr lang="en-US" sz="600" dirty="0" err="1">
                <a:solidFill>
                  <a:srgbClr val="7F7F7F"/>
                </a:solidFill>
                <a:effectLst/>
                <a:latin typeface="Helvetica" pitchFamily="2" charset="0"/>
              </a:rPr>
              <a:t>D</a:t>
            </a:r>
            <a:r>
              <a:rPr lang="en-US" sz="600" dirty="0" err="1">
                <a:solidFill>
                  <a:srgbClr val="2D2E2D"/>
                </a:solidFill>
                <a:effectLst/>
                <a:latin typeface="Helvetica" pitchFamily="2" charset="0"/>
              </a:rPr>
              <a:t>st</a:t>
            </a:r>
            <a:r>
              <a:rPr lang="en-US" sz="600" dirty="0" err="1">
                <a:solidFill>
                  <a:srgbClr val="7F7F7F"/>
                </a:solidFill>
                <a:effectLst/>
                <a:latin typeface="Helvetica" pitchFamily="2" charset="0"/>
              </a:rPr>
              <a:t>iv</a:t>
            </a:r>
            <a:r>
              <a:rPr lang="en-US" sz="600" dirty="0" err="1">
                <a:solidFill>
                  <a:srgbClr val="2D2E2D"/>
                </a:solidFill>
                <a:effectLst/>
                <a:latin typeface="Helvetica" pitchFamily="2" charset="0"/>
              </a:rPr>
              <a:t>r</a:t>
            </a:r>
            <a:r>
              <a:rPr lang="en-US" sz="600" dirty="0" err="1">
                <a:solidFill>
                  <a:srgbClr val="7F7F7F"/>
                </a:solidFill>
                <a:effectLst/>
                <a:latin typeface="Helvetica" pitchFamily="2" charset="0"/>
              </a:rPr>
              <a:t>i</a:t>
            </a:r>
            <a:r>
              <a:rPr lang="en-US" sz="600" dirty="0" err="1">
                <a:solidFill>
                  <a:srgbClr val="2D2E2D"/>
                </a:solidFill>
                <a:effectLst/>
                <a:latin typeface="Helvetica" pitchFamily="2" charset="0"/>
              </a:rPr>
              <a:t>i</a:t>
            </a:r>
            <a:r>
              <a:rPr lang="en-US" sz="600" dirty="0" err="1">
                <a:solidFill>
                  <a:srgbClr val="7F7F7F"/>
                </a:solidFill>
                <a:effectLst/>
                <a:latin typeface="Helvetica" pitchFamily="2" charset="0"/>
              </a:rPr>
              <a:t>s</a:t>
            </a:r>
            <a:r>
              <a:rPr lang="en-US" sz="600" dirty="0" err="1">
                <a:solidFill>
                  <a:srgbClr val="2D2E2D"/>
                </a:solidFill>
                <a:effectLst/>
                <a:latin typeface="Helvetica" pitchFamily="2" charset="0"/>
              </a:rPr>
              <a:t>c</a:t>
            </a:r>
            <a:r>
              <a:rPr lang="en-US" sz="600" dirty="0" err="1">
                <a:solidFill>
                  <a:srgbClr val="7F7F7F"/>
                </a:solidFill>
                <a:effectLst/>
                <a:latin typeface="Helvetica" pitchFamily="2" charset="0"/>
              </a:rPr>
              <a:t>io</a:t>
            </a:r>
            <a:r>
              <a:rPr lang="en-US" sz="600" dirty="0" err="1">
                <a:solidFill>
                  <a:srgbClr val="2D2E2D"/>
                </a:solidFill>
                <a:effectLst/>
                <a:latin typeface="Helvetica" pitchFamily="2" charset="0"/>
              </a:rPr>
              <a:t>t</a:t>
            </a:r>
            <a:r>
              <a:rPr lang="en-US" sz="600" dirty="0" err="1">
                <a:solidFill>
                  <a:srgbClr val="7F7F7F"/>
                </a:solidFill>
                <a:effectLst/>
                <a:latin typeface="Helvetica" pitchFamily="2" charset="0"/>
              </a:rPr>
              <a:t>n</a:t>
            </a:r>
            <a:r>
              <a:rPr lang="en-US" sz="600" dirty="0" err="1">
                <a:solidFill>
                  <a:srgbClr val="2D2E2D"/>
                </a:solidFill>
                <a:effectLst/>
                <a:latin typeface="Helvetica" pitchFamily="2" charset="0"/>
              </a:rPr>
              <a:t>s</a:t>
            </a:r>
            <a:r>
              <a:rPr lang="en-US" sz="600" dirty="0">
                <a:solidFill>
                  <a:srgbClr val="7F7F7F"/>
                </a:solidFill>
                <a:effectLst/>
                <a:latin typeface="Helvetica" pitchFamily="2" charset="0"/>
              </a:rPr>
              <a:t>.</a:t>
            </a:r>
            <a:r>
              <a:rPr lang="en-US" sz="600" dirty="0">
                <a:solidFill>
                  <a:srgbClr val="2D2E2D"/>
                </a:solidFill>
                <a:effectLst/>
                <a:latin typeface="Helvetica" pitchFamily="2" charset="0"/>
              </a:rPr>
              <a:t>/ </a:t>
            </a:r>
            <a:r>
              <a:rPr lang="en-US" sz="600" dirty="0" err="1">
                <a:solidFill>
                  <a:srgbClr val="2D2E2D"/>
                </a:solidFill>
                <a:effectLst/>
                <a:latin typeface="Helvetica" pitchFamily="2" charset="0"/>
              </a:rPr>
              <a:t>smi</a:t>
            </a:r>
            <a:r>
              <a:rPr lang="en-US" sz="600" dirty="0">
                <a:solidFill>
                  <a:srgbClr val="2D2E2D"/>
                </a:solidFill>
                <a:effectLst/>
                <a:latin typeface="Helvetica" pitchFamily="2" charset="0"/>
              </a:rPr>
              <a:t>-</a:t>
            </a:r>
            <a:r>
              <a:rPr lang="en-US" sz="600" dirty="0" err="1">
                <a:solidFill>
                  <a:srgbClr val="2D2E2D"/>
                </a:solidFill>
                <a:effectLst/>
                <a:latin typeface="Helvetica" pitchFamily="2" charset="0"/>
              </a:rPr>
              <a:t>ob</a:t>
            </a:r>
            <a:r>
              <a:rPr lang="en-US" sz="600" dirty="0">
                <a:solidFill>
                  <a:srgbClr val="2D2E2D"/>
                </a:solidFill>
                <a:effectLst/>
                <a:latin typeface="Helvetica" pitchFamily="2" charset="0"/>
              </a:rPr>
              <a:t>-hemorrhage-bundle-hemorrhage-</a:t>
            </a:r>
            <a:r>
              <a:rPr lang="en-US" sz="600" dirty="0" err="1">
                <a:solidFill>
                  <a:srgbClr val="2D2E2D"/>
                </a:solidFill>
                <a:effectLst/>
                <a:latin typeface="Helvetica" pitchFamily="2" charset="0"/>
              </a:rPr>
              <a:t>checklist.pdf</a:t>
            </a:r>
            <a:endParaRPr lang="en-US" sz="600" dirty="0">
              <a:solidFill>
                <a:srgbClr val="2D2E2D"/>
              </a:solidFill>
              <a:effectLst/>
              <a:latin typeface="Helvetica" pitchFamily="2" charset="0"/>
            </a:endParaRPr>
          </a:p>
        </p:txBody>
      </p:sp>
    </p:spTree>
    <p:extLst>
      <p:ext uri="{BB962C8B-B14F-4D97-AF65-F5344CB8AC3E}">
        <p14:creationId xmlns:p14="http://schemas.microsoft.com/office/powerpoint/2010/main" val="27434856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47"/>
          <p:cNvSpPr txBox="1">
            <a:spLocks noGrp="1"/>
          </p:cNvSpPr>
          <p:nvPr>
            <p:ph type="title"/>
          </p:nvPr>
        </p:nvSpPr>
        <p:spPr>
          <a:xfrm>
            <a:off x="720000" y="135958"/>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Postpartum hemorrhage ACOG Recs</a:t>
            </a:r>
            <a:endParaRPr sz="3600" dirty="0"/>
          </a:p>
        </p:txBody>
      </p:sp>
      <p:sp>
        <p:nvSpPr>
          <p:cNvPr id="1093" name="Google Shape;1093;p47"/>
          <p:cNvSpPr/>
          <p:nvPr/>
        </p:nvSpPr>
        <p:spPr>
          <a:xfrm>
            <a:off x="6039875" y="4281567"/>
            <a:ext cx="1060500" cy="153275"/>
          </a:xfrm>
          <a:custGeom>
            <a:avLst/>
            <a:gdLst/>
            <a:ahLst/>
            <a:cxnLst/>
            <a:rect l="l" t="t" r="r" b="b"/>
            <a:pathLst>
              <a:path w="42420" h="6131" extrusionOk="0">
                <a:moveTo>
                  <a:pt x="993" y="0"/>
                </a:moveTo>
                <a:cubicBezTo>
                  <a:pt x="931" y="0"/>
                  <a:pt x="869" y="2"/>
                  <a:pt x="805" y="5"/>
                </a:cubicBezTo>
                <a:cubicBezTo>
                  <a:pt x="269" y="43"/>
                  <a:pt x="1" y="273"/>
                  <a:pt x="1" y="809"/>
                </a:cubicBezTo>
                <a:cubicBezTo>
                  <a:pt x="1" y="1306"/>
                  <a:pt x="78" y="1727"/>
                  <a:pt x="728" y="1727"/>
                </a:cubicBezTo>
                <a:cubicBezTo>
                  <a:pt x="1417" y="1766"/>
                  <a:pt x="2068" y="2149"/>
                  <a:pt x="2413" y="2723"/>
                </a:cubicBezTo>
                <a:cubicBezTo>
                  <a:pt x="2834" y="3259"/>
                  <a:pt x="3140" y="3833"/>
                  <a:pt x="3561" y="4407"/>
                </a:cubicBezTo>
                <a:cubicBezTo>
                  <a:pt x="4258" y="5499"/>
                  <a:pt x="5434" y="6083"/>
                  <a:pt x="6628" y="6083"/>
                </a:cubicBezTo>
                <a:cubicBezTo>
                  <a:pt x="7401" y="6083"/>
                  <a:pt x="8182" y="5838"/>
                  <a:pt x="8845" y="5326"/>
                </a:cubicBezTo>
                <a:cubicBezTo>
                  <a:pt x="9610" y="4675"/>
                  <a:pt x="10108" y="3718"/>
                  <a:pt x="10759" y="2914"/>
                </a:cubicBezTo>
                <a:cubicBezTo>
                  <a:pt x="11386" y="2134"/>
                  <a:pt x="11929" y="1751"/>
                  <a:pt x="12471" y="1751"/>
                </a:cubicBezTo>
                <a:cubicBezTo>
                  <a:pt x="13020" y="1751"/>
                  <a:pt x="13569" y="2144"/>
                  <a:pt x="14204" y="2914"/>
                </a:cubicBezTo>
                <a:cubicBezTo>
                  <a:pt x="14625" y="3412"/>
                  <a:pt x="14970" y="3910"/>
                  <a:pt x="15314" y="4446"/>
                </a:cubicBezTo>
                <a:cubicBezTo>
                  <a:pt x="16023" y="5518"/>
                  <a:pt x="17171" y="6054"/>
                  <a:pt x="18320" y="6054"/>
                </a:cubicBezTo>
                <a:cubicBezTo>
                  <a:pt x="19468" y="6054"/>
                  <a:pt x="20617" y="5518"/>
                  <a:pt x="21325" y="4446"/>
                </a:cubicBezTo>
                <a:cubicBezTo>
                  <a:pt x="21823" y="3680"/>
                  <a:pt x="22359" y="2953"/>
                  <a:pt x="22971" y="2302"/>
                </a:cubicBezTo>
                <a:cubicBezTo>
                  <a:pt x="23270" y="1909"/>
                  <a:pt x="23706" y="1718"/>
                  <a:pt x="24141" y="1718"/>
                </a:cubicBezTo>
                <a:cubicBezTo>
                  <a:pt x="24596" y="1718"/>
                  <a:pt x="25051" y="1928"/>
                  <a:pt x="25345" y="2340"/>
                </a:cubicBezTo>
                <a:cubicBezTo>
                  <a:pt x="25881" y="2991"/>
                  <a:pt x="26417" y="3680"/>
                  <a:pt x="26876" y="4369"/>
                </a:cubicBezTo>
                <a:cubicBezTo>
                  <a:pt x="27565" y="5479"/>
                  <a:pt x="28752" y="6130"/>
                  <a:pt x="30015" y="6130"/>
                </a:cubicBezTo>
                <a:cubicBezTo>
                  <a:pt x="30513" y="6092"/>
                  <a:pt x="30973" y="5939"/>
                  <a:pt x="31432" y="5747"/>
                </a:cubicBezTo>
                <a:cubicBezTo>
                  <a:pt x="32121" y="5211"/>
                  <a:pt x="32772" y="4599"/>
                  <a:pt x="33384" y="3910"/>
                </a:cubicBezTo>
                <a:cubicBezTo>
                  <a:pt x="33844" y="3412"/>
                  <a:pt x="34150" y="2799"/>
                  <a:pt x="34609" y="2302"/>
                </a:cubicBezTo>
                <a:cubicBezTo>
                  <a:pt x="34912" y="1924"/>
                  <a:pt x="35355" y="1732"/>
                  <a:pt x="35794" y="1732"/>
                </a:cubicBezTo>
                <a:cubicBezTo>
                  <a:pt x="36245" y="1732"/>
                  <a:pt x="36692" y="1933"/>
                  <a:pt x="36983" y="2340"/>
                </a:cubicBezTo>
                <a:cubicBezTo>
                  <a:pt x="37442" y="2876"/>
                  <a:pt x="37864" y="3412"/>
                  <a:pt x="38246" y="4024"/>
                </a:cubicBezTo>
                <a:cubicBezTo>
                  <a:pt x="39005" y="5180"/>
                  <a:pt x="39934" y="6063"/>
                  <a:pt x="41386" y="6063"/>
                </a:cubicBezTo>
                <a:cubicBezTo>
                  <a:pt x="41473" y="6063"/>
                  <a:pt x="41563" y="6060"/>
                  <a:pt x="41654" y="6054"/>
                </a:cubicBezTo>
                <a:cubicBezTo>
                  <a:pt x="42228" y="5977"/>
                  <a:pt x="42419" y="5709"/>
                  <a:pt x="42419" y="5211"/>
                </a:cubicBezTo>
                <a:cubicBezTo>
                  <a:pt x="42419" y="4714"/>
                  <a:pt x="42305" y="4331"/>
                  <a:pt x="41730" y="4331"/>
                </a:cubicBezTo>
                <a:cubicBezTo>
                  <a:pt x="41041" y="4292"/>
                  <a:pt x="40390" y="3948"/>
                  <a:pt x="40008" y="3374"/>
                </a:cubicBezTo>
                <a:cubicBezTo>
                  <a:pt x="39586" y="2838"/>
                  <a:pt x="39242" y="2263"/>
                  <a:pt x="38859" y="1689"/>
                </a:cubicBezTo>
                <a:cubicBezTo>
                  <a:pt x="38093" y="541"/>
                  <a:pt x="36887" y="5"/>
                  <a:pt x="35720" y="5"/>
                </a:cubicBezTo>
                <a:cubicBezTo>
                  <a:pt x="34552" y="5"/>
                  <a:pt x="33423" y="541"/>
                  <a:pt x="32810" y="1536"/>
                </a:cubicBezTo>
                <a:cubicBezTo>
                  <a:pt x="32389" y="2263"/>
                  <a:pt x="31853" y="2953"/>
                  <a:pt x="31279" y="3565"/>
                </a:cubicBezTo>
                <a:cubicBezTo>
                  <a:pt x="30811" y="4069"/>
                  <a:pt x="30326" y="4319"/>
                  <a:pt x="29855" y="4319"/>
                </a:cubicBezTo>
                <a:cubicBezTo>
                  <a:pt x="29326" y="4319"/>
                  <a:pt x="28815" y="4002"/>
                  <a:pt x="28369" y="3374"/>
                </a:cubicBezTo>
                <a:cubicBezTo>
                  <a:pt x="27986" y="2838"/>
                  <a:pt x="27604" y="2263"/>
                  <a:pt x="27259" y="1689"/>
                </a:cubicBezTo>
                <a:cubicBezTo>
                  <a:pt x="26525" y="569"/>
                  <a:pt x="25334" y="5"/>
                  <a:pt x="24142" y="5"/>
                </a:cubicBezTo>
                <a:cubicBezTo>
                  <a:pt x="22970" y="5"/>
                  <a:pt x="21797" y="550"/>
                  <a:pt x="21057" y="1651"/>
                </a:cubicBezTo>
                <a:cubicBezTo>
                  <a:pt x="20598" y="2417"/>
                  <a:pt x="20062" y="3144"/>
                  <a:pt x="19411" y="3795"/>
                </a:cubicBezTo>
                <a:cubicBezTo>
                  <a:pt x="19131" y="4168"/>
                  <a:pt x="18714" y="4350"/>
                  <a:pt x="18295" y="4350"/>
                </a:cubicBezTo>
                <a:cubicBezTo>
                  <a:pt x="17853" y="4350"/>
                  <a:pt x="17408" y="4149"/>
                  <a:pt x="17114" y="3757"/>
                </a:cubicBezTo>
                <a:cubicBezTo>
                  <a:pt x="16693" y="3259"/>
                  <a:pt x="16310" y="2761"/>
                  <a:pt x="15927" y="2187"/>
                </a:cubicBezTo>
                <a:cubicBezTo>
                  <a:pt x="15353" y="1383"/>
                  <a:pt x="14740" y="502"/>
                  <a:pt x="13745" y="234"/>
                </a:cubicBezTo>
                <a:cubicBezTo>
                  <a:pt x="13194" y="83"/>
                  <a:pt x="12705" y="2"/>
                  <a:pt x="12257" y="2"/>
                </a:cubicBezTo>
                <a:cubicBezTo>
                  <a:pt x="11117" y="2"/>
                  <a:pt x="10249" y="529"/>
                  <a:pt x="9342" y="1766"/>
                </a:cubicBezTo>
                <a:cubicBezTo>
                  <a:pt x="8845" y="2378"/>
                  <a:pt x="8423" y="3067"/>
                  <a:pt x="7887" y="3680"/>
                </a:cubicBezTo>
                <a:cubicBezTo>
                  <a:pt x="7597" y="4106"/>
                  <a:pt x="7131" y="4326"/>
                  <a:pt x="6661" y="4326"/>
                </a:cubicBezTo>
                <a:cubicBezTo>
                  <a:pt x="6202" y="4326"/>
                  <a:pt x="5740" y="4115"/>
                  <a:pt x="5437" y="3680"/>
                </a:cubicBezTo>
                <a:cubicBezTo>
                  <a:pt x="4978" y="3182"/>
                  <a:pt x="4557" y="2608"/>
                  <a:pt x="4174" y="2034"/>
                </a:cubicBezTo>
                <a:cubicBezTo>
                  <a:pt x="3366" y="858"/>
                  <a:pt x="2452" y="0"/>
                  <a:pt x="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9A6AF65E-7703-D838-0080-8894D4E0C8FA}"/>
              </a:ext>
            </a:extLst>
          </p:cNvPr>
          <p:cNvSpPr txBox="1"/>
          <p:nvPr/>
        </p:nvSpPr>
        <p:spPr>
          <a:xfrm>
            <a:off x="1311987" y="4983829"/>
            <a:ext cx="6755363" cy="184666"/>
          </a:xfrm>
          <a:prstGeom prst="rect">
            <a:avLst/>
          </a:prstGeom>
          <a:noFill/>
        </p:spPr>
        <p:txBody>
          <a:bodyPr wrap="square">
            <a:spAutoFit/>
          </a:bodyPr>
          <a:lstStyle/>
          <a:p>
            <a:r>
              <a:rPr lang="en-US" sz="600" dirty="0">
                <a:solidFill>
                  <a:srgbClr val="2D2E2D"/>
                </a:solidFill>
                <a:effectLst/>
                <a:latin typeface="Helvetica" pitchFamily="2" charset="0"/>
              </a:rPr>
              <a:t>https://</a:t>
            </a:r>
            <a:r>
              <a:rPr lang="en-US" sz="600" dirty="0" err="1">
                <a:solidFill>
                  <a:srgbClr val="2D2E2D"/>
                </a:solidFill>
                <a:effectLst/>
                <a:latin typeface="Helvetica" pitchFamily="2" charset="0"/>
              </a:rPr>
              <a:t>www.acog.org</a:t>
            </a:r>
            <a:r>
              <a:rPr lang="en-US" sz="600" dirty="0">
                <a:solidFill>
                  <a:srgbClr val="2D2E2D"/>
                </a:solidFill>
                <a:effectLst/>
                <a:latin typeface="Helvetica" pitchFamily="2" charset="0"/>
              </a:rPr>
              <a:t>/-/media/</a:t>
            </a:r>
            <a:r>
              <a:rPr lang="en-US" sz="600" dirty="0" err="1">
                <a:solidFill>
                  <a:srgbClr val="2D2E2D"/>
                </a:solidFill>
                <a:effectLst/>
                <a:latin typeface="Helvetica" pitchFamily="2" charset="0"/>
              </a:rPr>
              <a:t>project</a:t>
            </a:r>
            <a:r>
              <a:rPr lang="en-US" sz="600" dirty="0" err="1">
                <a:solidFill>
                  <a:srgbClr val="7F7F7F"/>
                </a:solidFill>
                <a:effectLst/>
                <a:latin typeface="Helvetica" pitchFamily="2" charset="0"/>
              </a:rPr>
              <a:t>M</a:t>
            </a:r>
            <a:r>
              <a:rPr lang="en-US" sz="600" dirty="0">
                <a:solidFill>
                  <a:srgbClr val="2D2E2D"/>
                </a:solidFill>
                <a:effectLst/>
                <a:latin typeface="Helvetica" pitchFamily="2" charset="0"/>
              </a:rPr>
              <a:t>/</a:t>
            </a:r>
            <a:r>
              <a:rPr lang="en-US" sz="600" dirty="0" err="1">
                <a:solidFill>
                  <a:srgbClr val="2D2E2D"/>
                </a:solidFill>
                <a:effectLst/>
                <a:latin typeface="Helvetica" pitchFamily="2" charset="0"/>
              </a:rPr>
              <a:t>a</a:t>
            </a:r>
            <a:r>
              <a:rPr lang="en-US" sz="600" dirty="0" err="1">
                <a:solidFill>
                  <a:srgbClr val="7F7F7F"/>
                </a:solidFill>
                <a:effectLst/>
                <a:latin typeface="Helvetica" pitchFamily="2" charset="0"/>
              </a:rPr>
              <a:t>e</a:t>
            </a:r>
            <a:r>
              <a:rPr lang="en-US" sz="600" dirty="0" err="1">
                <a:solidFill>
                  <a:srgbClr val="2D2E2D"/>
                </a:solidFill>
                <a:effectLst/>
                <a:latin typeface="Helvetica" pitchFamily="2" charset="0"/>
              </a:rPr>
              <a:t>c</a:t>
            </a:r>
            <a:r>
              <a:rPr lang="en-US" sz="600" dirty="0" err="1">
                <a:solidFill>
                  <a:srgbClr val="7F7F7F"/>
                </a:solidFill>
                <a:effectLst/>
                <a:latin typeface="Helvetica" pitchFamily="2" charset="0"/>
              </a:rPr>
              <a:t>d</a:t>
            </a:r>
            <a:r>
              <a:rPr lang="en-US" sz="600" dirty="0" err="1">
                <a:solidFill>
                  <a:srgbClr val="2D2E2D"/>
                </a:solidFill>
                <a:effectLst/>
                <a:latin typeface="Helvetica" pitchFamily="2" charset="0"/>
              </a:rPr>
              <a:t>o</a:t>
            </a:r>
            <a:r>
              <a:rPr lang="en-US" sz="600" dirty="0" err="1">
                <a:solidFill>
                  <a:srgbClr val="7F7F7F"/>
                </a:solidFill>
                <a:effectLst/>
                <a:latin typeface="Helvetica" pitchFamily="2" charset="0"/>
              </a:rPr>
              <a:t>ic</a:t>
            </a:r>
            <a:r>
              <a:rPr lang="en-US" sz="600" dirty="0" err="1">
                <a:solidFill>
                  <a:srgbClr val="2D2E2D"/>
                </a:solidFill>
                <a:effectLst/>
                <a:latin typeface="Helvetica" pitchFamily="2" charset="0"/>
              </a:rPr>
              <a:t>g</a:t>
            </a:r>
            <a:r>
              <a:rPr lang="en-US" sz="600" dirty="0" err="1">
                <a:solidFill>
                  <a:srgbClr val="7F7F7F"/>
                </a:solidFill>
                <a:effectLst/>
                <a:latin typeface="Helvetica" pitchFamily="2" charset="0"/>
              </a:rPr>
              <a:t>in</a:t>
            </a:r>
            <a:r>
              <a:rPr lang="en-US" sz="600" dirty="0">
                <a:solidFill>
                  <a:srgbClr val="2D2E2D"/>
                </a:solidFill>
                <a:effectLst/>
                <a:latin typeface="Helvetica" pitchFamily="2" charset="0"/>
              </a:rPr>
              <a:t>/</a:t>
            </a:r>
            <a:r>
              <a:rPr lang="en-US" sz="600" dirty="0" err="1">
                <a:solidFill>
                  <a:srgbClr val="7F7F7F"/>
                </a:solidFill>
                <a:effectLst/>
                <a:latin typeface="Helvetica" pitchFamily="2" charset="0"/>
              </a:rPr>
              <a:t>e</a:t>
            </a:r>
            <a:r>
              <a:rPr lang="en-US" sz="600" dirty="0" err="1">
                <a:solidFill>
                  <a:srgbClr val="2D2E2D"/>
                </a:solidFill>
                <a:effectLst/>
                <a:latin typeface="Helvetica" pitchFamily="2" charset="0"/>
              </a:rPr>
              <a:t>a</a:t>
            </a:r>
            <a:r>
              <a:rPr lang="en-US" sz="600" dirty="0">
                <a:solidFill>
                  <a:srgbClr val="2D2E2D"/>
                </a:solidFill>
                <a:effectLst/>
                <a:latin typeface="Helvetica" pitchFamily="2" charset="0"/>
              </a:rPr>
              <a:t> </a:t>
            </a:r>
            <a:r>
              <a:rPr lang="en-US" sz="600" dirty="0" err="1">
                <a:solidFill>
                  <a:srgbClr val="7F7F7F"/>
                </a:solidFill>
                <a:effectLst/>
                <a:latin typeface="Helvetica" pitchFamily="2" charset="0"/>
              </a:rPr>
              <a:t>Q</a:t>
            </a:r>
            <a:r>
              <a:rPr lang="en-US" sz="600" dirty="0" err="1">
                <a:solidFill>
                  <a:srgbClr val="2D2E2D"/>
                </a:solidFill>
                <a:effectLst/>
                <a:latin typeface="Helvetica" pitchFamily="2" charset="0"/>
              </a:rPr>
              <a:t>co</a:t>
            </a:r>
            <a:r>
              <a:rPr lang="en-US" sz="600" dirty="0" err="1">
                <a:solidFill>
                  <a:srgbClr val="7F7F7F"/>
                </a:solidFill>
                <a:effectLst/>
                <a:latin typeface="Helvetica" pitchFamily="2" charset="0"/>
              </a:rPr>
              <a:t>ua</a:t>
            </a:r>
            <a:r>
              <a:rPr lang="en-US" sz="600" dirty="0" err="1">
                <a:solidFill>
                  <a:srgbClr val="2D2E2D"/>
                </a:solidFill>
                <a:effectLst/>
                <a:latin typeface="Helvetica" pitchFamily="2" charset="0"/>
              </a:rPr>
              <a:t>g</a:t>
            </a:r>
            <a:r>
              <a:rPr lang="en-US" sz="600" dirty="0" err="1">
                <a:solidFill>
                  <a:srgbClr val="7F7F7F"/>
                </a:solidFill>
                <a:effectLst/>
                <a:latin typeface="Helvetica" pitchFamily="2" charset="0"/>
              </a:rPr>
              <a:t>l</a:t>
            </a:r>
            <a:r>
              <a:rPr lang="en-US" sz="600" dirty="0" err="1">
                <a:solidFill>
                  <a:srgbClr val="2D2E2D"/>
                </a:solidFill>
                <a:effectLst/>
                <a:latin typeface="Helvetica" pitchFamily="2" charset="0"/>
              </a:rPr>
              <a:t>o</a:t>
            </a:r>
            <a:r>
              <a:rPr lang="en-US" sz="600" dirty="0" err="1">
                <a:solidFill>
                  <a:srgbClr val="7F7F7F"/>
                </a:solidFill>
                <a:effectLst/>
                <a:latin typeface="Helvetica" pitchFamily="2" charset="0"/>
              </a:rPr>
              <a:t>ity</a:t>
            </a:r>
            <a:r>
              <a:rPr lang="en-US" sz="600" dirty="0" err="1">
                <a:solidFill>
                  <a:srgbClr val="2D2E2D"/>
                </a:solidFill>
                <a:effectLst/>
                <a:latin typeface="Helvetica" pitchFamily="2" charset="0"/>
              </a:rPr>
              <a:t>r</a:t>
            </a:r>
            <a:r>
              <a:rPr lang="en-US" sz="600" dirty="0">
                <a:solidFill>
                  <a:srgbClr val="2D2E2D"/>
                </a:solidFill>
                <a:effectLst/>
                <a:latin typeface="Helvetica" pitchFamily="2" charset="0"/>
              </a:rPr>
              <a:t> g</a:t>
            </a:r>
            <a:r>
              <a:rPr lang="en-US" sz="600" dirty="0">
                <a:solidFill>
                  <a:srgbClr val="7F7F7F"/>
                </a:solidFill>
                <a:effectLst/>
                <a:latin typeface="Helvetica" pitchFamily="2" charset="0"/>
              </a:rPr>
              <a:t>a</a:t>
            </a:r>
            <a:r>
              <a:rPr lang="en-US" sz="600" dirty="0">
                <a:solidFill>
                  <a:srgbClr val="2D2E2D"/>
                </a:solidFill>
                <a:effectLst/>
                <a:latin typeface="Helvetica" pitchFamily="2" charset="0"/>
              </a:rPr>
              <a:t>/</a:t>
            </a:r>
            <a:r>
              <a:rPr lang="en-US" sz="600" dirty="0" err="1">
                <a:solidFill>
                  <a:srgbClr val="7F7F7F"/>
                </a:solidFill>
                <a:effectLst/>
                <a:latin typeface="Helvetica" pitchFamily="2" charset="0"/>
              </a:rPr>
              <a:t>n</a:t>
            </a:r>
            <a:r>
              <a:rPr lang="en-US" sz="600" dirty="0" err="1">
                <a:solidFill>
                  <a:srgbClr val="2D2E2D"/>
                </a:solidFill>
                <a:effectLst/>
                <a:latin typeface="Helvetica" pitchFamily="2" charset="0"/>
              </a:rPr>
              <a:t>f</a:t>
            </a:r>
            <a:r>
              <a:rPr lang="en-US" sz="600" dirty="0" err="1">
                <a:solidFill>
                  <a:srgbClr val="7F7F7F"/>
                </a:solidFill>
                <a:effectLst/>
                <a:latin typeface="Helvetica" pitchFamily="2" charset="0"/>
              </a:rPr>
              <a:t>d</a:t>
            </a:r>
            <a:r>
              <a:rPr lang="en-US" sz="600" dirty="0" err="1">
                <a:solidFill>
                  <a:srgbClr val="2D2E2D"/>
                </a:solidFill>
                <a:effectLst/>
                <a:latin typeface="Helvetica" pitchFamily="2" charset="0"/>
              </a:rPr>
              <a:t>i</a:t>
            </a:r>
            <a:r>
              <a:rPr lang="en-US" sz="600" dirty="0">
                <a:solidFill>
                  <a:srgbClr val="2D2E2D"/>
                </a:solidFill>
                <a:effectLst/>
                <a:latin typeface="Helvetica" pitchFamily="2" charset="0"/>
              </a:rPr>
              <a:t> </a:t>
            </a:r>
            <a:r>
              <a:rPr lang="en-US" sz="600" dirty="0" err="1">
                <a:solidFill>
                  <a:srgbClr val="2D2E2D"/>
                </a:solidFill>
                <a:effectLst/>
                <a:latin typeface="Helvetica" pitchFamily="2" charset="0"/>
              </a:rPr>
              <a:t>l</a:t>
            </a:r>
            <a:r>
              <a:rPr lang="en-US" sz="600" dirty="0" err="1">
                <a:solidFill>
                  <a:srgbClr val="7F7F7F"/>
                </a:solidFill>
                <a:effectLst/>
                <a:latin typeface="Helvetica" pitchFamily="2" charset="0"/>
              </a:rPr>
              <a:t>P</a:t>
            </a:r>
            <a:r>
              <a:rPr lang="en-US" sz="600" dirty="0" err="1">
                <a:solidFill>
                  <a:srgbClr val="2D2E2D"/>
                </a:solidFill>
                <a:effectLst/>
                <a:latin typeface="Helvetica" pitchFamily="2" charset="0"/>
              </a:rPr>
              <a:t>e</a:t>
            </a:r>
            <a:r>
              <a:rPr lang="en-US" sz="600" dirty="0" err="1">
                <a:solidFill>
                  <a:srgbClr val="7F7F7F"/>
                </a:solidFill>
                <a:effectLst/>
                <a:latin typeface="Helvetica" pitchFamily="2" charset="0"/>
              </a:rPr>
              <a:t>a</a:t>
            </a:r>
            <a:r>
              <a:rPr lang="en-US" sz="600" dirty="0" err="1">
                <a:solidFill>
                  <a:srgbClr val="2D2E2D"/>
                </a:solidFill>
                <a:effectLst/>
                <a:latin typeface="Helvetica" pitchFamily="2" charset="0"/>
              </a:rPr>
              <a:t>s</a:t>
            </a:r>
            <a:r>
              <a:rPr lang="en-US" sz="600" dirty="0" err="1">
                <a:solidFill>
                  <a:srgbClr val="7F7F7F"/>
                </a:solidFill>
                <a:effectLst/>
                <a:latin typeface="Helvetica" pitchFamily="2" charset="0"/>
              </a:rPr>
              <a:t>t</a:t>
            </a:r>
            <a:r>
              <a:rPr lang="en-US" sz="600" dirty="0">
                <a:solidFill>
                  <a:srgbClr val="2D2E2D"/>
                </a:solidFill>
                <a:effectLst/>
                <a:latin typeface="Helvetica" pitchFamily="2" charset="0"/>
              </a:rPr>
              <a:t>/</a:t>
            </a:r>
            <a:r>
              <a:rPr lang="en-US" sz="600" dirty="0" err="1">
                <a:solidFill>
                  <a:srgbClr val="7F7F7F"/>
                </a:solidFill>
                <a:effectLst/>
                <a:latin typeface="Helvetica" pitchFamily="2" charset="0"/>
              </a:rPr>
              <a:t>ie</a:t>
            </a:r>
            <a:r>
              <a:rPr lang="en-US" sz="600" dirty="0" err="1">
                <a:solidFill>
                  <a:srgbClr val="2D2E2D"/>
                </a:solidFill>
                <a:effectLst/>
                <a:latin typeface="Helvetica" pitchFamily="2" charset="0"/>
              </a:rPr>
              <a:t>fo</a:t>
            </a:r>
            <a:r>
              <a:rPr lang="en-US" sz="600" dirty="0" err="1">
                <a:solidFill>
                  <a:srgbClr val="7F7F7F"/>
                </a:solidFill>
                <a:effectLst/>
                <a:latin typeface="Helvetica" pitchFamily="2" charset="0"/>
              </a:rPr>
              <a:t>nt</a:t>
            </a:r>
            <a:r>
              <a:rPr lang="en-US" sz="600" dirty="0" err="1">
                <a:solidFill>
                  <a:srgbClr val="2D2E2D"/>
                </a:solidFill>
                <a:effectLst/>
                <a:latin typeface="Helvetica" pitchFamily="2" charset="0"/>
              </a:rPr>
              <a:t>r</a:t>
            </a:r>
            <a:r>
              <a:rPr lang="en-US" sz="600" dirty="0">
                <a:solidFill>
                  <a:srgbClr val="2D2E2D"/>
                </a:solidFill>
                <a:effectLst/>
                <a:latin typeface="Helvetica" pitchFamily="2" charset="0"/>
              </a:rPr>
              <a:t> </a:t>
            </a:r>
            <a:r>
              <a:rPr lang="en-US" sz="600" dirty="0" err="1">
                <a:solidFill>
                  <a:srgbClr val="7F7F7F"/>
                </a:solidFill>
                <a:effectLst/>
                <a:latin typeface="Helvetica" pitchFamily="2" charset="0"/>
              </a:rPr>
              <a:t>S</a:t>
            </a:r>
            <a:r>
              <a:rPr lang="en-US" sz="600" dirty="0" err="1">
                <a:solidFill>
                  <a:srgbClr val="2D2E2D"/>
                </a:solidFill>
                <a:effectLst/>
                <a:latin typeface="Helvetica" pitchFamily="2" charset="0"/>
              </a:rPr>
              <a:t>m</a:t>
            </a:r>
            <a:r>
              <a:rPr lang="en-US" sz="600" dirty="0" err="1">
                <a:solidFill>
                  <a:srgbClr val="7F7F7F"/>
                </a:solidFill>
                <a:effectLst/>
                <a:latin typeface="Helvetica" pitchFamily="2" charset="0"/>
              </a:rPr>
              <a:t>a</a:t>
            </a:r>
            <a:r>
              <a:rPr lang="en-US" sz="600" dirty="0" err="1">
                <a:solidFill>
                  <a:srgbClr val="2D2E2D"/>
                </a:solidFill>
                <a:effectLst/>
                <a:latin typeface="Helvetica" pitchFamily="2" charset="0"/>
              </a:rPr>
              <a:t>s</a:t>
            </a:r>
            <a:r>
              <a:rPr lang="en-US" sz="600" dirty="0" err="1">
                <a:solidFill>
                  <a:srgbClr val="7F7F7F"/>
                </a:solidFill>
                <a:effectLst/>
                <a:latin typeface="Helvetica" pitchFamily="2" charset="0"/>
              </a:rPr>
              <a:t>fe</a:t>
            </a:r>
            <a:r>
              <a:rPr lang="en-US" sz="600" dirty="0">
                <a:solidFill>
                  <a:srgbClr val="2D2E2D"/>
                </a:solidFill>
                <a:effectLst/>
                <a:latin typeface="Helvetica" pitchFamily="2" charset="0"/>
              </a:rPr>
              <a:t>/</a:t>
            </a:r>
            <a:r>
              <a:rPr lang="en-US" sz="600" dirty="0" err="1">
                <a:solidFill>
                  <a:srgbClr val="7F7F7F"/>
                </a:solidFill>
                <a:effectLst/>
                <a:latin typeface="Helvetica" pitchFamily="2" charset="0"/>
              </a:rPr>
              <a:t>t</a:t>
            </a:r>
            <a:r>
              <a:rPr lang="en-US" sz="600" dirty="0" err="1">
                <a:solidFill>
                  <a:srgbClr val="2D2E2D"/>
                </a:solidFill>
                <a:effectLst/>
                <a:latin typeface="Helvetica" pitchFamily="2" charset="0"/>
              </a:rPr>
              <a:t>d</a:t>
            </a:r>
            <a:r>
              <a:rPr lang="en-US" sz="600" dirty="0" err="1">
                <a:solidFill>
                  <a:srgbClr val="7F7F7F"/>
                </a:solidFill>
                <a:effectLst/>
                <a:latin typeface="Helvetica" pitchFamily="2" charset="0"/>
              </a:rPr>
              <a:t>y</a:t>
            </a:r>
            <a:r>
              <a:rPr lang="en-US" sz="600" dirty="0">
                <a:solidFill>
                  <a:srgbClr val="7F7F7F"/>
                </a:solidFill>
                <a:effectLst/>
                <a:latin typeface="Helvetica" pitchFamily="2" charset="0"/>
              </a:rPr>
              <a:t> </a:t>
            </a:r>
            <a:r>
              <a:rPr lang="en-US" sz="600" dirty="0" err="1">
                <a:solidFill>
                  <a:srgbClr val="2D2E2D"/>
                </a:solidFill>
                <a:effectLst/>
                <a:latin typeface="Helvetica" pitchFamily="2" charset="0"/>
              </a:rPr>
              <a:t>i</a:t>
            </a:r>
            <a:r>
              <a:rPr lang="en-US" sz="600" dirty="0" err="1">
                <a:solidFill>
                  <a:srgbClr val="7F7F7F"/>
                </a:solidFill>
                <a:effectLst/>
                <a:latin typeface="Helvetica" pitchFamily="2" charset="0"/>
              </a:rPr>
              <a:t>D</a:t>
            </a:r>
            <a:r>
              <a:rPr lang="en-US" sz="600" dirty="0" err="1">
                <a:solidFill>
                  <a:srgbClr val="2D2E2D"/>
                </a:solidFill>
                <a:effectLst/>
                <a:latin typeface="Helvetica" pitchFamily="2" charset="0"/>
              </a:rPr>
              <a:t>st</a:t>
            </a:r>
            <a:r>
              <a:rPr lang="en-US" sz="600" dirty="0" err="1">
                <a:solidFill>
                  <a:srgbClr val="7F7F7F"/>
                </a:solidFill>
                <a:effectLst/>
                <a:latin typeface="Helvetica" pitchFamily="2" charset="0"/>
              </a:rPr>
              <a:t>iv</a:t>
            </a:r>
            <a:r>
              <a:rPr lang="en-US" sz="600" dirty="0" err="1">
                <a:solidFill>
                  <a:srgbClr val="2D2E2D"/>
                </a:solidFill>
                <a:effectLst/>
                <a:latin typeface="Helvetica" pitchFamily="2" charset="0"/>
              </a:rPr>
              <a:t>r</a:t>
            </a:r>
            <a:r>
              <a:rPr lang="en-US" sz="600" dirty="0" err="1">
                <a:solidFill>
                  <a:srgbClr val="7F7F7F"/>
                </a:solidFill>
                <a:effectLst/>
                <a:latin typeface="Helvetica" pitchFamily="2" charset="0"/>
              </a:rPr>
              <a:t>i</a:t>
            </a:r>
            <a:r>
              <a:rPr lang="en-US" sz="600" dirty="0" err="1">
                <a:solidFill>
                  <a:srgbClr val="2D2E2D"/>
                </a:solidFill>
                <a:effectLst/>
                <a:latin typeface="Helvetica" pitchFamily="2" charset="0"/>
              </a:rPr>
              <a:t>i</a:t>
            </a:r>
            <a:r>
              <a:rPr lang="en-US" sz="600" dirty="0" err="1">
                <a:solidFill>
                  <a:srgbClr val="7F7F7F"/>
                </a:solidFill>
                <a:effectLst/>
                <a:latin typeface="Helvetica" pitchFamily="2" charset="0"/>
              </a:rPr>
              <a:t>s</a:t>
            </a:r>
            <a:r>
              <a:rPr lang="en-US" sz="600" dirty="0" err="1">
                <a:solidFill>
                  <a:srgbClr val="2D2E2D"/>
                </a:solidFill>
                <a:effectLst/>
                <a:latin typeface="Helvetica" pitchFamily="2" charset="0"/>
              </a:rPr>
              <a:t>c</a:t>
            </a:r>
            <a:r>
              <a:rPr lang="en-US" sz="600" dirty="0" err="1">
                <a:solidFill>
                  <a:srgbClr val="7F7F7F"/>
                </a:solidFill>
                <a:effectLst/>
                <a:latin typeface="Helvetica" pitchFamily="2" charset="0"/>
              </a:rPr>
              <a:t>io</a:t>
            </a:r>
            <a:r>
              <a:rPr lang="en-US" sz="600" dirty="0" err="1">
                <a:solidFill>
                  <a:srgbClr val="2D2E2D"/>
                </a:solidFill>
                <a:effectLst/>
                <a:latin typeface="Helvetica" pitchFamily="2" charset="0"/>
              </a:rPr>
              <a:t>t</a:t>
            </a:r>
            <a:r>
              <a:rPr lang="en-US" sz="600" dirty="0" err="1">
                <a:solidFill>
                  <a:srgbClr val="7F7F7F"/>
                </a:solidFill>
                <a:effectLst/>
                <a:latin typeface="Helvetica" pitchFamily="2" charset="0"/>
              </a:rPr>
              <a:t>n</a:t>
            </a:r>
            <a:r>
              <a:rPr lang="en-US" sz="600" dirty="0" err="1">
                <a:solidFill>
                  <a:srgbClr val="2D2E2D"/>
                </a:solidFill>
                <a:effectLst/>
                <a:latin typeface="Helvetica" pitchFamily="2" charset="0"/>
              </a:rPr>
              <a:t>s</a:t>
            </a:r>
            <a:r>
              <a:rPr lang="en-US" sz="600" dirty="0">
                <a:solidFill>
                  <a:srgbClr val="7F7F7F"/>
                </a:solidFill>
                <a:effectLst/>
                <a:latin typeface="Helvetica" pitchFamily="2" charset="0"/>
              </a:rPr>
              <a:t>.</a:t>
            </a:r>
            <a:r>
              <a:rPr lang="en-US" sz="600" dirty="0">
                <a:solidFill>
                  <a:srgbClr val="2D2E2D"/>
                </a:solidFill>
                <a:effectLst/>
                <a:latin typeface="Helvetica" pitchFamily="2" charset="0"/>
              </a:rPr>
              <a:t>/ </a:t>
            </a:r>
            <a:r>
              <a:rPr lang="en-US" sz="600" dirty="0" err="1">
                <a:solidFill>
                  <a:srgbClr val="2D2E2D"/>
                </a:solidFill>
                <a:effectLst/>
                <a:latin typeface="Helvetica" pitchFamily="2" charset="0"/>
              </a:rPr>
              <a:t>smi</a:t>
            </a:r>
            <a:r>
              <a:rPr lang="en-US" sz="600" dirty="0">
                <a:solidFill>
                  <a:srgbClr val="2D2E2D"/>
                </a:solidFill>
                <a:effectLst/>
                <a:latin typeface="Helvetica" pitchFamily="2" charset="0"/>
              </a:rPr>
              <a:t>-</a:t>
            </a:r>
            <a:r>
              <a:rPr lang="en-US" sz="600" dirty="0" err="1">
                <a:solidFill>
                  <a:srgbClr val="2D2E2D"/>
                </a:solidFill>
                <a:effectLst/>
                <a:latin typeface="Helvetica" pitchFamily="2" charset="0"/>
              </a:rPr>
              <a:t>ob</a:t>
            </a:r>
            <a:r>
              <a:rPr lang="en-US" sz="600" dirty="0">
                <a:solidFill>
                  <a:srgbClr val="2D2E2D"/>
                </a:solidFill>
                <a:effectLst/>
                <a:latin typeface="Helvetica" pitchFamily="2" charset="0"/>
              </a:rPr>
              <a:t>-hemorrhage-bundle-hemorrhage-</a:t>
            </a:r>
            <a:r>
              <a:rPr lang="en-US" sz="600" dirty="0" err="1">
                <a:solidFill>
                  <a:srgbClr val="2D2E2D"/>
                </a:solidFill>
                <a:effectLst/>
                <a:latin typeface="Helvetica" pitchFamily="2" charset="0"/>
              </a:rPr>
              <a:t>checklist.pdf</a:t>
            </a:r>
            <a:endParaRPr lang="en-US" sz="600" dirty="0">
              <a:solidFill>
                <a:srgbClr val="2D2E2D"/>
              </a:solidFill>
              <a:effectLst/>
              <a:latin typeface="Helvetica" pitchFamily="2" charset="0"/>
            </a:endParaRPr>
          </a:p>
        </p:txBody>
      </p:sp>
      <p:pic>
        <p:nvPicPr>
          <p:cNvPr id="9" name="Picture 8">
            <a:extLst>
              <a:ext uri="{FF2B5EF4-FFF2-40B4-BE49-F238E27FC236}">
                <a16:creationId xmlns:a16="http://schemas.microsoft.com/office/drawing/2014/main" id="{022B2824-706C-865B-B581-3EF9E8ADB409}"/>
              </a:ext>
            </a:extLst>
          </p:cNvPr>
          <p:cNvPicPr>
            <a:picLocks noChangeAspect="1"/>
          </p:cNvPicPr>
          <p:nvPr/>
        </p:nvPicPr>
        <p:blipFill>
          <a:blip r:embed="rId3"/>
          <a:stretch>
            <a:fillRect/>
          </a:stretch>
        </p:blipFill>
        <p:spPr>
          <a:xfrm>
            <a:off x="1598256" y="775180"/>
            <a:ext cx="5337499" cy="4208649"/>
          </a:xfrm>
          <a:prstGeom prst="rect">
            <a:avLst/>
          </a:prstGeom>
        </p:spPr>
      </p:pic>
    </p:spTree>
    <p:extLst>
      <p:ext uri="{BB962C8B-B14F-4D97-AF65-F5344CB8AC3E}">
        <p14:creationId xmlns:p14="http://schemas.microsoft.com/office/powerpoint/2010/main" val="1225120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4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Maternal M &amp; M</a:t>
            </a:r>
            <a:endParaRPr sz="3600" dirty="0"/>
          </a:p>
        </p:txBody>
      </p:sp>
      <p:sp>
        <p:nvSpPr>
          <p:cNvPr id="1092" name="Google Shape;1092;p47"/>
          <p:cNvSpPr txBox="1">
            <a:spLocks noGrp="1"/>
          </p:cNvSpPr>
          <p:nvPr>
            <p:ph type="body" idx="4294967295"/>
          </p:nvPr>
        </p:nvSpPr>
        <p:spPr>
          <a:xfrm>
            <a:off x="720000" y="1017725"/>
            <a:ext cx="7704000" cy="25434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 sz="3200" b="1" dirty="0">
                <a:solidFill>
                  <a:schemeClr val="dk1"/>
                </a:solidFill>
                <a:latin typeface="Cabin"/>
                <a:ea typeface="Cabin"/>
                <a:cs typeface="Cabin"/>
                <a:sym typeface="Cabin"/>
              </a:rPr>
              <a:t>Preeclampsia</a:t>
            </a:r>
            <a:endParaRPr sz="3200" b="1" dirty="0">
              <a:solidFill>
                <a:schemeClr val="dk1"/>
              </a:solidFill>
              <a:latin typeface="Cabin"/>
              <a:ea typeface="Cabin"/>
              <a:cs typeface="Cabin"/>
              <a:sym typeface="Cabin"/>
            </a:endParaRPr>
          </a:p>
          <a:p>
            <a:pPr marL="241300" lvl="0" indent="-203200" algn="l" rtl="0">
              <a:spcBef>
                <a:spcPts val="300"/>
              </a:spcBef>
              <a:spcAft>
                <a:spcPts val="0"/>
              </a:spcAft>
              <a:buSzPts val="1200"/>
              <a:buChar char="●"/>
            </a:pPr>
            <a:r>
              <a:rPr lang="en-US" sz="2800" dirty="0">
                <a:solidFill>
                  <a:schemeClr val="hlink"/>
                </a:solidFill>
                <a:latin typeface="Calibri" panose="020F0502020204030204" pitchFamily="34" charset="0"/>
                <a:cs typeface="Calibri" panose="020F0502020204030204" pitchFamily="34" charset="0"/>
              </a:rPr>
              <a:t>Lack of markers defining HTN cause</a:t>
            </a:r>
            <a:endParaRPr lang="en-US" sz="2800" dirty="0">
              <a:latin typeface="Calibri" panose="020F0502020204030204" pitchFamily="34" charset="0"/>
              <a:cs typeface="Calibri" panose="020F0502020204030204" pitchFamily="34" charset="0"/>
            </a:endParaRPr>
          </a:p>
          <a:p>
            <a:pPr marL="241300" lvl="0" indent="-203200" algn="l" rtl="0">
              <a:spcBef>
                <a:spcPts val="300"/>
              </a:spcBef>
              <a:spcAft>
                <a:spcPts val="0"/>
              </a:spcAft>
              <a:buSzPts val="1200"/>
              <a:buChar char="●"/>
            </a:pPr>
            <a:r>
              <a:rPr lang="en-US" sz="2800" dirty="0">
                <a:solidFill>
                  <a:schemeClr val="tx1"/>
                </a:solidFill>
                <a:effectLst/>
                <a:latin typeface="Calibri" panose="020F0502020204030204" pitchFamily="34" charset="0"/>
              </a:rPr>
              <a:t>Cannot predict preterm labor</a:t>
            </a:r>
          </a:p>
          <a:p>
            <a:pPr marL="241300" lvl="0" indent="-203200" algn="l" rtl="0">
              <a:spcBef>
                <a:spcPts val="300"/>
              </a:spcBef>
              <a:spcAft>
                <a:spcPts val="0"/>
              </a:spcAft>
              <a:buSzPts val="1200"/>
              <a:buChar char="●"/>
            </a:pPr>
            <a:r>
              <a:rPr lang="en-US" sz="2800" dirty="0">
                <a:solidFill>
                  <a:schemeClr val="tx1"/>
                </a:solidFill>
                <a:effectLst/>
                <a:latin typeface="Calibri" panose="020F0502020204030204" pitchFamily="34" charset="0"/>
              </a:rPr>
              <a:t>Plasma levels of proteins released from the placenta, and placental growth factor (</a:t>
            </a:r>
            <a:r>
              <a:rPr lang="en-US" sz="2800" dirty="0" err="1">
                <a:solidFill>
                  <a:schemeClr val="tx1"/>
                </a:solidFill>
                <a:effectLst/>
                <a:latin typeface="Calibri" panose="020F0502020204030204" pitchFamily="34" charset="0"/>
              </a:rPr>
              <a:t>PlGF</a:t>
            </a:r>
            <a:r>
              <a:rPr lang="en-US" sz="2800" dirty="0">
                <a:solidFill>
                  <a:schemeClr val="tx1"/>
                </a:solidFill>
                <a:effectLst/>
                <a:latin typeface="Calibri" panose="020F0502020204030204" pitchFamily="34" charset="0"/>
              </a:rPr>
              <a:t>) (a proangiogenic factor), are altered in women with preeclampsia</a:t>
            </a:r>
          </a:p>
          <a:p>
            <a:pPr marL="241300" lvl="0" indent="-203200" algn="l" rtl="0">
              <a:spcBef>
                <a:spcPts val="300"/>
              </a:spcBef>
              <a:spcAft>
                <a:spcPts val="0"/>
              </a:spcAft>
              <a:buSzPts val="1200"/>
              <a:buChar char="●"/>
            </a:pPr>
            <a:r>
              <a:rPr lang="en-US" sz="2800" dirty="0">
                <a:solidFill>
                  <a:schemeClr val="tx1"/>
                </a:solidFill>
                <a:effectLst/>
                <a:latin typeface="Calibri" panose="020F0502020204030204" pitchFamily="34" charset="0"/>
              </a:rPr>
              <a:t>Most promising, thus far, is the SFlt1/</a:t>
            </a:r>
            <a:r>
              <a:rPr lang="en-US" sz="2800" dirty="0" err="1">
                <a:solidFill>
                  <a:schemeClr val="tx1"/>
                </a:solidFill>
                <a:effectLst/>
                <a:latin typeface="Calibri" panose="020F0502020204030204" pitchFamily="34" charset="0"/>
              </a:rPr>
              <a:t>PlGF</a:t>
            </a:r>
            <a:r>
              <a:rPr lang="en-US" sz="2800" dirty="0">
                <a:solidFill>
                  <a:schemeClr val="tx1"/>
                </a:solidFill>
                <a:effectLst/>
                <a:latin typeface="Calibri" panose="020F0502020204030204" pitchFamily="34" charset="0"/>
              </a:rPr>
              <a:t> ratio</a:t>
            </a:r>
          </a:p>
        </p:txBody>
      </p:sp>
      <p:sp>
        <p:nvSpPr>
          <p:cNvPr id="1093" name="Google Shape;1093;p47"/>
          <p:cNvSpPr/>
          <p:nvPr/>
        </p:nvSpPr>
        <p:spPr>
          <a:xfrm>
            <a:off x="6039875" y="4281567"/>
            <a:ext cx="1060500" cy="153275"/>
          </a:xfrm>
          <a:custGeom>
            <a:avLst/>
            <a:gdLst/>
            <a:ahLst/>
            <a:cxnLst/>
            <a:rect l="l" t="t" r="r" b="b"/>
            <a:pathLst>
              <a:path w="42420" h="6131" extrusionOk="0">
                <a:moveTo>
                  <a:pt x="993" y="0"/>
                </a:moveTo>
                <a:cubicBezTo>
                  <a:pt x="931" y="0"/>
                  <a:pt x="869" y="2"/>
                  <a:pt x="805" y="5"/>
                </a:cubicBezTo>
                <a:cubicBezTo>
                  <a:pt x="269" y="43"/>
                  <a:pt x="1" y="273"/>
                  <a:pt x="1" y="809"/>
                </a:cubicBezTo>
                <a:cubicBezTo>
                  <a:pt x="1" y="1306"/>
                  <a:pt x="78" y="1727"/>
                  <a:pt x="728" y="1727"/>
                </a:cubicBezTo>
                <a:cubicBezTo>
                  <a:pt x="1417" y="1766"/>
                  <a:pt x="2068" y="2149"/>
                  <a:pt x="2413" y="2723"/>
                </a:cubicBezTo>
                <a:cubicBezTo>
                  <a:pt x="2834" y="3259"/>
                  <a:pt x="3140" y="3833"/>
                  <a:pt x="3561" y="4407"/>
                </a:cubicBezTo>
                <a:cubicBezTo>
                  <a:pt x="4258" y="5499"/>
                  <a:pt x="5434" y="6083"/>
                  <a:pt x="6628" y="6083"/>
                </a:cubicBezTo>
                <a:cubicBezTo>
                  <a:pt x="7401" y="6083"/>
                  <a:pt x="8182" y="5838"/>
                  <a:pt x="8845" y="5326"/>
                </a:cubicBezTo>
                <a:cubicBezTo>
                  <a:pt x="9610" y="4675"/>
                  <a:pt x="10108" y="3718"/>
                  <a:pt x="10759" y="2914"/>
                </a:cubicBezTo>
                <a:cubicBezTo>
                  <a:pt x="11386" y="2134"/>
                  <a:pt x="11929" y="1751"/>
                  <a:pt x="12471" y="1751"/>
                </a:cubicBezTo>
                <a:cubicBezTo>
                  <a:pt x="13020" y="1751"/>
                  <a:pt x="13569" y="2144"/>
                  <a:pt x="14204" y="2914"/>
                </a:cubicBezTo>
                <a:cubicBezTo>
                  <a:pt x="14625" y="3412"/>
                  <a:pt x="14970" y="3910"/>
                  <a:pt x="15314" y="4446"/>
                </a:cubicBezTo>
                <a:cubicBezTo>
                  <a:pt x="16023" y="5518"/>
                  <a:pt x="17171" y="6054"/>
                  <a:pt x="18320" y="6054"/>
                </a:cubicBezTo>
                <a:cubicBezTo>
                  <a:pt x="19468" y="6054"/>
                  <a:pt x="20617" y="5518"/>
                  <a:pt x="21325" y="4446"/>
                </a:cubicBezTo>
                <a:cubicBezTo>
                  <a:pt x="21823" y="3680"/>
                  <a:pt x="22359" y="2953"/>
                  <a:pt x="22971" y="2302"/>
                </a:cubicBezTo>
                <a:cubicBezTo>
                  <a:pt x="23270" y="1909"/>
                  <a:pt x="23706" y="1718"/>
                  <a:pt x="24141" y="1718"/>
                </a:cubicBezTo>
                <a:cubicBezTo>
                  <a:pt x="24596" y="1718"/>
                  <a:pt x="25051" y="1928"/>
                  <a:pt x="25345" y="2340"/>
                </a:cubicBezTo>
                <a:cubicBezTo>
                  <a:pt x="25881" y="2991"/>
                  <a:pt x="26417" y="3680"/>
                  <a:pt x="26876" y="4369"/>
                </a:cubicBezTo>
                <a:cubicBezTo>
                  <a:pt x="27565" y="5479"/>
                  <a:pt x="28752" y="6130"/>
                  <a:pt x="30015" y="6130"/>
                </a:cubicBezTo>
                <a:cubicBezTo>
                  <a:pt x="30513" y="6092"/>
                  <a:pt x="30973" y="5939"/>
                  <a:pt x="31432" y="5747"/>
                </a:cubicBezTo>
                <a:cubicBezTo>
                  <a:pt x="32121" y="5211"/>
                  <a:pt x="32772" y="4599"/>
                  <a:pt x="33384" y="3910"/>
                </a:cubicBezTo>
                <a:cubicBezTo>
                  <a:pt x="33844" y="3412"/>
                  <a:pt x="34150" y="2799"/>
                  <a:pt x="34609" y="2302"/>
                </a:cubicBezTo>
                <a:cubicBezTo>
                  <a:pt x="34912" y="1924"/>
                  <a:pt x="35355" y="1732"/>
                  <a:pt x="35794" y="1732"/>
                </a:cubicBezTo>
                <a:cubicBezTo>
                  <a:pt x="36245" y="1732"/>
                  <a:pt x="36692" y="1933"/>
                  <a:pt x="36983" y="2340"/>
                </a:cubicBezTo>
                <a:cubicBezTo>
                  <a:pt x="37442" y="2876"/>
                  <a:pt x="37864" y="3412"/>
                  <a:pt x="38246" y="4024"/>
                </a:cubicBezTo>
                <a:cubicBezTo>
                  <a:pt x="39005" y="5180"/>
                  <a:pt x="39934" y="6063"/>
                  <a:pt x="41386" y="6063"/>
                </a:cubicBezTo>
                <a:cubicBezTo>
                  <a:pt x="41473" y="6063"/>
                  <a:pt x="41563" y="6060"/>
                  <a:pt x="41654" y="6054"/>
                </a:cubicBezTo>
                <a:cubicBezTo>
                  <a:pt x="42228" y="5977"/>
                  <a:pt x="42419" y="5709"/>
                  <a:pt x="42419" y="5211"/>
                </a:cubicBezTo>
                <a:cubicBezTo>
                  <a:pt x="42419" y="4714"/>
                  <a:pt x="42305" y="4331"/>
                  <a:pt x="41730" y="4331"/>
                </a:cubicBezTo>
                <a:cubicBezTo>
                  <a:pt x="41041" y="4292"/>
                  <a:pt x="40390" y="3948"/>
                  <a:pt x="40008" y="3374"/>
                </a:cubicBezTo>
                <a:cubicBezTo>
                  <a:pt x="39586" y="2838"/>
                  <a:pt x="39242" y="2263"/>
                  <a:pt x="38859" y="1689"/>
                </a:cubicBezTo>
                <a:cubicBezTo>
                  <a:pt x="38093" y="541"/>
                  <a:pt x="36887" y="5"/>
                  <a:pt x="35720" y="5"/>
                </a:cubicBezTo>
                <a:cubicBezTo>
                  <a:pt x="34552" y="5"/>
                  <a:pt x="33423" y="541"/>
                  <a:pt x="32810" y="1536"/>
                </a:cubicBezTo>
                <a:cubicBezTo>
                  <a:pt x="32389" y="2263"/>
                  <a:pt x="31853" y="2953"/>
                  <a:pt x="31279" y="3565"/>
                </a:cubicBezTo>
                <a:cubicBezTo>
                  <a:pt x="30811" y="4069"/>
                  <a:pt x="30326" y="4319"/>
                  <a:pt x="29855" y="4319"/>
                </a:cubicBezTo>
                <a:cubicBezTo>
                  <a:pt x="29326" y="4319"/>
                  <a:pt x="28815" y="4002"/>
                  <a:pt x="28369" y="3374"/>
                </a:cubicBezTo>
                <a:cubicBezTo>
                  <a:pt x="27986" y="2838"/>
                  <a:pt x="27604" y="2263"/>
                  <a:pt x="27259" y="1689"/>
                </a:cubicBezTo>
                <a:cubicBezTo>
                  <a:pt x="26525" y="569"/>
                  <a:pt x="25334" y="5"/>
                  <a:pt x="24142" y="5"/>
                </a:cubicBezTo>
                <a:cubicBezTo>
                  <a:pt x="22970" y="5"/>
                  <a:pt x="21797" y="550"/>
                  <a:pt x="21057" y="1651"/>
                </a:cubicBezTo>
                <a:cubicBezTo>
                  <a:pt x="20598" y="2417"/>
                  <a:pt x="20062" y="3144"/>
                  <a:pt x="19411" y="3795"/>
                </a:cubicBezTo>
                <a:cubicBezTo>
                  <a:pt x="19131" y="4168"/>
                  <a:pt x="18714" y="4350"/>
                  <a:pt x="18295" y="4350"/>
                </a:cubicBezTo>
                <a:cubicBezTo>
                  <a:pt x="17853" y="4350"/>
                  <a:pt x="17408" y="4149"/>
                  <a:pt x="17114" y="3757"/>
                </a:cubicBezTo>
                <a:cubicBezTo>
                  <a:pt x="16693" y="3259"/>
                  <a:pt x="16310" y="2761"/>
                  <a:pt x="15927" y="2187"/>
                </a:cubicBezTo>
                <a:cubicBezTo>
                  <a:pt x="15353" y="1383"/>
                  <a:pt x="14740" y="502"/>
                  <a:pt x="13745" y="234"/>
                </a:cubicBezTo>
                <a:cubicBezTo>
                  <a:pt x="13194" y="83"/>
                  <a:pt x="12705" y="2"/>
                  <a:pt x="12257" y="2"/>
                </a:cubicBezTo>
                <a:cubicBezTo>
                  <a:pt x="11117" y="2"/>
                  <a:pt x="10249" y="529"/>
                  <a:pt x="9342" y="1766"/>
                </a:cubicBezTo>
                <a:cubicBezTo>
                  <a:pt x="8845" y="2378"/>
                  <a:pt x="8423" y="3067"/>
                  <a:pt x="7887" y="3680"/>
                </a:cubicBezTo>
                <a:cubicBezTo>
                  <a:pt x="7597" y="4106"/>
                  <a:pt x="7131" y="4326"/>
                  <a:pt x="6661" y="4326"/>
                </a:cubicBezTo>
                <a:cubicBezTo>
                  <a:pt x="6202" y="4326"/>
                  <a:pt x="5740" y="4115"/>
                  <a:pt x="5437" y="3680"/>
                </a:cubicBezTo>
                <a:cubicBezTo>
                  <a:pt x="4978" y="3182"/>
                  <a:pt x="4557" y="2608"/>
                  <a:pt x="4174" y="2034"/>
                </a:cubicBezTo>
                <a:cubicBezTo>
                  <a:pt x="3366" y="858"/>
                  <a:pt x="2452" y="0"/>
                  <a:pt x="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47"/>
          <p:cNvSpPr txBox="1">
            <a:spLocks noGrp="1"/>
          </p:cNvSpPr>
          <p:nvPr>
            <p:ph type="title"/>
          </p:nvPr>
        </p:nvSpPr>
        <p:spPr>
          <a:xfrm>
            <a:off x="720000" y="135958"/>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Postpartum hemorrhage ACOG Recs</a:t>
            </a:r>
            <a:endParaRPr sz="3600" dirty="0"/>
          </a:p>
        </p:txBody>
      </p:sp>
      <p:sp>
        <p:nvSpPr>
          <p:cNvPr id="1093" name="Google Shape;1093;p47"/>
          <p:cNvSpPr/>
          <p:nvPr/>
        </p:nvSpPr>
        <p:spPr>
          <a:xfrm>
            <a:off x="6039875" y="4281567"/>
            <a:ext cx="1060500" cy="153275"/>
          </a:xfrm>
          <a:custGeom>
            <a:avLst/>
            <a:gdLst/>
            <a:ahLst/>
            <a:cxnLst/>
            <a:rect l="l" t="t" r="r" b="b"/>
            <a:pathLst>
              <a:path w="42420" h="6131" extrusionOk="0">
                <a:moveTo>
                  <a:pt x="993" y="0"/>
                </a:moveTo>
                <a:cubicBezTo>
                  <a:pt x="931" y="0"/>
                  <a:pt x="869" y="2"/>
                  <a:pt x="805" y="5"/>
                </a:cubicBezTo>
                <a:cubicBezTo>
                  <a:pt x="269" y="43"/>
                  <a:pt x="1" y="273"/>
                  <a:pt x="1" y="809"/>
                </a:cubicBezTo>
                <a:cubicBezTo>
                  <a:pt x="1" y="1306"/>
                  <a:pt x="78" y="1727"/>
                  <a:pt x="728" y="1727"/>
                </a:cubicBezTo>
                <a:cubicBezTo>
                  <a:pt x="1417" y="1766"/>
                  <a:pt x="2068" y="2149"/>
                  <a:pt x="2413" y="2723"/>
                </a:cubicBezTo>
                <a:cubicBezTo>
                  <a:pt x="2834" y="3259"/>
                  <a:pt x="3140" y="3833"/>
                  <a:pt x="3561" y="4407"/>
                </a:cubicBezTo>
                <a:cubicBezTo>
                  <a:pt x="4258" y="5499"/>
                  <a:pt x="5434" y="6083"/>
                  <a:pt x="6628" y="6083"/>
                </a:cubicBezTo>
                <a:cubicBezTo>
                  <a:pt x="7401" y="6083"/>
                  <a:pt x="8182" y="5838"/>
                  <a:pt x="8845" y="5326"/>
                </a:cubicBezTo>
                <a:cubicBezTo>
                  <a:pt x="9610" y="4675"/>
                  <a:pt x="10108" y="3718"/>
                  <a:pt x="10759" y="2914"/>
                </a:cubicBezTo>
                <a:cubicBezTo>
                  <a:pt x="11386" y="2134"/>
                  <a:pt x="11929" y="1751"/>
                  <a:pt x="12471" y="1751"/>
                </a:cubicBezTo>
                <a:cubicBezTo>
                  <a:pt x="13020" y="1751"/>
                  <a:pt x="13569" y="2144"/>
                  <a:pt x="14204" y="2914"/>
                </a:cubicBezTo>
                <a:cubicBezTo>
                  <a:pt x="14625" y="3412"/>
                  <a:pt x="14970" y="3910"/>
                  <a:pt x="15314" y="4446"/>
                </a:cubicBezTo>
                <a:cubicBezTo>
                  <a:pt x="16023" y="5518"/>
                  <a:pt x="17171" y="6054"/>
                  <a:pt x="18320" y="6054"/>
                </a:cubicBezTo>
                <a:cubicBezTo>
                  <a:pt x="19468" y="6054"/>
                  <a:pt x="20617" y="5518"/>
                  <a:pt x="21325" y="4446"/>
                </a:cubicBezTo>
                <a:cubicBezTo>
                  <a:pt x="21823" y="3680"/>
                  <a:pt x="22359" y="2953"/>
                  <a:pt x="22971" y="2302"/>
                </a:cubicBezTo>
                <a:cubicBezTo>
                  <a:pt x="23270" y="1909"/>
                  <a:pt x="23706" y="1718"/>
                  <a:pt x="24141" y="1718"/>
                </a:cubicBezTo>
                <a:cubicBezTo>
                  <a:pt x="24596" y="1718"/>
                  <a:pt x="25051" y="1928"/>
                  <a:pt x="25345" y="2340"/>
                </a:cubicBezTo>
                <a:cubicBezTo>
                  <a:pt x="25881" y="2991"/>
                  <a:pt x="26417" y="3680"/>
                  <a:pt x="26876" y="4369"/>
                </a:cubicBezTo>
                <a:cubicBezTo>
                  <a:pt x="27565" y="5479"/>
                  <a:pt x="28752" y="6130"/>
                  <a:pt x="30015" y="6130"/>
                </a:cubicBezTo>
                <a:cubicBezTo>
                  <a:pt x="30513" y="6092"/>
                  <a:pt x="30973" y="5939"/>
                  <a:pt x="31432" y="5747"/>
                </a:cubicBezTo>
                <a:cubicBezTo>
                  <a:pt x="32121" y="5211"/>
                  <a:pt x="32772" y="4599"/>
                  <a:pt x="33384" y="3910"/>
                </a:cubicBezTo>
                <a:cubicBezTo>
                  <a:pt x="33844" y="3412"/>
                  <a:pt x="34150" y="2799"/>
                  <a:pt x="34609" y="2302"/>
                </a:cubicBezTo>
                <a:cubicBezTo>
                  <a:pt x="34912" y="1924"/>
                  <a:pt x="35355" y="1732"/>
                  <a:pt x="35794" y="1732"/>
                </a:cubicBezTo>
                <a:cubicBezTo>
                  <a:pt x="36245" y="1732"/>
                  <a:pt x="36692" y="1933"/>
                  <a:pt x="36983" y="2340"/>
                </a:cubicBezTo>
                <a:cubicBezTo>
                  <a:pt x="37442" y="2876"/>
                  <a:pt x="37864" y="3412"/>
                  <a:pt x="38246" y="4024"/>
                </a:cubicBezTo>
                <a:cubicBezTo>
                  <a:pt x="39005" y="5180"/>
                  <a:pt x="39934" y="6063"/>
                  <a:pt x="41386" y="6063"/>
                </a:cubicBezTo>
                <a:cubicBezTo>
                  <a:pt x="41473" y="6063"/>
                  <a:pt x="41563" y="6060"/>
                  <a:pt x="41654" y="6054"/>
                </a:cubicBezTo>
                <a:cubicBezTo>
                  <a:pt x="42228" y="5977"/>
                  <a:pt x="42419" y="5709"/>
                  <a:pt x="42419" y="5211"/>
                </a:cubicBezTo>
                <a:cubicBezTo>
                  <a:pt x="42419" y="4714"/>
                  <a:pt x="42305" y="4331"/>
                  <a:pt x="41730" y="4331"/>
                </a:cubicBezTo>
                <a:cubicBezTo>
                  <a:pt x="41041" y="4292"/>
                  <a:pt x="40390" y="3948"/>
                  <a:pt x="40008" y="3374"/>
                </a:cubicBezTo>
                <a:cubicBezTo>
                  <a:pt x="39586" y="2838"/>
                  <a:pt x="39242" y="2263"/>
                  <a:pt x="38859" y="1689"/>
                </a:cubicBezTo>
                <a:cubicBezTo>
                  <a:pt x="38093" y="541"/>
                  <a:pt x="36887" y="5"/>
                  <a:pt x="35720" y="5"/>
                </a:cubicBezTo>
                <a:cubicBezTo>
                  <a:pt x="34552" y="5"/>
                  <a:pt x="33423" y="541"/>
                  <a:pt x="32810" y="1536"/>
                </a:cubicBezTo>
                <a:cubicBezTo>
                  <a:pt x="32389" y="2263"/>
                  <a:pt x="31853" y="2953"/>
                  <a:pt x="31279" y="3565"/>
                </a:cubicBezTo>
                <a:cubicBezTo>
                  <a:pt x="30811" y="4069"/>
                  <a:pt x="30326" y="4319"/>
                  <a:pt x="29855" y="4319"/>
                </a:cubicBezTo>
                <a:cubicBezTo>
                  <a:pt x="29326" y="4319"/>
                  <a:pt x="28815" y="4002"/>
                  <a:pt x="28369" y="3374"/>
                </a:cubicBezTo>
                <a:cubicBezTo>
                  <a:pt x="27986" y="2838"/>
                  <a:pt x="27604" y="2263"/>
                  <a:pt x="27259" y="1689"/>
                </a:cubicBezTo>
                <a:cubicBezTo>
                  <a:pt x="26525" y="569"/>
                  <a:pt x="25334" y="5"/>
                  <a:pt x="24142" y="5"/>
                </a:cubicBezTo>
                <a:cubicBezTo>
                  <a:pt x="22970" y="5"/>
                  <a:pt x="21797" y="550"/>
                  <a:pt x="21057" y="1651"/>
                </a:cubicBezTo>
                <a:cubicBezTo>
                  <a:pt x="20598" y="2417"/>
                  <a:pt x="20062" y="3144"/>
                  <a:pt x="19411" y="3795"/>
                </a:cubicBezTo>
                <a:cubicBezTo>
                  <a:pt x="19131" y="4168"/>
                  <a:pt x="18714" y="4350"/>
                  <a:pt x="18295" y="4350"/>
                </a:cubicBezTo>
                <a:cubicBezTo>
                  <a:pt x="17853" y="4350"/>
                  <a:pt x="17408" y="4149"/>
                  <a:pt x="17114" y="3757"/>
                </a:cubicBezTo>
                <a:cubicBezTo>
                  <a:pt x="16693" y="3259"/>
                  <a:pt x="16310" y="2761"/>
                  <a:pt x="15927" y="2187"/>
                </a:cubicBezTo>
                <a:cubicBezTo>
                  <a:pt x="15353" y="1383"/>
                  <a:pt x="14740" y="502"/>
                  <a:pt x="13745" y="234"/>
                </a:cubicBezTo>
                <a:cubicBezTo>
                  <a:pt x="13194" y="83"/>
                  <a:pt x="12705" y="2"/>
                  <a:pt x="12257" y="2"/>
                </a:cubicBezTo>
                <a:cubicBezTo>
                  <a:pt x="11117" y="2"/>
                  <a:pt x="10249" y="529"/>
                  <a:pt x="9342" y="1766"/>
                </a:cubicBezTo>
                <a:cubicBezTo>
                  <a:pt x="8845" y="2378"/>
                  <a:pt x="8423" y="3067"/>
                  <a:pt x="7887" y="3680"/>
                </a:cubicBezTo>
                <a:cubicBezTo>
                  <a:pt x="7597" y="4106"/>
                  <a:pt x="7131" y="4326"/>
                  <a:pt x="6661" y="4326"/>
                </a:cubicBezTo>
                <a:cubicBezTo>
                  <a:pt x="6202" y="4326"/>
                  <a:pt x="5740" y="4115"/>
                  <a:pt x="5437" y="3680"/>
                </a:cubicBezTo>
                <a:cubicBezTo>
                  <a:pt x="4978" y="3182"/>
                  <a:pt x="4557" y="2608"/>
                  <a:pt x="4174" y="2034"/>
                </a:cubicBezTo>
                <a:cubicBezTo>
                  <a:pt x="3366" y="858"/>
                  <a:pt x="2452" y="0"/>
                  <a:pt x="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9A6AF65E-7703-D838-0080-8894D4E0C8FA}"/>
              </a:ext>
            </a:extLst>
          </p:cNvPr>
          <p:cNvSpPr txBox="1"/>
          <p:nvPr/>
        </p:nvSpPr>
        <p:spPr>
          <a:xfrm>
            <a:off x="1311987" y="4983829"/>
            <a:ext cx="6755363" cy="184666"/>
          </a:xfrm>
          <a:prstGeom prst="rect">
            <a:avLst/>
          </a:prstGeom>
          <a:noFill/>
        </p:spPr>
        <p:txBody>
          <a:bodyPr wrap="square">
            <a:spAutoFit/>
          </a:bodyPr>
          <a:lstStyle/>
          <a:p>
            <a:r>
              <a:rPr lang="en-US" sz="600" dirty="0">
                <a:solidFill>
                  <a:srgbClr val="2D2E2D"/>
                </a:solidFill>
                <a:effectLst/>
                <a:latin typeface="Helvetica" pitchFamily="2" charset="0"/>
              </a:rPr>
              <a:t>https://</a:t>
            </a:r>
            <a:r>
              <a:rPr lang="en-US" sz="600" dirty="0" err="1">
                <a:solidFill>
                  <a:srgbClr val="2D2E2D"/>
                </a:solidFill>
                <a:effectLst/>
                <a:latin typeface="Helvetica" pitchFamily="2" charset="0"/>
              </a:rPr>
              <a:t>www.acog.org</a:t>
            </a:r>
            <a:r>
              <a:rPr lang="en-US" sz="600" dirty="0">
                <a:solidFill>
                  <a:srgbClr val="2D2E2D"/>
                </a:solidFill>
                <a:effectLst/>
                <a:latin typeface="Helvetica" pitchFamily="2" charset="0"/>
              </a:rPr>
              <a:t>/-/media/</a:t>
            </a:r>
            <a:r>
              <a:rPr lang="en-US" sz="600" dirty="0" err="1">
                <a:solidFill>
                  <a:srgbClr val="2D2E2D"/>
                </a:solidFill>
                <a:effectLst/>
                <a:latin typeface="Helvetica" pitchFamily="2" charset="0"/>
              </a:rPr>
              <a:t>project</a:t>
            </a:r>
            <a:r>
              <a:rPr lang="en-US" sz="600" dirty="0" err="1">
                <a:solidFill>
                  <a:srgbClr val="7F7F7F"/>
                </a:solidFill>
                <a:effectLst/>
                <a:latin typeface="Helvetica" pitchFamily="2" charset="0"/>
              </a:rPr>
              <a:t>M</a:t>
            </a:r>
            <a:r>
              <a:rPr lang="en-US" sz="600" dirty="0">
                <a:solidFill>
                  <a:srgbClr val="2D2E2D"/>
                </a:solidFill>
                <a:effectLst/>
                <a:latin typeface="Helvetica" pitchFamily="2" charset="0"/>
              </a:rPr>
              <a:t>/</a:t>
            </a:r>
            <a:r>
              <a:rPr lang="en-US" sz="600" dirty="0" err="1">
                <a:solidFill>
                  <a:srgbClr val="2D2E2D"/>
                </a:solidFill>
                <a:effectLst/>
                <a:latin typeface="Helvetica" pitchFamily="2" charset="0"/>
              </a:rPr>
              <a:t>a</a:t>
            </a:r>
            <a:r>
              <a:rPr lang="en-US" sz="600" dirty="0" err="1">
                <a:solidFill>
                  <a:srgbClr val="7F7F7F"/>
                </a:solidFill>
                <a:effectLst/>
                <a:latin typeface="Helvetica" pitchFamily="2" charset="0"/>
              </a:rPr>
              <a:t>e</a:t>
            </a:r>
            <a:r>
              <a:rPr lang="en-US" sz="600" dirty="0" err="1">
                <a:solidFill>
                  <a:srgbClr val="2D2E2D"/>
                </a:solidFill>
                <a:effectLst/>
                <a:latin typeface="Helvetica" pitchFamily="2" charset="0"/>
              </a:rPr>
              <a:t>c</a:t>
            </a:r>
            <a:r>
              <a:rPr lang="en-US" sz="600" dirty="0" err="1">
                <a:solidFill>
                  <a:srgbClr val="7F7F7F"/>
                </a:solidFill>
                <a:effectLst/>
                <a:latin typeface="Helvetica" pitchFamily="2" charset="0"/>
              </a:rPr>
              <a:t>d</a:t>
            </a:r>
            <a:r>
              <a:rPr lang="en-US" sz="600" dirty="0" err="1">
                <a:solidFill>
                  <a:srgbClr val="2D2E2D"/>
                </a:solidFill>
                <a:effectLst/>
                <a:latin typeface="Helvetica" pitchFamily="2" charset="0"/>
              </a:rPr>
              <a:t>o</a:t>
            </a:r>
            <a:r>
              <a:rPr lang="en-US" sz="600" dirty="0" err="1">
                <a:solidFill>
                  <a:srgbClr val="7F7F7F"/>
                </a:solidFill>
                <a:effectLst/>
                <a:latin typeface="Helvetica" pitchFamily="2" charset="0"/>
              </a:rPr>
              <a:t>ic</a:t>
            </a:r>
            <a:r>
              <a:rPr lang="en-US" sz="600" dirty="0" err="1">
                <a:solidFill>
                  <a:srgbClr val="2D2E2D"/>
                </a:solidFill>
                <a:effectLst/>
                <a:latin typeface="Helvetica" pitchFamily="2" charset="0"/>
              </a:rPr>
              <a:t>g</a:t>
            </a:r>
            <a:r>
              <a:rPr lang="en-US" sz="600" dirty="0" err="1">
                <a:solidFill>
                  <a:srgbClr val="7F7F7F"/>
                </a:solidFill>
                <a:effectLst/>
                <a:latin typeface="Helvetica" pitchFamily="2" charset="0"/>
              </a:rPr>
              <a:t>in</a:t>
            </a:r>
            <a:r>
              <a:rPr lang="en-US" sz="600" dirty="0">
                <a:solidFill>
                  <a:srgbClr val="2D2E2D"/>
                </a:solidFill>
                <a:effectLst/>
                <a:latin typeface="Helvetica" pitchFamily="2" charset="0"/>
              </a:rPr>
              <a:t>/</a:t>
            </a:r>
            <a:r>
              <a:rPr lang="en-US" sz="600" dirty="0" err="1">
                <a:solidFill>
                  <a:srgbClr val="7F7F7F"/>
                </a:solidFill>
                <a:effectLst/>
                <a:latin typeface="Helvetica" pitchFamily="2" charset="0"/>
              </a:rPr>
              <a:t>e</a:t>
            </a:r>
            <a:r>
              <a:rPr lang="en-US" sz="600" dirty="0" err="1">
                <a:solidFill>
                  <a:srgbClr val="2D2E2D"/>
                </a:solidFill>
                <a:effectLst/>
                <a:latin typeface="Helvetica" pitchFamily="2" charset="0"/>
              </a:rPr>
              <a:t>a</a:t>
            </a:r>
            <a:r>
              <a:rPr lang="en-US" sz="600" dirty="0">
                <a:solidFill>
                  <a:srgbClr val="2D2E2D"/>
                </a:solidFill>
                <a:effectLst/>
                <a:latin typeface="Helvetica" pitchFamily="2" charset="0"/>
              </a:rPr>
              <a:t> </a:t>
            </a:r>
            <a:r>
              <a:rPr lang="en-US" sz="600" dirty="0" err="1">
                <a:solidFill>
                  <a:srgbClr val="7F7F7F"/>
                </a:solidFill>
                <a:effectLst/>
                <a:latin typeface="Helvetica" pitchFamily="2" charset="0"/>
              </a:rPr>
              <a:t>Q</a:t>
            </a:r>
            <a:r>
              <a:rPr lang="en-US" sz="600" dirty="0" err="1">
                <a:solidFill>
                  <a:srgbClr val="2D2E2D"/>
                </a:solidFill>
                <a:effectLst/>
                <a:latin typeface="Helvetica" pitchFamily="2" charset="0"/>
              </a:rPr>
              <a:t>co</a:t>
            </a:r>
            <a:r>
              <a:rPr lang="en-US" sz="600" dirty="0" err="1">
                <a:solidFill>
                  <a:srgbClr val="7F7F7F"/>
                </a:solidFill>
                <a:effectLst/>
                <a:latin typeface="Helvetica" pitchFamily="2" charset="0"/>
              </a:rPr>
              <a:t>ua</a:t>
            </a:r>
            <a:r>
              <a:rPr lang="en-US" sz="600" dirty="0" err="1">
                <a:solidFill>
                  <a:srgbClr val="2D2E2D"/>
                </a:solidFill>
                <a:effectLst/>
                <a:latin typeface="Helvetica" pitchFamily="2" charset="0"/>
              </a:rPr>
              <a:t>g</a:t>
            </a:r>
            <a:r>
              <a:rPr lang="en-US" sz="600" dirty="0" err="1">
                <a:solidFill>
                  <a:srgbClr val="7F7F7F"/>
                </a:solidFill>
                <a:effectLst/>
                <a:latin typeface="Helvetica" pitchFamily="2" charset="0"/>
              </a:rPr>
              <a:t>l</a:t>
            </a:r>
            <a:r>
              <a:rPr lang="en-US" sz="600" dirty="0" err="1">
                <a:solidFill>
                  <a:srgbClr val="2D2E2D"/>
                </a:solidFill>
                <a:effectLst/>
                <a:latin typeface="Helvetica" pitchFamily="2" charset="0"/>
              </a:rPr>
              <a:t>o</a:t>
            </a:r>
            <a:r>
              <a:rPr lang="en-US" sz="600" dirty="0" err="1">
                <a:solidFill>
                  <a:srgbClr val="7F7F7F"/>
                </a:solidFill>
                <a:effectLst/>
                <a:latin typeface="Helvetica" pitchFamily="2" charset="0"/>
              </a:rPr>
              <a:t>ity</a:t>
            </a:r>
            <a:r>
              <a:rPr lang="en-US" sz="600" dirty="0" err="1">
                <a:solidFill>
                  <a:srgbClr val="2D2E2D"/>
                </a:solidFill>
                <a:effectLst/>
                <a:latin typeface="Helvetica" pitchFamily="2" charset="0"/>
              </a:rPr>
              <a:t>r</a:t>
            </a:r>
            <a:r>
              <a:rPr lang="en-US" sz="600" dirty="0">
                <a:solidFill>
                  <a:srgbClr val="2D2E2D"/>
                </a:solidFill>
                <a:effectLst/>
                <a:latin typeface="Helvetica" pitchFamily="2" charset="0"/>
              </a:rPr>
              <a:t> g</a:t>
            </a:r>
            <a:r>
              <a:rPr lang="en-US" sz="600" dirty="0">
                <a:solidFill>
                  <a:srgbClr val="7F7F7F"/>
                </a:solidFill>
                <a:effectLst/>
                <a:latin typeface="Helvetica" pitchFamily="2" charset="0"/>
              </a:rPr>
              <a:t>a</a:t>
            </a:r>
            <a:r>
              <a:rPr lang="en-US" sz="600" dirty="0">
                <a:solidFill>
                  <a:srgbClr val="2D2E2D"/>
                </a:solidFill>
                <a:effectLst/>
                <a:latin typeface="Helvetica" pitchFamily="2" charset="0"/>
              </a:rPr>
              <a:t>/</a:t>
            </a:r>
            <a:r>
              <a:rPr lang="en-US" sz="600" dirty="0" err="1">
                <a:solidFill>
                  <a:srgbClr val="7F7F7F"/>
                </a:solidFill>
                <a:effectLst/>
                <a:latin typeface="Helvetica" pitchFamily="2" charset="0"/>
              </a:rPr>
              <a:t>n</a:t>
            </a:r>
            <a:r>
              <a:rPr lang="en-US" sz="600" dirty="0" err="1">
                <a:solidFill>
                  <a:srgbClr val="2D2E2D"/>
                </a:solidFill>
                <a:effectLst/>
                <a:latin typeface="Helvetica" pitchFamily="2" charset="0"/>
              </a:rPr>
              <a:t>f</a:t>
            </a:r>
            <a:r>
              <a:rPr lang="en-US" sz="600" dirty="0" err="1">
                <a:solidFill>
                  <a:srgbClr val="7F7F7F"/>
                </a:solidFill>
                <a:effectLst/>
                <a:latin typeface="Helvetica" pitchFamily="2" charset="0"/>
              </a:rPr>
              <a:t>d</a:t>
            </a:r>
            <a:r>
              <a:rPr lang="en-US" sz="600" dirty="0" err="1">
                <a:solidFill>
                  <a:srgbClr val="2D2E2D"/>
                </a:solidFill>
                <a:effectLst/>
                <a:latin typeface="Helvetica" pitchFamily="2" charset="0"/>
              </a:rPr>
              <a:t>i</a:t>
            </a:r>
            <a:r>
              <a:rPr lang="en-US" sz="600" dirty="0">
                <a:solidFill>
                  <a:srgbClr val="2D2E2D"/>
                </a:solidFill>
                <a:effectLst/>
                <a:latin typeface="Helvetica" pitchFamily="2" charset="0"/>
              </a:rPr>
              <a:t> </a:t>
            </a:r>
            <a:r>
              <a:rPr lang="en-US" sz="600" dirty="0" err="1">
                <a:solidFill>
                  <a:srgbClr val="2D2E2D"/>
                </a:solidFill>
                <a:effectLst/>
                <a:latin typeface="Helvetica" pitchFamily="2" charset="0"/>
              </a:rPr>
              <a:t>l</a:t>
            </a:r>
            <a:r>
              <a:rPr lang="en-US" sz="600" dirty="0" err="1">
                <a:solidFill>
                  <a:srgbClr val="7F7F7F"/>
                </a:solidFill>
                <a:effectLst/>
                <a:latin typeface="Helvetica" pitchFamily="2" charset="0"/>
              </a:rPr>
              <a:t>P</a:t>
            </a:r>
            <a:r>
              <a:rPr lang="en-US" sz="600" dirty="0" err="1">
                <a:solidFill>
                  <a:srgbClr val="2D2E2D"/>
                </a:solidFill>
                <a:effectLst/>
                <a:latin typeface="Helvetica" pitchFamily="2" charset="0"/>
              </a:rPr>
              <a:t>e</a:t>
            </a:r>
            <a:r>
              <a:rPr lang="en-US" sz="600" dirty="0" err="1">
                <a:solidFill>
                  <a:srgbClr val="7F7F7F"/>
                </a:solidFill>
                <a:effectLst/>
                <a:latin typeface="Helvetica" pitchFamily="2" charset="0"/>
              </a:rPr>
              <a:t>a</a:t>
            </a:r>
            <a:r>
              <a:rPr lang="en-US" sz="600" dirty="0" err="1">
                <a:solidFill>
                  <a:srgbClr val="2D2E2D"/>
                </a:solidFill>
                <a:effectLst/>
                <a:latin typeface="Helvetica" pitchFamily="2" charset="0"/>
              </a:rPr>
              <a:t>s</a:t>
            </a:r>
            <a:r>
              <a:rPr lang="en-US" sz="600" dirty="0" err="1">
                <a:solidFill>
                  <a:srgbClr val="7F7F7F"/>
                </a:solidFill>
                <a:effectLst/>
                <a:latin typeface="Helvetica" pitchFamily="2" charset="0"/>
              </a:rPr>
              <a:t>t</a:t>
            </a:r>
            <a:r>
              <a:rPr lang="en-US" sz="600" dirty="0">
                <a:solidFill>
                  <a:srgbClr val="2D2E2D"/>
                </a:solidFill>
                <a:effectLst/>
                <a:latin typeface="Helvetica" pitchFamily="2" charset="0"/>
              </a:rPr>
              <a:t>/</a:t>
            </a:r>
            <a:r>
              <a:rPr lang="en-US" sz="600" dirty="0" err="1">
                <a:solidFill>
                  <a:srgbClr val="7F7F7F"/>
                </a:solidFill>
                <a:effectLst/>
                <a:latin typeface="Helvetica" pitchFamily="2" charset="0"/>
              </a:rPr>
              <a:t>ie</a:t>
            </a:r>
            <a:r>
              <a:rPr lang="en-US" sz="600" dirty="0" err="1">
                <a:solidFill>
                  <a:srgbClr val="2D2E2D"/>
                </a:solidFill>
                <a:effectLst/>
                <a:latin typeface="Helvetica" pitchFamily="2" charset="0"/>
              </a:rPr>
              <a:t>fo</a:t>
            </a:r>
            <a:r>
              <a:rPr lang="en-US" sz="600" dirty="0" err="1">
                <a:solidFill>
                  <a:srgbClr val="7F7F7F"/>
                </a:solidFill>
                <a:effectLst/>
                <a:latin typeface="Helvetica" pitchFamily="2" charset="0"/>
              </a:rPr>
              <a:t>nt</a:t>
            </a:r>
            <a:r>
              <a:rPr lang="en-US" sz="600" dirty="0" err="1">
                <a:solidFill>
                  <a:srgbClr val="2D2E2D"/>
                </a:solidFill>
                <a:effectLst/>
                <a:latin typeface="Helvetica" pitchFamily="2" charset="0"/>
              </a:rPr>
              <a:t>r</a:t>
            </a:r>
            <a:r>
              <a:rPr lang="en-US" sz="600" dirty="0">
                <a:solidFill>
                  <a:srgbClr val="2D2E2D"/>
                </a:solidFill>
                <a:effectLst/>
                <a:latin typeface="Helvetica" pitchFamily="2" charset="0"/>
              </a:rPr>
              <a:t> </a:t>
            </a:r>
            <a:r>
              <a:rPr lang="en-US" sz="600" dirty="0" err="1">
                <a:solidFill>
                  <a:srgbClr val="7F7F7F"/>
                </a:solidFill>
                <a:effectLst/>
                <a:latin typeface="Helvetica" pitchFamily="2" charset="0"/>
              </a:rPr>
              <a:t>S</a:t>
            </a:r>
            <a:r>
              <a:rPr lang="en-US" sz="600" dirty="0" err="1">
                <a:solidFill>
                  <a:srgbClr val="2D2E2D"/>
                </a:solidFill>
                <a:effectLst/>
                <a:latin typeface="Helvetica" pitchFamily="2" charset="0"/>
              </a:rPr>
              <a:t>m</a:t>
            </a:r>
            <a:r>
              <a:rPr lang="en-US" sz="600" dirty="0" err="1">
                <a:solidFill>
                  <a:srgbClr val="7F7F7F"/>
                </a:solidFill>
                <a:effectLst/>
                <a:latin typeface="Helvetica" pitchFamily="2" charset="0"/>
              </a:rPr>
              <a:t>a</a:t>
            </a:r>
            <a:r>
              <a:rPr lang="en-US" sz="600" dirty="0" err="1">
                <a:solidFill>
                  <a:srgbClr val="2D2E2D"/>
                </a:solidFill>
                <a:effectLst/>
                <a:latin typeface="Helvetica" pitchFamily="2" charset="0"/>
              </a:rPr>
              <a:t>s</a:t>
            </a:r>
            <a:r>
              <a:rPr lang="en-US" sz="600" dirty="0" err="1">
                <a:solidFill>
                  <a:srgbClr val="7F7F7F"/>
                </a:solidFill>
                <a:effectLst/>
                <a:latin typeface="Helvetica" pitchFamily="2" charset="0"/>
              </a:rPr>
              <a:t>fe</a:t>
            </a:r>
            <a:r>
              <a:rPr lang="en-US" sz="600" dirty="0">
                <a:solidFill>
                  <a:srgbClr val="2D2E2D"/>
                </a:solidFill>
                <a:effectLst/>
                <a:latin typeface="Helvetica" pitchFamily="2" charset="0"/>
              </a:rPr>
              <a:t>/</a:t>
            </a:r>
            <a:r>
              <a:rPr lang="en-US" sz="600" dirty="0" err="1">
                <a:solidFill>
                  <a:srgbClr val="7F7F7F"/>
                </a:solidFill>
                <a:effectLst/>
                <a:latin typeface="Helvetica" pitchFamily="2" charset="0"/>
              </a:rPr>
              <a:t>t</a:t>
            </a:r>
            <a:r>
              <a:rPr lang="en-US" sz="600" dirty="0" err="1">
                <a:solidFill>
                  <a:srgbClr val="2D2E2D"/>
                </a:solidFill>
                <a:effectLst/>
                <a:latin typeface="Helvetica" pitchFamily="2" charset="0"/>
              </a:rPr>
              <a:t>d</a:t>
            </a:r>
            <a:r>
              <a:rPr lang="en-US" sz="600" dirty="0" err="1">
                <a:solidFill>
                  <a:srgbClr val="7F7F7F"/>
                </a:solidFill>
                <a:effectLst/>
                <a:latin typeface="Helvetica" pitchFamily="2" charset="0"/>
              </a:rPr>
              <a:t>y</a:t>
            </a:r>
            <a:r>
              <a:rPr lang="en-US" sz="600" dirty="0">
                <a:solidFill>
                  <a:srgbClr val="7F7F7F"/>
                </a:solidFill>
                <a:effectLst/>
                <a:latin typeface="Helvetica" pitchFamily="2" charset="0"/>
              </a:rPr>
              <a:t> </a:t>
            </a:r>
            <a:r>
              <a:rPr lang="en-US" sz="600" dirty="0" err="1">
                <a:solidFill>
                  <a:srgbClr val="2D2E2D"/>
                </a:solidFill>
                <a:effectLst/>
                <a:latin typeface="Helvetica" pitchFamily="2" charset="0"/>
              </a:rPr>
              <a:t>i</a:t>
            </a:r>
            <a:r>
              <a:rPr lang="en-US" sz="600" dirty="0" err="1">
                <a:solidFill>
                  <a:srgbClr val="7F7F7F"/>
                </a:solidFill>
                <a:effectLst/>
                <a:latin typeface="Helvetica" pitchFamily="2" charset="0"/>
              </a:rPr>
              <a:t>D</a:t>
            </a:r>
            <a:r>
              <a:rPr lang="en-US" sz="600" dirty="0" err="1">
                <a:solidFill>
                  <a:srgbClr val="2D2E2D"/>
                </a:solidFill>
                <a:effectLst/>
                <a:latin typeface="Helvetica" pitchFamily="2" charset="0"/>
              </a:rPr>
              <a:t>st</a:t>
            </a:r>
            <a:r>
              <a:rPr lang="en-US" sz="600" dirty="0" err="1">
                <a:solidFill>
                  <a:srgbClr val="7F7F7F"/>
                </a:solidFill>
                <a:effectLst/>
                <a:latin typeface="Helvetica" pitchFamily="2" charset="0"/>
              </a:rPr>
              <a:t>iv</a:t>
            </a:r>
            <a:r>
              <a:rPr lang="en-US" sz="600" dirty="0" err="1">
                <a:solidFill>
                  <a:srgbClr val="2D2E2D"/>
                </a:solidFill>
                <a:effectLst/>
                <a:latin typeface="Helvetica" pitchFamily="2" charset="0"/>
              </a:rPr>
              <a:t>r</a:t>
            </a:r>
            <a:r>
              <a:rPr lang="en-US" sz="600" dirty="0" err="1">
                <a:solidFill>
                  <a:srgbClr val="7F7F7F"/>
                </a:solidFill>
                <a:effectLst/>
                <a:latin typeface="Helvetica" pitchFamily="2" charset="0"/>
              </a:rPr>
              <a:t>i</a:t>
            </a:r>
            <a:r>
              <a:rPr lang="en-US" sz="600" dirty="0" err="1">
                <a:solidFill>
                  <a:srgbClr val="2D2E2D"/>
                </a:solidFill>
                <a:effectLst/>
                <a:latin typeface="Helvetica" pitchFamily="2" charset="0"/>
              </a:rPr>
              <a:t>i</a:t>
            </a:r>
            <a:r>
              <a:rPr lang="en-US" sz="600" dirty="0" err="1">
                <a:solidFill>
                  <a:srgbClr val="7F7F7F"/>
                </a:solidFill>
                <a:effectLst/>
                <a:latin typeface="Helvetica" pitchFamily="2" charset="0"/>
              </a:rPr>
              <a:t>s</a:t>
            </a:r>
            <a:r>
              <a:rPr lang="en-US" sz="600" dirty="0" err="1">
                <a:solidFill>
                  <a:srgbClr val="2D2E2D"/>
                </a:solidFill>
                <a:effectLst/>
                <a:latin typeface="Helvetica" pitchFamily="2" charset="0"/>
              </a:rPr>
              <a:t>c</a:t>
            </a:r>
            <a:r>
              <a:rPr lang="en-US" sz="600" dirty="0" err="1">
                <a:solidFill>
                  <a:srgbClr val="7F7F7F"/>
                </a:solidFill>
                <a:effectLst/>
                <a:latin typeface="Helvetica" pitchFamily="2" charset="0"/>
              </a:rPr>
              <a:t>io</a:t>
            </a:r>
            <a:r>
              <a:rPr lang="en-US" sz="600" dirty="0" err="1">
                <a:solidFill>
                  <a:srgbClr val="2D2E2D"/>
                </a:solidFill>
                <a:effectLst/>
                <a:latin typeface="Helvetica" pitchFamily="2" charset="0"/>
              </a:rPr>
              <a:t>t</a:t>
            </a:r>
            <a:r>
              <a:rPr lang="en-US" sz="600" dirty="0" err="1">
                <a:solidFill>
                  <a:srgbClr val="7F7F7F"/>
                </a:solidFill>
                <a:effectLst/>
                <a:latin typeface="Helvetica" pitchFamily="2" charset="0"/>
              </a:rPr>
              <a:t>n</a:t>
            </a:r>
            <a:r>
              <a:rPr lang="en-US" sz="600" dirty="0" err="1">
                <a:solidFill>
                  <a:srgbClr val="2D2E2D"/>
                </a:solidFill>
                <a:effectLst/>
                <a:latin typeface="Helvetica" pitchFamily="2" charset="0"/>
              </a:rPr>
              <a:t>s</a:t>
            </a:r>
            <a:r>
              <a:rPr lang="en-US" sz="600" dirty="0">
                <a:solidFill>
                  <a:srgbClr val="7F7F7F"/>
                </a:solidFill>
                <a:effectLst/>
                <a:latin typeface="Helvetica" pitchFamily="2" charset="0"/>
              </a:rPr>
              <a:t>.</a:t>
            </a:r>
            <a:r>
              <a:rPr lang="en-US" sz="600" dirty="0">
                <a:solidFill>
                  <a:srgbClr val="2D2E2D"/>
                </a:solidFill>
                <a:effectLst/>
                <a:latin typeface="Helvetica" pitchFamily="2" charset="0"/>
              </a:rPr>
              <a:t>/ </a:t>
            </a:r>
            <a:r>
              <a:rPr lang="en-US" sz="600" dirty="0" err="1">
                <a:solidFill>
                  <a:srgbClr val="2D2E2D"/>
                </a:solidFill>
                <a:effectLst/>
                <a:latin typeface="Helvetica" pitchFamily="2" charset="0"/>
              </a:rPr>
              <a:t>smi</a:t>
            </a:r>
            <a:r>
              <a:rPr lang="en-US" sz="600" dirty="0">
                <a:solidFill>
                  <a:srgbClr val="2D2E2D"/>
                </a:solidFill>
                <a:effectLst/>
                <a:latin typeface="Helvetica" pitchFamily="2" charset="0"/>
              </a:rPr>
              <a:t>-</a:t>
            </a:r>
            <a:r>
              <a:rPr lang="en-US" sz="600" dirty="0" err="1">
                <a:solidFill>
                  <a:srgbClr val="2D2E2D"/>
                </a:solidFill>
                <a:effectLst/>
                <a:latin typeface="Helvetica" pitchFamily="2" charset="0"/>
              </a:rPr>
              <a:t>ob</a:t>
            </a:r>
            <a:r>
              <a:rPr lang="en-US" sz="600" dirty="0">
                <a:solidFill>
                  <a:srgbClr val="2D2E2D"/>
                </a:solidFill>
                <a:effectLst/>
                <a:latin typeface="Helvetica" pitchFamily="2" charset="0"/>
              </a:rPr>
              <a:t>-hemorrhage-bundle-hemorrhage-</a:t>
            </a:r>
            <a:r>
              <a:rPr lang="en-US" sz="600" dirty="0" err="1">
                <a:solidFill>
                  <a:srgbClr val="2D2E2D"/>
                </a:solidFill>
                <a:effectLst/>
                <a:latin typeface="Helvetica" pitchFamily="2" charset="0"/>
              </a:rPr>
              <a:t>checklist.pdf</a:t>
            </a:r>
            <a:endParaRPr lang="en-US" sz="600" dirty="0">
              <a:solidFill>
                <a:srgbClr val="2D2E2D"/>
              </a:solidFill>
              <a:effectLst/>
              <a:latin typeface="Helvetica" pitchFamily="2" charset="0"/>
            </a:endParaRPr>
          </a:p>
        </p:txBody>
      </p:sp>
      <p:pic>
        <p:nvPicPr>
          <p:cNvPr id="3" name="Picture 2">
            <a:extLst>
              <a:ext uri="{FF2B5EF4-FFF2-40B4-BE49-F238E27FC236}">
                <a16:creationId xmlns:a16="http://schemas.microsoft.com/office/drawing/2014/main" id="{196CD6C2-A77E-AA4C-53A6-C710C720985F}"/>
              </a:ext>
            </a:extLst>
          </p:cNvPr>
          <p:cNvPicPr>
            <a:picLocks noChangeAspect="1"/>
          </p:cNvPicPr>
          <p:nvPr/>
        </p:nvPicPr>
        <p:blipFill>
          <a:blip r:embed="rId3"/>
          <a:stretch>
            <a:fillRect/>
          </a:stretch>
        </p:blipFill>
        <p:spPr>
          <a:xfrm>
            <a:off x="786621" y="840742"/>
            <a:ext cx="7150100" cy="3594100"/>
          </a:xfrm>
          <a:prstGeom prst="rect">
            <a:avLst/>
          </a:prstGeom>
        </p:spPr>
      </p:pic>
    </p:spTree>
    <p:extLst>
      <p:ext uri="{BB962C8B-B14F-4D97-AF65-F5344CB8AC3E}">
        <p14:creationId xmlns:p14="http://schemas.microsoft.com/office/powerpoint/2010/main" val="40637301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4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Amniotic Fluid Embolus</a:t>
            </a:r>
            <a:endParaRPr sz="3600" dirty="0"/>
          </a:p>
        </p:txBody>
      </p:sp>
      <p:sp>
        <p:nvSpPr>
          <p:cNvPr id="1092" name="Google Shape;1092;p47"/>
          <p:cNvSpPr txBox="1">
            <a:spLocks noGrp="1"/>
          </p:cNvSpPr>
          <p:nvPr>
            <p:ph type="body" idx="4294967295"/>
          </p:nvPr>
        </p:nvSpPr>
        <p:spPr>
          <a:xfrm>
            <a:off x="720000" y="1101089"/>
            <a:ext cx="8256049" cy="2543400"/>
          </a:xfrm>
          <a:prstGeom prst="rect">
            <a:avLst/>
          </a:prstGeom>
        </p:spPr>
        <p:txBody>
          <a:bodyPr spcFirstLastPara="1" wrap="square" lIns="91425" tIns="91425" rIns="91425" bIns="91425" anchor="t" anchorCtr="0">
            <a:noAutofit/>
          </a:bodyPr>
          <a:lstStyle/>
          <a:p>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R</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are: (1:20,000 deliveries) but potentially lethal complication </a:t>
            </a:r>
            <a:endParaRPr lang="en-US" sz="2400" dirty="0">
              <a:solidFill>
                <a:schemeClr val="tx1"/>
              </a:solidFill>
              <a:effectLst/>
              <a:latin typeface="Calibri" panose="020F0502020204030204" pitchFamily="34" charset="0"/>
              <a:cs typeface="Calibri" panose="020F0502020204030204" pitchFamily="34" charset="0"/>
            </a:endParaRPr>
          </a:p>
          <a:p>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C</a:t>
            </a:r>
            <a:r>
              <a:rPr lang="en-US"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 occur during labor, delivery, cesarean section, or postpartum (usually within 30 minutes).</a:t>
            </a:r>
          </a:p>
          <a:p>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Etiology: Entry of amniotic fluid into the maternal circulation through any break in the uteroplacental membranes. </a:t>
            </a:r>
          </a:p>
          <a:p>
            <a:r>
              <a:rPr lang="en-US"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Acute left ventricular dysfunction appears to be a common feature.</a:t>
            </a:r>
            <a:endParaRPr lang="en-US" sz="2400" dirty="0">
              <a:solidFill>
                <a:schemeClr val="tx1"/>
              </a:solidFill>
              <a:effectLst/>
              <a:latin typeface="Calibri" panose="020F0502020204030204" pitchFamily="34" charset="0"/>
              <a:cs typeface="Calibri" panose="020F0502020204030204" pitchFamily="34" charset="0"/>
            </a:endParaRPr>
          </a:p>
          <a:p>
            <a:endParaRPr lang="en-US" sz="2400" dirty="0">
              <a:solidFill>
                <a:schemeClr val="tx1"/>
              </a:solidFill>
              <a:effectLst/>
              <a:latin typeface="Calibri" panose="020F0502020204030204" pitchFamily="34" charset="0"/>
              <a:cs typeface="Calibri" panose="020F0502020204030204" pitchFamily="34" charset="0"/>
            </a:endParaRPr>
          </a:p>
          <a:p>
            <a:r>
              <a:rPr lang="en-US" sz="2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Typically, patients will present with sudden tachypnea, cyanosis, shock, and generalized bleeding (DIC).</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solidFill>
                  <a:schemeClr val="tx1"/>
                </a:solidFill>
                <a:effectLst/>
                <a:latin typeface="Calibri" panose="020F0502020204030204" pitchFamily="34" charset="0"/>
                <a:cs typeface="Calibri" panose="020F0502020204030204" pitchFamily="34" charset="0"/>
              </a:rPr>
              <a:t> </a:t>
            </a:r>
            <a:endParaRPr lang="en-US"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10167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4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AFE Management</a:t>
            </a:r>
            <a:endParaRPr sz="3600" dirty="0"/>
          </a:p>
        </p:txBody>
      </p:sp>
      <p:sp>
        <p:nvSpPr>
          <p:cNvPr id="1093" name="Google Shape;1093;p47"/>
          <p:cNvSpPr/>
          <p:nvPr/>
        </p:nvSpPr>
        <p:spPr>
          <a:xfrm>
            <a:off x="6039875" y="4281567"/>
            <a:ext cx="1060500" cy="153275"/>
          </a:xfrm>
          <a:custGeom>
            <a:avLst/>
            <a:gdLst/>
            <a:ahLst/>
            <a:cxnLst/>
            <a:rect l="l" t="t" r="r" b="b"/>
            <a:pathLst>
              <a:path w="42420" h="6131" extrusionOk="0">
                <a:moveTo>
                  <a:pt x="993" y="0"/>
                </a:moveTo>
                <a:cubicBezTo>
                  <a:pt x="931" y="0"/>
                  <a:pt x="869" y="2"/>
                  <a:pt x="805" y="5"/>
                </a:cubicBezTo>
                <a:cubicBezTo>
                  <a:pt x="269" y="43"/>
                  <a:pt x="1" y="273"/>
                  <a:pt x="1" y="809"/>
                </a:cubicBezTo>
                <a:cubicBezTo>
                  <a:pt x="1" y="1306"/>
                  <a:pt x="78" y="1727"/>
                  <a:pt x="728" y="1727"/>
                </a:cubicBezTo>
                <a:cubicBezTo>
                  <a:pt x="1417" y="1766"/>
                  <a:pt x="2068" y="2149"/>
                  <a:pt x="2413" y="2723"/>
                </a:cubicBezTo>
                <a:cubicBezTo>
                  <a:pt x="2834" y="3259"/>
                  <a:pt x="3140" y="3833"/>
                  <a:pt x="3561" y="4407"/>
                </a:cubicBezTo>
                <a:cubicBezTo>
                  <a:pt x="4258" y="5499"/>
                  <a:pt x="5434" y="6083"/>
                  <a:pt x="6628" y="6083"/>
                </a:cubicBezTo>
                <a:cubicBezTo>
                  <a:pt x="7401" y="6083"/>
                  <a:pt x="8182" y="5838"/>
                  <a:pt x="8845" y="5326"/>
                </a:cubicBezTo>
                <a:cubicBezTo>
                  <a:pt x="9610" y="4675"/>
                  <a:pt x="10108" y="3718"/>
                  <a:pt x="10759" y="2914"/>
                </a:cubicBezTo>
                <a:cubicBezTo>
                  <a:pt x="11386" y="2134"/>
                  <a:pt x="11929" y="1751"/>
                  <a:pt x="12471" y="1751"/>
                </a:cubicBezTo>
                <a:cubicBezTo>
                  <a:pt x="13020" y="1751"/>
                  <a:pt x="13569" y="2144"/>
                  <a:pt x="14204" y="2914"/>
                </a:cubicBezTo>
                <a:cubicBezTo>
                  <a:pt x="14625" y="3412"/>
                  <a:pt x="14970" y="3910"/>
                  <a:pt x="15314" y="4446"/>
                </a:cubicBezTo>
                <a:cubicBezTo>
                  <a:pt x="16023" y="5518"/>
                  <a:pt x="17171" y="6054"/>
                  <a:pt x="18320" y="6054"/>
                </a:cubicBezTo>
                <a:cubicBezTo>
                  <a:pt x="19468" y="6054"/>
                  <a:pt x="20617" y="5518"/>
                  <a:pt x="21325" y="4446"/>
                </a:cubicBezTo>
                <a:cubicBezTo>
                  <a:pt x="21823" y="3680"/>
                  <a:pt x="22359" y="2953"/>
                  <a:pt x="22971" y="2302"/>
                </a:cubicBezTo>
                <a:cubicBezTo>
                  <a:pt x="23270" y="1909"/>
                  <a:pt x="23706" y="1718"/>
                  <a:pt x="24141" y="1718"/>
                </a:cubicBezTo>
                <a:cubicBezTo>
                  <a:pt x="24596" y="1718"/>
                  <a:pt x="25051" y="1928"/>
                  <a:pt x="25345" y="2340"/>
                </a:cubicBezTo>
                <a:cubicBezTo>
                  <a:pt x="25881" y="2991"/>
                  <a:pt x="26417" y="3680"/>
                  <a:pt x="26876" y="4369"/>
                </a:cubicBezTo>
                <a:cubicBezTo>
                  <a:pt x="27565" y="5479"/>
                  <a:pt x="28752" y="6130"/>
                  <a:pt x="30015" y="6130"/>
                </a:cubicBezTo>
                <a:cubicBezTo>
                  <a:pt x="30513" y="6092"/>
                  <a:pt x="30973" y="5939"/>
                  <a:pt x="31432" y="5747"/>
                </a:cubicBezTo>
                <a:cubicBezTo>
                  <a:pt x="32121" y="5211"/>
                  <a:pt x="32772" y="4599"/>
                  <a:pt x="33384" y="3910"/>
                </a:cubicBezTo>
                <a:cubicBezTo>
                  <a:pt x="33844" y="3412"/>
                  <a:pt x="34150" y="2799"/>
                  <a:pt x="34609" y="2302"/>
                </a:cubicBezTo>
                <a:cubicBezTo>
                  <a:pt x="34912" y="1924"/>
                  <a:pt x="35355" y="1732"/>
                  <a:pt x="35794" y="1732"/>
                </a:cubicBezTo>
                <a:cubicBezTo>
                  <a:pt x="36245" y="1732"/>
                  <a:pt x="36692" y="1933"/>
                  <a:pt x="36983" y="2340"/>
                </a:cubicBezTo>
                <a:cubicBezTo>
                  <a:pt x="37442" y="2876"/>
                  <a:pt x="37864" y="3412"/>
                  <a:pt x="38246" y="4024"/>
                </a:cubicBezTo>
                <a:cubicBezTo>
                  <a:pt x="39005" y="5180"/>
                  <a:pt x="39934" y="6063"/>
                  <a:pt x="41386" y="6063"/>
                </a:cubicBezTo>
                <a:cubicBezTo>
                  <a:pt x="41473" y="6063"/>
                  <a:pt x="41563" y="6060"/>
                  <a:pt x="41654" y="6054"/>
                </a:cubicBezTo>
                <a:cubicBezTo>
                  <a:pt x="42228" y="5977"/>
                  <a:pt x="42419" y="5709"/>
                  <a:pt x="42419" y="5211"/>
                </a:cubicBezTo>
                <a:cubicBezTo>
                  <a:pt x="42419" y="4714"/>
                  <a:pt x="42305" y="4331"/>
                  <a:pt x="41730" y="4331"/>
                </a:cubicBezTo>
                <a:cubicBezTo>
                  <a:pt x="41041" y="4292"/>
                  <a:pt x="40390" y="3948"/>
                  <a:pt x="40008" y="3374"/>
                </a:cubicBezTo>
                <a:cubicBezTo>
                  <a:pt x="39586" y="2838"/>
                  <a:pt x="39242" y="2263"/>
                  <a:pt x="38859" y="1689"/>
                </a:cubicBezTo>
                <a:cubicBezTo>
                  <a:pt x="38093" y="541"/>
                  <a:pt x="36887" y="5"/>
                  <a:pt x="35720" y="5"/>
                </a:cubicBezTo>
                <a:cubicBezTo>
                  <a:pt x="34552" y="5"/>
                  <a:pt x="33423" y="541"/>
                  <a:pt x="32810" y="1536"/>
                </a:cubicBezTo>
                <a:cubicBezTo>
                  <a:pt x="32389" y="2263"/>
                  <a:pt x="31853" y="2953"/>
                  <a:pt x="31279" y="3565"/>
                </a:cubicBezTo>
                <a:cubicBezTo>
                  <a:pt x="30811" y="4069"/>
                  <a:pt x="30326" y="4319"/>
                  <a:pt x="29855" y="4319"/>
                </a:cubicBezTo>
                <a:cubicBezTo>
                  <a:pt x="29326" y="4319"/>
                  <a:pt x="28815" y="4002"/>
                  <a:pt x="28369" y="3374"/>
                </a:cubicBezTo>
                <a:cubicBezTo>
                  <a:pt x="27986" y="2838"/>
                  <a:pt x="27604" y="2263"/>
                  <a:pt x="27259" y="1689"/>
                </a:cubicBezTo>
                <a:cubicBezTo>
                  <a:pt x="26525" y="569"/>
                  <a:pt x="25334" y="5"/>
                  <a:pt x="24142" y="5"/>
                </a:cubicBezTo>
                <a:cubicBezTo>
                  <a:pt x="22970" y="5"/>
                  <a:pt x="21797" y="550"/>
                  <a:pt x="21057" y="1651"/>
                </a:cubicBezTo>
                <a:cubicBezTo>
                  <a:pt x="20598" y="2417"/>
                  <a:pt x="20062" y="3144"/>
                  <a:pt x="19411" y="3795"/>
                </a:cubicBezTo>
                <a:cubicBezTo>
                  <a:pt x="19131" y="4168"/>
                  <a:pt x="18714" y="4350"/>
                  <a:pt x="18295" y="4350"/>
                </a:cubicBezTo>
                <a:cubicBezTo>
                  <a:pt x="17853" y="4350"/>
                  <a:pt x="17408" y="4149"/>
                  <a:pt x="17114" y="3757"/>
                </a:cubicBezTo>
                <a:cubicBezTo>
                  <a:pt x="16693" y="3259"/>
                  <a:pt x="16310" y="2761"/>
                  <a:pt x="15927" y="2187"/>
                </a:cubicBezTo>
                <a:cubicBezTo>
                  <a:pt x="15353" y="1383"/>
                  <a:pt x="14740" y="502"/>
                  <a:pt x="13745" y="234"/>
                </a:cubicBezTo>
                <a:cubicBezTo>
                  <a:pt x="13194" y="83"/>
                  <a:pt x="12705" y="2"/>
                  <a:pt x="12257" y="2"/>
                </a:cubicBezTo>
                <a:cubicBezTo>
                  <a:pt x="11117" y="2"/>
                  <a:pt x="10249" y="529"/>
                  <a:pt x="9342" y="1766"/>
                </a:cubicBezTo>
                <a:cubicBezTo>
                  <a:pt x="8845" y="2378"/>
                  <a:pt x="8423" y="3067"/>
                  <a:pt x="7887" y="3680"/>
                </a:cubicBezTo>
                <a:cubicBezTo>
                  <a:pt x="7597" y="4106"/>
                  <a:pt x="7131" y="4326"/>
                  <a:pt x="6661" y="4326"/>
                </a:cubicBezTo>
                <a:cubicBezTo>
                  <a:pt x="6202" y="4326"/>
                  <a:pt x="5740" y="4115"/>
                  <a:pt x="5437" y="3680"/>
                </a:cubicBezTo>
                <a:cubicBezTo>
                  <a:pt x="4978" y="3182"/>
                  <a:pt x="4557" y="2608"/>
                  <a:pt x="4174" y="2034"/>
                </a:cubicBezTo>
                <a:cubicBezTo>
                  <a:pt x="3366" y="858"/>
                  <a:pt x="2452" y="0"/>
                  <a:pt x="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724D9DE7-69F2-BDDF-842A-BBDA76686241}"/>
              </a:ext>
            </a:extLst>
          </p:cNvPr>
          <p:cNvPicPr>
            <a:picLocks noChangeAspect="1"/>
          </p:cNvPicPr>
          <p:nvPr/>
        </p:nvPicPr>
        <p:blipFill>
          <a:blip r:embed="rId3"/>
          <a:stretch>
            <a:fillRect/>
          </a:stretch>
        </p:blipFill>
        <p:spPr>
          <a:xfrm>
            <a:off x="128447" y="1317052"/>
            <a:ext cx="8887106" cy="3384942"/>
          </a:xfrm>
          <a:prstGeom prst="rect">
            <a:avLst/>
          </a:prstGeom>
        </p:spPr>
      </p:pic>
    </p:spTree>
    <p:extLst>
      <p:ext uri="{BB962C8B-B14F-4D97-AF65-F5344CB8AC3E}">
        <p14:creationId xmlns:p14="http://schemas.microsoft.com/office/powerpoint/2010/main" val="9903036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CBFCC-C585-E9B1-2993-DB773CE1DDB2}"/>
              </a:ext>
            </a:extLst>
          </p:cNvPr>
          <p:cNvSpPr>
            <a:spLocks noGrp="1"/>
          </p:cNvSpPr>
          <p:nvPr>
            <p:ph type="title"/>
          </p:nvPr>
        </p:nvSpPr>
        <p:spPr/>
        <p:txBody>
          <a:bodyPr/>
          <a:lstStyle/>
          <a:p>
            <a:r>
              <a:rPr lang="en-US" dirty="0"/>
              <a:t>If you only suspect AFE…Consider A-OK</a:t>
            </a:r>
          </a:p>
        </p:txBody>
      </p:sp>
      <p:pic>
        <p:nvPicPr>
          <p:cNvPr id="6" name="Picture 5">
            <a:extLst>
              <a:ext uri="{FF2B5EF4-FFF2-40B4-BE49-F238E27FC236}">
                <a16:creationId xmlns:a16="http://schemas.microsoft.com/office/drawing/2014/main" id="{C0A0F558-DEE2-F4CF-1C19-386B9CD9373A}"/>
              </a:ext>
            </a:extLst>
          </p:cNvPr>
          <p:cNvPicPr>
            <a:picLocks noChangeAspect="1"/>
          </p:cNvPicPr>
          <p:nvPr/>
        </p:nvPicPr>
        <p:blipFill>
          <a:blip r:embed="rId2"/>
          <a:stretch>
            <a:fillRect/>
          </a:stretch>
        </p:blipFill>
        <p:spPr>
          <a:xfrm>
            <a:off x="293761" y="1370589"/>
            <a:ext cx="8445249" cy="2966949"/>
          </a:xfrm>
          <a:prstGeom prst="rect">
            <a:avLst/>
          </a:prstGeom>
        </p:spPr>
      </p:pic>
    </p:spTree>
    <p:extLst>
      <p:ext uri="{BB962C8B-B14F-4D97-AF65-F5344CB8AC3E}">
        <p14:creationId xmlns:p14="http://schemas.microsoft.com/office/powerpoint/2010/main" val="226733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42"/>
          <p:cNvSpPr/>
          <p:nvPr/>
        </p:nvSpPr>
        <p:spPr>
          <a:xfrm>
            <a:off x="5212875" y="-2144775"/>
            <a:ext cx="2953200" cy="2953200"/>
          </a:xfrm>
          <a:prstGeom prst="donut">
            <a:avLst>
              <a:gd name="adj" fmla="val 179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2"/>
          <p:cNvSpPr/>
          <p:nvPr/>
        </p:nvSpPr>
        <p:spPr>
          <a:xfrm>
            <a:off x="-257375" y="2160700"/>
            <a:ext cx="2109000" cy="2109000"/>
          </a:xfrm>
          <a:prstGeom prst="donut">
            <a:avLst>
              <a:gd name="adj" fmla="val 179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2"/>
          <p:cNvSpPr txBox="1">
            <a:spLocks noGrp="1"/>
          </p:cNvSpPr>
          <p:nvPr>
            <p:ph type="title"/>
          </p:nvPr>
        </p:nvSpPr>
        <p:spPr>
          <a:xfrm>
            <a:off x="684870" y="1072442"/>
            <a:ext cx="41316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a:t>Questions?</a:t>
            </a:r>
            <a:endParaRPr sz="3600" dirty="0"/>
          </a:p>
        </p:txBody>
      </p:sp>
      <p:pic>
        <p:nvPicPr>
          <p:cNvPr id="896" name="Google Shape;896;p42"/>
          <p:cNvPicPr preferRelativeResize="0">
            <a:picLocks noGrp="1"/>
          </p:cNvPicPr>
          <p:nvPr>
            <p:ph type="pic" idx="2"/>
          </p:nvPr>
        </p:nvPicPr>
        <p:blipFill rotWithShape="1">
          <a:blip r:embed="rId3">
            <a:alphaModFix/>
          </a:blip>
          <a:srcRect l="16675" r="16675"/>
          <a:stretch/>
        </p:blipFill>
        <p:spPr>
          <a:xfrm>
            <a:off x="1463850" y="2430900"/>
            <a:ext cx="2712600" cy="2712600"/>
          </a:xfrm>
          <a:prstGeom prst="ellipse">
            <a:avLst/>
          </a:prstGeom>
          <a:noFill/>
          <a:ln>
            <a:noFill/>
          </a:ln>
        </p:spPr>
      </p:pic>
      <p:pic>
        <p:nvPicPr>
          <p:cNvPr id="897" name="Google Shape;897;p42"/>
          <p:cNvPicPr preferRelativeResize="0">
            <a:picLocks noGrp="1"/>
          </p:cNvPicPr>
          <p:nvPr>
            <p:ph type="pic" idx="3"/>
          </p:nvPr>
        </p:nvPicPr>
        <p:blipFill rotWithShape="1">
          <a:blip r:embed="rId4">
            <a:alphaModFix/>
          </a:blip>
          <a:srcRect t="16675" b="16675"/>
          <a:stretch/>
        </p:blipFill>
        <p:spPr>
          <a:xfrm>
            <a:off x="4980375" y="808425"/>
            <a:ext cx="3876000" cy="3876000"/>
          </a:xfrm>
          <a:prstGeom prst="ellipse">
            <a:avLst/>
          </a:prstGeom>
          <a:noFill/>
          <a:ln>
            <a:noFill/>
          </a:ln>
        </p:spPr>
      </p:pic>
      <p:grpSp>
        <p:nvGrpSpPr>
          <p:cNvPr id="898" name="Google Shape;898;p42"/>
          <p:cNvGrpSpPr/>
          <p:nvPr/>
        </p:nvGrpSpPr>
        <p:grpSpPr>
          <a:xfrm>
            <a:off x="4808225" y="-96612"/>
            <a:ext cx="1060257" cy="1053335"/>
            <a:chOff x="3319375" y="-61950"/>
            <a:chExt cx="1060257" cy="1053335"/>
          </a:xfrm>
        </p:grpSpPr>
        <p:sp>
          <p:nvSpPr>
            <p:cNvPr id="899" name="Google Shape;899;p42"/>
            <p:cNvSpPr/>
            <p:nvPr/>
          </p:nvSpPr>
          <p:spPr>
            <a:xfrm>
              <a:off x="3452502" y="53664"/>
              <a:ext cx="749390" cy="776834"/>
            </a:xfrm>
            <a:custGeom>
              <a:avLst/>
              <a:gdLst/>
              <a:ahLst/>
              <a:cxnLst/>
              <a:rect l="l" t="t" r="r" b="b"/>
              <a:pathLst>
                <a:path w="41807" h="43338" extrusionOk="0">
                  <a:moveTo>
                    <a:pt x="40582" y="0"/>
                  </a:moveTo>
                  <a:lnTo>
                    <a:pt x="1" y="42151"/>
                  </a:lnTo>
                  <a:lnTo>
                    <a:pt x="1111" y="43337"/>
                  </a:lnTo>
                  <a:lnTo>
                    <a:pt x="41807" y="1034"/>
                  </a:lnTo>
                  <a:lnTo>
                    <a:pt x="405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2"/>
            <p:cNvSpPr/>
            <p:nvPr/>
          </p:nvSpPr>
          <p:spPr>
            <a:xfrm>
              <a:off x="3500541" y="98942"/>
              <a:ext cx="749390" cy="777533"/>
            </a:xfrm>
            <a:custGeom>
              <a:avLst/>
              <a:gdLst/>
              <a:ahLst/>
              <a:cxnLst/>
              <a:rect l="l" t="t" r="r" b="b"/>
              <a:pathLst>
                <a:path w="41807" h="43377" extrusionOk="0">
                  <a:moveTo>
                    <a:pt x="40735" y="1"/>
                  </a:moveTo>
                  <a:lnTo>
                    <a:pt x="1" y="42343"/>
                  </a:lnTo>
                  <a:lnTo>
                    <a:pt x="1226" y="43376"/>
                  </a:lnTo>
                  <a:lnTo>
                    <a:pt x="41807" y="1226"/>
                  </a:lnTo>
                  <a:lnTo>
                    <a:pt x="40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2"/>
            <p:cNvSpPr/>
            <p:nvPr/>
          </p:nvSpPr>
          <p:spPr>
            <a:xfrm>
              <a:off x="3410648" y="13853"/>
              <a:ext cx="737721" cy="763802"/>
            </a:xfrm>
            <a:custGeom>
              <a:avLst/>
              <a:gdLst/>
              <a:ahLst/>
              <a:cxnLst/>
              <a:rect l="l" t="t" r="r" b="b"/>
              <a:pathLst>
                <a:path w="41156" h="42611" extrusionOk="0">
                  <a:moveTo>
                    <a:pt x="39777" y="1"/>
                  </a:moveTo>
                  <a:cubicBezTo>
                    <a:pt x="26531" y="13783"/>
                    <a:pt x="13285" y="27527"/>
                    <a:pt x="1" y="41309"/>
                  </a:cubicBezTo>
                  <a:lnTo>
                    <a:pt x="996" y="42611"/>
                  </a:lnTo>
                  <a:lnTo>
                    <a:pt x="41156" y="881"/>
                  </a:lnTo>
                  <a:lnTo>
                    <a:pt x="397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2"/>
            <p:cNvSpPr/>
            <p:nvPr/>
          </p:nvSpPr>
          <p:spPr>
            <a:xfrm>
              <a:off x="3554763" y="151784"/>
              <a:ext cx="737022" cy="763802"/>
            </a:xfrm>
            <a:custGeom>
              <a:avLst/>
              <a:gdLst/>
              <a:ahLst/>
              <a:cxnLst/>
              <a:rect l="l" t="t" r="r" b="b"/>
              <a:pathLst>
                <a:path w="41117" h="42611" extrusionOk="0">
                  <a:moveTo>
                    <a:pt x="40160" y="1"/>
                  </a:moveTo>
                  <a:lnTo>
                    <a:pt x="0" y="41730"/>
                  </a:lnTo>
                  <a:lnTo>
                    <a:pt x="1378" y="42611"/>
                  </a:lnTo>
                  <a:lnTo>
                    <a:pt x="41117" y="1341"/>
                  </a:lnTo>
                  <a:lnTo>
                    <a:pt x="401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2"/>
            <p:cNvSpPr/>
            <p:nvPr/>
          </p:nvSpPr>
          <p:spPr>
            <a:xfrm>
              <a:off x="3374960" y="-16206"/>
              <a:ext cx="712339" cy="734154"/>
            </a:xfrm>
            <a:custGeom>
              <a:avLst/>
              <a:gdLst/>
              <a:ahLst/>
              <a:cxnLst/>
              <a:rect l="l" t="t" r="r" b="b"/>
              <a:pathLst>
                <a:path w="39740" h="40957" extrusionOk="0">
                  <a:moveTo>
                    <a:pt x="38431" y="0"/>
                  </a:moveTo>
                  <a:cubicBezTo>
                    <a:pt x="38103" y="0"/>
                    <a:pt x="37855" y="267"/>
                    <a:pt x="37328" y="835"/>
                  </a:cubicBezTo>
                  <a:cubicBezTo>
                    <a:pt x="25192" y="13393"/>
                    <a:pt x="13094" y="25988"/>
                    <a:pt x="996" y="38583"/>
                  </a:cubicBezTo>
                  <a:cubicBezTo>
                    <a:pt x="1" y="39579"/>
                    <a:pt x="1" y="39579"/>
                    <a:pt x="767" y="40804"/>
                  </a:cubicBezTo>
                  <a:cubicBezTo>
                    <a:pt x="805" y="40842"/>
                    <a:pt x="843" y="40880"/>
                    <a:pt x="920" y="40957"/>
                  </a:cubicBezTo>
                  <a:lnTo>
                    <a:pt x="39739" y="606"/>
                  </a:lnTo>
                  <a:cubicBezTo>
                    <a:pt x="39074" y="210"/>
                    <a:pt x="38721" y="0"/>
                    <a:pt x="38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2"/>
            <p:cNvSpPr/>
            <p:nvPr/>
          </p:nvSpPr>
          <p:spPr>
            <a:xfrm>
              <a:off x="3615833" y="211491"/>
              <a:ext cx="712322" cy="734728"/>
            </a:xfrm>
            <a:custGeom>
              <a:avLst/>
              <a:gdLst/>
              <a:ahLst/>
              <a:cxnLst/>
              <a:rect l="l" t="t" r="r" b="b"/>
              <a:pathLst>
                <a:path w="39739" h="40989" extrusionOk="0">
                  <a:moveTo>
                    <a:pt x="38820" y="0"/>
                  </a:moveTo>
                  <a:cubicBezTo>
                    <a:pt x="25880" y="13438"/>
                    <a:pt x="12940" y="26876"/>
                    <a:pt x="0" y="40313"/>
                  </a:cubicBezTo>
                  <a:cubicBezTo>
                    <a:pt x="651" y="40759"/>
                    <a:pt x="985" y="40989"/>
                    <a:pt x="1271" y="40989"/>
                  </a:cubicBezTo>
                  <a:cubicBezTo>
                    <a:pt x="1575" y="40989"/>
                    <a:pt x="1823" y="40730"/>
                    <a:pt x="2336" y="40198"/>
                  </a:cubicBezTo>
                  <a:lnTo>
                    <a:pt x="38705" y="2451"/>
                  </a:lnTo>
                  <a:cubicBezTo>
                    <a:pt x="39739" y="1340"/>
                    <a:pt x="39739" y="1340"/>
                    <a:pt x="38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2"/>
            <p:cNvSpPr/>
            <p:nvPr/>
          </p:nvSpPr>
          <p:spPr>
            <a:xfrm>
              <a:off x="3350941" y="-41856"/>
              <a:ext cx="667742" cy="695311"/>
            </a:xfrm>
            <a:custGeom>
              <a:avLst/>
              <a:gdLst/>
              <a:ahLst/>
              <a:cxnLst/>
              <a:rect l="l" t="t" r="r" b="b"/>
              <a:pathLst>
                <a:path w="37252" h="38790" extrusionOk="0">
                  <a:moveTo>
                    <a:pt x="35917" y="0"/>
                  </a:moveTo>
                  <a:cubicBezTo>
                    <a:pt x="35551" y="0"/>
                    <a:pt x="35296" y="275"/>
                    <a:pt x="34724" y="888"/>
                  </a:cubicBezTo>
                  <a:lnTo>
                    <a:pt x="16042" y="20260"/>
                  </a:lnTo>
                  <a:cubicBezTo>
                    <a:pt x="10797" y="25696"/>
                    <a:pt x="5552" y="31132"/>
                    <a:pt x="345" y="36569"/>
                  </a:cubicBezTo>
                  <a:cubicBezTo>
                    <a:pt x="116" y="36798"/>
                    <a:pt x="1" y="37066"/>
                    <a:pt x="1" y="37411"/>
                  </a:cubicBezTo>
                  <a:cubicBezTo>
                    <a:pt x="77" y="37870"/>
                    <a:pt x="231" y="38330"/>
                    <a:pt x="460" y="38789"/>
                  </a:cubicBezTo>
                  <a:lnTo>
                    <a:pt x="37251" y="505"/>
                  </a:lnTo>
                  <a:cubicBezTo>
                    <a:pt x="36583" y="180"/>
                    <a:pt x="36214" y="0"/>
                    <a:pt x="35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2"/>
            <p:cNvSpPr/>
            <p:nvPr/>
          </p:nvSpPr>
          <p:spPr>
            <a:xfrm>
              <a:off x="3683086" y="278045"/>
              <a:ext cx="672528" cy="693948"/>
            </a:xfrm>
            <a:custGeom>
              <a:avLst/>
              <a:gdLst/>
              <a:ahLst/>
              <a:cxnLst/>
              <a:rect l="l" t="t" r="r" b="b"/>
              <a:pathLst>
                <a:path w="37519" h="38714" extrusionOk="0">
                  <a:moveTo>
                    <a:pt x="36791" y="1"/>
                  </a:moveTo>
                  <a:lnTo>
                    <a:pt x="0" y="38208"/>
                  </a:lnTo>
                  <a:cubicBezTo>
                    <a:pt x="702" y="38534"/>
                    <a:pt x="1090" y="38713"/>
                    <a:pt x="1401" y="38713"/>
                  </a:cubicBezTo>
                  <a:cubicBezTo>
                    <a:pt x="1784" y="38713"/>
                    <a:pt x="2049" y="38439"/>
                    <a:pt x="2642" y="37825"/>
                  </a:cubicBezTo>
                  <a:cubicBezTo>
                    <a:pt x="13936" y="26072"/>
                    <a:pt x="25229" y="14319"/>
                    <a:pt x="36561" y="2604"/>
                  </a:cubicBezTo>
                  <a:cubicBezTo>
                    <a:pt x="37250" y="1877"/>
                    <a:pt x="37518" y="1264"/>
                    <a:pt x="36982" y="384"/>
                  </a:cubicBezTo>
                  <a:lnTo>
                    <a:pt x="36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2"/>
            <p:cNvSpPr/>
            <p:nvPr/>
          </p:nvSpPr>
          <p:spPr>
            <a:xfrm>
              <a:off x="3327620" y="-57558"/>
              <a:ext cx="618305" cy="633470"/>
            </a:xfrm>
            <a:custGeom>
              <a:avLst/>
              <a:gdLst/>
              <a:ahLst/>
              <a:cxnLst/>
              <a:rect l="l" t="t" r="r" b="b"/>
              <a:pathLst>
                <a:path w="34494" h="35340" extrusionOk="0">
                  <a:moveTo>
                    <a:pt x="32952" y="1"/>
                  </a:moveTo>
                  <a:cubicBezTo>
                    <a:pt x="32605" y="1"/>
                    <a:pt x="32274" y="101"/>
                    <a:pt x="31929" y="463"/>
                  </a:cubicBezTo>
                  <a:cubicBezTo>
                    <a:pt x="21631" y="11182"/>
                    <a:pt x="11294" y="21940"/>
                    <a:pt x="957" y="32659"/>
                  </a:cubicBezTo>
                  <a:cubicBezTo>
                    <a:pt x="77" y="33578"/>
                    <a:pt x="0" y="33999"/>
                    <a:pt x="613" y="35339"/>
                  </a:cubicBezTo>
                  <a:cubicBezTo>
                    <a:pt x="11868" y="23663"/>
                    <a:pt x="23085" y="11986"/>
                    <a:pt x="34494" y="156"/>
                  </a:cubicBezTo>
                  <a:lnTo>
                    <a:pt x="34494" y="156"/>
                  </a:lnTo>
                  <a:cubicBezTo>
                    <a:pt x="34460" y="158"/>
                    <a:pt x="34426" y="158"/>
                    <a:pt x="34392" y="158"/>
                  </a:cubicBezTo>
                  <a:cubicBezTo>
                    <a:pt x="33847" y="158"/>
                    <a:pt x="33387" y="1"/>
                    <a:pt x="32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2"/>
            <p:cNvSpPr/>
            <p:nvPr/>
          </p:nvSpPr>
          <p:spPr>
            <a:xfrm>
              <a:off x="3757187" y="352845"/>
              <a:ext cx="615580" cy="634527"/>
            </a:xfrm>
            <a:custGeom>
              <a:avLst/>
              <a:gdLst/>
              <a:ahLst/>
              <a:cxnLst/>
              <a:rect l="l" t="t" r="r" b="b"/>
              <a:pathLst>
                <a:path w="34342" h="35399" extrusionOk="0">
                  <a:moveTo>
                    <a:pt x="33882" y="1"/>
                  </a:moveTo>
                  <a:lnTo>
                    <a:pt x="1" y="35184"/>
                  </a:lnTo>
                  <a:cubicBezTo>
                    <a:pt x="568" y="35184"/>
                    <a:pt x="1055" y="35399"/>
                    <a:pt x="1524" y="35399"/>
                  </a:cubicBezTo>
                  <a:cubicBezTo>
                    <a:pt x="1847" y="35399"/>
                    <a:pt x="2162" y="35297"/>
                    <a:pt x="2489" y="34954"/>
                  </a:cubicBezTo>
                  <a:cubicBezTo>
                    <a:pt x="12788" y="24234"/>
                    <a:pt x="23086" y="13553"/>
                    <a:pt x="33423" y="2872"/>
                  </a:cubicBezTo>
                  <a:cubicBezTo>
                    <a:pt x="34341" y="1915"/>
                    <a:pt x="34341" y="1111"/>
                    <a:pt x="33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2"/>
            <p:cNvSpPr/>
            <p:nvPr/>
          </p:nvSpPr>
          <p:spPr>
            <a:xfrm>
              <a:off x="3319375" y="-61950"/>
              <a:ext cx="537356" cy="550011"/>
            </a:xfrm>
            <a:custGeom>
              <a:avLst/>
              <a:gdLst/>
              <a:ahLst/>
              <a:cxnLst/>
              <a:rect l="l" t="t" r="r" b="b"/>
              <a:pathLst>
                <a:path w="29978" h="30684" extrusionOk="0">
                  <a:moveTo>
                    <a:pt x="29132" y="1"/>
                  </a:moveTo>
                  <a:cubicBezTo>
                    <a:pt x="28238" y="1"/>
                    <a:pt x="27508" y="238"/>
                    <a:pt x="26800" y="976"/>
                  </a:cubicBezTo>
                  <a:cubicBezTo>
                    <a:pt x="18186" y="9934"/>
                    <a:pt x="9610" y="18892"/>
                    <a:pt x="996" y="27851"/>
                  </a:cubicBezTo>
                  <a:cubicBezTo>
                    <a:pt x="231" y="28578"/>
                    <a:pt x="1" y="29727"/>
                    <a:pt x="499" y="30684"/>
                  </a:cubicBezTo>
                  <a:cubicBezTo>
                    <a:pt x="10299" y="20500"/>
                    <a:pt x="20100" y="10317"/>
                    <a:pt x="29977" y="57"/>
                  </a:cubicBezTo>
                  <a:cubicBezTo>
                    <a:pt x="29679" y="22"/>
                    <a:pt x="29398" y="1"/>
                    <a:pt x="29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2"/>
            <p:cNvSpPr/>
            <p:nvPr/>
          </p:nvSpPr>
          <p:spPr>
            <a:xfrm>
              <a:off x="3845718" y="439313"/>
              <a:ext cx="533914" cy="552072"/>
            </a:xfrm>
            <a:custGeom>
              <a:avLst/>
              <a:gdLst/>
              <a:ahLst/>
              <a:cxnLst/>
              <a:rect l="l" t="t" r="r" b="b"/>
              <a:pathLst>
                <a:path w="29786" h="30799" extrusionOk="0">
                  <a:moveTo>
                    <a:pt x="29594" y="1"/>
                  </a:moveTo>
                  <a:lnTo>
                    <a:pt x="1" y="30742"/>
                  </a:lnTo>
                  <a:cubicBezTo>
                    <a:pt x="299" y="30778"/>
                    <a:pt x="579" y="30799"/>
                    <a:pt x="846" y="30799"/>
                  </a:cubicBezTo>
                  <a:cubicBezTo>
                    <a:pt x="1741" y="30799"/>
                    <a:pt x="2479" y="30561"/>
                    <a:pt x="3216" y="29824"/>
                  </a:cubicBezTo>
                  <a:cubicBezTo>
                    <a:pt x="11677" y="20904"/>
                    <a:pt x="20176" y="12060"/>
                    <a:pt x="28752" y="3255"/>
                  </a:cubicBezTo>
                  <a:cubicBezTo>
                    <a:pt x="29709" y="2298"/>
                    <a:pt x="29785" y="1341"/>
                    <a:pt x="29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2"/>
            <p:cNvSpPr/>
            <p:nvPr/>
          </p:nvSpPr>
          <p:spPr>
            <a:xfrm>
              <a:off x="3952083" y="544997"/>
              <a:ext cx="417258" cy="433713"/>
            </a:xfrm>
            <a:custGeom>
              <a:avLst/>
              <a:gdLst/>
              <a:ahLst/>
              <a:cxnLst/>
              <a:rect l="l" t="t" r="r" b="b"/>
              <a:pathLst>
                <a:path w="23278" h="24196" extrusionOk="0">
                  <a:moveTo>
                    <a:pt x="23277" y="0"/>
                  </a:moveTo>
                  <a:lnTo>
                    <a:pt x="0" y="24196"/>
                  </a:lnTo>
                  <a:cubicBezTo>
                    <a:pt x="1264" y="24043"/>
                    <a:pt x="2489" y="23966"/>
                    <a:pt x="3484" y="22932"/>
                  </a:cubicBezTo>
                  <a:cubicBezTo>
                    <a:pt x="9610" y="16501"/>
                    <a:pt x="15773" y="10069"/>
                    <a:pt x="22014" y="3714"/>
                  </a:cubicBezTo>
                  <a:cubicBezTo>
                    <a:pt x="23047" y="2642"/>
                    <a:pt x="23124" y="1379"/>
                    <a:pt x="23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2"/>
            <p:cNvSpPr/>
            <p:nvPr/>
          </p:nvSpPr>
          <p:spPr>
            <a:xfrm>
              <a:off x="3333787" y="-49277"/>
              <a:ext cx="417258" cy="433713"/>
            </a:xfrm>
            <a:custGeom>
              <a:avLst/>
              <a:gdLst/>
              <a:ahLst/>
              <a:cxnLst/>
              <a:rect l="l" t="t" r="r" b="b"/>
              <a:pathLst>
                <a:path w="23278" h="24196" extrusionOk="0">
                  <a:moveTo>
                    <a:pt x="23277" y="1"/>
                  </a:moveTo>
                  <a:lnTo>
                    <a:pt x="23277" y="1"/>
                  </a:lnTo>
                  <a:cubicBezTo>
                    <a:pt x="21937" y="154"/>
                    <a:pt x="20712" y="307"/>
                    <a:pt x="19679" y="1379"/>
                  </a:cubicBezTo>
                  <a:cubicBezTo>
                    <a:pt x="13553" y="7810"/>
                    <a:pt x="7390" y="14242"/>
                    <a:pt x="1188" y="20597"/>
                  </a:cubicBezTo>
                  <a:cubicBezTo>
                    <a:pt x="154" y="21631"/>
                    <a:pt x="116" y="22894"/>
                    <a:pt x="1" y="24196"/>
                  </a:cubicBezTo>
                  <a:lnTo>
                    <a:pt x="232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2"/>
            <p:cNvSpPr/>
            <p:nvPr/>
          </p:nvSpPr>
          <p:spPr>
            <a:xfrm>
              <a:off x="4094137" y="691854"/>
              <a:ext cx="231967" cy="237452"/>
            </a:xfrm>
            <a:custGeom>
              <a:avLst/>
              <a:gdLst/>
              <a:ahLst/>
              <a:cxnLst/>
              <a:rect l="l" t="t" r="r" b="b"/>
              <a:pathLst>
                <a:path w="12941" h="13247" extrusionOk="0">
                  <a:moveTo>
                    <a:pt x="12787" y="0"/>
                  </a:moveTo>
                  <a:lnTo>
                    <a:pt x="0" y="13246"/>
                  </a:lnTo>
                  <a:cubicBezTo>
                    <a:pt x="5628" y="10413"/>
                    <a:pt x="10184" y="5819"/>
                    <a:pt x="12940" y="153"/>
                  </a:cubicBezTo>
                  <a:lnTo>
                    <a:pt x="127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2"/>
            <p:cNvSpPr/>
            <p:nvPr/>
          </p:nvSpPr>
          <p:spPr>
            <a:xfrm>
              <a:off x="3377702" y="822"/>
              <a:ext cx="230605" cy="236771"/>
            </a:xfrm>
            <a:custGeom>
              <a:avLst/>
              <a:gdLst/>
              <a:ahLst/>
              <a:cxnLst/>
              <a:rect l="l" t="t" r="r" b="b"/>
              <a:pathLst>
                <a:path w="12865" h="13209" extrusionOk="0">
                  <a:moveTo>
                    <a:pt x="12864" y="0"/>
                  </a:moveTo>
                  <a:lnTo>
                    <a:pt x="12864" y="0"/>
                  </a:lnTo>
                  <a:cubicBezTo>
                    <a:pt x="7237" y="2795"/>
                    <a:pt x="2719" y="7389"/>
                    <a:pt x="1" y="13055"/>
                  </a:cubicBezTo>
                  <a:lnTo>
                    <a:pt x="154" y="13208"/>
                  </a:lnTo>
                  <a:lnTo>
                    <a:pt x="128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5" name="Google Shape;915;p42"/>
          <p:cNvGrpSpPr/>
          <p:nvPr/>
        </p:nvGrpSpPr>
        <p:grpSpPr>
          <a:xfrm>
            <a:off x="8052065" y="3553690"/>
            <a:ext cx="1250467" cy="1242304"/>
            <a:chOff x="7992975" y="4081838"/>
            <a:chExt cx="1060257" cy="1053335"/>
          </a:xfrm>
        </p:grpSpPr>
        <p:sp>
          <p:nvSpPr>
            <p:cNvPr id="916" name="Google Shape;916;p42"/>
            <p:cNvSpPr/>
            <p:nvPr/>
          </p:nvSpPr>
          <p:spPr>
            <a:xfrm>
              <a:off x="8126102" y="4197452"/>
              <a:ext cx="749390" cy="776834"/>
            </a:xfrm>
            <a:custGeom>
              <a:avLst/>
              <a:gdLst/>
              <a:ahLst/>
              <a:cxnLst/>
              <a:rect l="l" t="t" r="r" b="b"/>
              <a:pathLst>
                <a:path w="41807" h="43338" extrusionOk="0">
                  <a:moveTo>
                    <a:pt x="40582" y="0"/>
                  </a:moveTo>
                  <a:lnTo>
                    <a:pt x="1" y="42151"/>
                  </a:lnTo>
                  <a:lnTo>
                    <a:pt x="1111" y="43337"/>
                  </a:lnTo>
                  <a:lnTo>
                    <a:pt x="41807" y="1034"/>
                  </a:lnTo>
                  <a:lnTo>
                    <a:pt x="405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2"/>
            <p:cNvSpPr/>
            <p:nvPr/>
          </p:nvSpPr>
          <p:spPr>
            <a:xfrm>
              <a:off x="8174141" y="4242729"/>
              <a:ext cx="749390" cy="777533"/>
            </a:xfrm>
            <a:custGeom>
              <a:avLst/>
              <a:gdLst/>
              <a:ahLst/>
              <a:cxnLst/>
              <a:rect l="l" t="t" r="r" b="b"/>
              <a:pathLst>
                <a:path w="41807" h="43377" extrusionOk="0">
                  <a:moveTo>
                    <a:pt x="40735" y="1"/>
                  </a:moveTo>
                  <a:lnTo>
                    <a:pt x="1" y="42343"/>
                  </a:lnTo>
                  <a:lnTo>
                    <a:pt x="1226" y="43376"/>
                  </a:lnTo>
                  <a:lnTo>
                    <a:pt x="41807" y="1226"/>
                  </a:lnTo>
                  <a:lnTo>
                    <a:pt x="40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2"/>
            <p:cNvSpPr/>
            <p:nvPr/>
          </p:nvSpPr>
          <p:spPr>
            <a:xfrm>
              <a:off x="8084248" y="4157641"/>
              <a:ext cx="737721" cy="763802"/>
            </a:xfrm>
            <a:custGeom>
              <a:avLst/>
              <a:gdLst/>
              <a:ahLst/>
              <a:cxnLst/>
              <a:rect l="l" t="t" r="r" b="b"/>
              <a:pathLst>
                <a:path w="41156" h="42611" extrusionOk="0">
                  <a:moveTo>
                    <a:pt x="39777" y="1"/>
                  </a:moveTo>
                  <a:cubicBezTo>
                    <a:pt x="26531" y="13783"/>
                    <a:pt x="13285" y="27527"/>
                    <a:pt x="1" y="41309"/>
                  </a:cubicBezTo>
                  <a:lnTo>
                    <a:pt x="996" y="42611"/>
                  </a:lnTo>
                  <a:lnTo>
                    <a:pt x="41156" y="881"/>
                  </a:lnTo>
                  <a:lnTo>
                    <a:pt x="397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2"/>
            <p:cNvSpPr/>
            <p:nvPr/>
          </p:nvSpPr>
          <p:spPr>
            <a:xfrm>
              <a:off x="8228363" y="4295571"/>
              <a:ext cx="737022" cy="763802"/>
            </a:xfrm>
            <a:custGeom>
              <a:avLst/>
              <a:gdLst/>
              <a:ahLst/>
              <a:cxnLst/>
              <a:rect l="l" t="t" r="r" b="b"/>
              <a:pathLst>
                <a:path w="41117" h="42611" extrusionOk="0">
                  <a:moveTo>
                    <a:pt x="40160" y="1"/>
                  </a:moveTo>
                  <a:lnTo>
                    <a:pt x="0" y="41730"/>
                  </a:lnTo>
                  <a:lnTo>
                    <a:pt x="1378" y="42611"/>
                  </a:lnTo>
                  <a:lnTo>
                    <a:pt x="41117" y="1341"/>
                  </a:lnTo>
                  <a:lnTo>
                    <a:pt x="401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2"/>
            <p:cNvSpPr/>
            <p:nvPr/>
          </p:nvSpPr>
          <p:spPr>
            <a:xfrm>
              <a:off x="8048560" y="4127581"/>
              <a:ext cx="712340" cy="734154"/>
            </a:xfrm>
            <a:custGeom>
              <a:avLst/>
              <a:gdLst/>
              <a:ahLst/>
              <a:cxnLst/>
              <a:rect l="l" t="t" r="r" b="b"/>
              <a:pathLst>
                <a:path w="39740" h="40957" extrusionOk="0">
                  <a:moveTo>
                    <a:pt x="38431" y="0"/>
                  </a:moveTo>
                  <a:cubicBezTo>
                    <a:pt x="38103" y="0"/>
                    <a:pt x="37855" y="267"/>
                    <a:pt x="37328" y="835"/>
                  </a:cubicBezTo>
                  <a:cubicBezTo>
                    <a:pt x="25192" y="13393"/>
                    <a:pt x="13094" y="25988"/>
                    <a:pt x="996" y="38583"/>
                  </a:cubicBezTo>
                  <a:cubicBezTo>
                    <a:pt x="1" y="39579"/>
                    <a:pt x="1" y="39579"/>
                    <a:pt x="767" y="40804"/>
                  </a:cubicBezTo>
                  <a:cubicBezTo>
                    <a:pt x="805" y="40842"/>
                    <a:pt x="843" y="40880"/>
                    <a:pt x="920" y="40957"/>
                  </a:cubicBezTo>
                  <a:lnTo>
                    <a:pt x="39739" y="606"/>
                  </a:lnTo>
                  <a:cubicBezTo>
                    <a:pt x="39074" y="210"/>
                    <a:pt x="38721" y="0"/>
                    <a:pt x="38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2"/>
            <p:cNvSpPr/>
            <p:nvPr/>
          </p:nvSpPr>
          <p:spPr>
            <a:xfrm>
              <a:off x="8289433" y="4355278"/>
              <a:ext cx="712322" cy="734728"/>
            </a:xfrm>
            <a:custGeom>
              <a:avLst/>
              <a:gdLst/>
              <a:ahLst/>
              <a:cxnLst/>
              <a:rect l="l" t="t" r="r" b="b"/>
              <a:pathLst>
                <a:path w="39739" h="40989" extrusionOk="0">
                  <a:moveTo>
                    <a:pt x="38820" y="0"/>
                  </a:moveTo>
                  <a:cubicBezTo>
                    <a:pt x="25880" y="13438"/>
                    <a:pt x="12940" y="26876"/>
                    <a:pt x="0" y="40313"/>
                  </a:cubicBezTo>
                  <a:cubicBezTo>
                    <a:pt x="651" y="40759"/>
                    <a:pt x="985" y="40989"/>
                    <a:pt x="1271" y="40989"/>
                  </a:cubicBezTo>
                  <a:cubicBezTo>
                    <a:pt x="1575" y="40989"/>
                    <a:pt x="1823" y="40730"/>
                    <a:pt x="2336" y="40198"/>
                  </a:cubicBezTo>
                  <a:lnTo>
                    <a:pt x="38705" y="2451"/>
                  </a:lnTo>
                  <a:cubicBezTo>
                    <a:pt x="39739" y="1340"/>
                    <a:pt x="39739" y="1340"/>
                    <a:pt x="38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2"/>
            <p:cNvSpPr/>
            <p:nvPr/>
          </p:nvSpPr>
          <p:spPr>
            <a:xfrm>
              <a:off x="8024541" y="4101931"/>
              <a:ext cx="667742" cy="695311"/>
            </a:xfrm>
            <a:custGeom>
              <a:avLst/>
              <a:gdLst/>
              <a:ahLst/>
              <a:cxnLst/>
              <a:rect l="l" t="t" r="r" b="b"/>
              <a:pathLst>
                <a:path w="37252" h="38790" extrusionOk="0">
                  <a:moveTo>
                    <a:pt x="35917" y="0"/>
                  </a:moveTo>
                  <a:cubicBezTo>
                    <a:pt x="35551" y="0"/>
                    <a:pt x="35296" y="275"/>
                    <a:pt x="34724" y="888"/>
                  </a:cubicBezTo>
                  <a:lnTo>
                    <a:pt x="16042" y="20260"/>
                  </a:lnTo>
                  <a:cubicBezTo>
                    <a:pt x="10797" y="25696"/>
                    <a:pt x="5552" y="31132"/>
                    <a:pt x="345" y="36569"/>
                  </a:cubicBezTo>
                  <a:cubicBezTo>
                    <a:pt x="116" y="36798"/>
                    <a:pt x="1" y="37066"/>
                    <a:pt x="1" y="37411"/>
                  </a:cubicBezTo>
                  <a:cubicBezTo>
                    <a:pt x="77" y="37870"/>
                    <a:pt x="231" y="38330"/>
                    <a:pt x="460" y="38789"/>
                  </a:cubicBezTo>
                  <a:lnTo>
                    <a:pt x="37251" y="505"/>
                  </a:lnTo>
                  <a:cubicBezTo>
                    <a:pt x="36583" y="180"/>
                    <a:pt x="36214" y="0"/>
                    <a:pt x="35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2"/>
            <p:cNvSpPr/>
            <p:nvPr/>
          </p:nvSpPr>
          <p:spPr>
            <a:xfrm>
              <a:off x="8356686" y="4421833"/>
              <a:ext cx="672528" cy="693948"/>
            </a:xfrm>
            <a:custGeom>
              <a:avLst/>
              <a:gdLst/>
              <a:ahLst/>
              <a:cxnLst/>
              <a:rect l="l" t="t" r="r" b="b"/>
              <a:pathLst>
                <a:path w="37519" h="38714" extrusionOk="0">
                  <a:moveTo>
                    <a:pt x="36791" y="1"/>
                  </a:moveTo>
                  <a:lnTo>
                    <a:pt x="0" y="38208"/>
                  </a:lnTo>
                  <a:cubicBezTo>
                    <a:pt x="702" y="38534"/>
                    <a:pt x="1090" y="38713"/>
                    <a:pt x="1401" y="38713"/>
                  </a:cubicBezTo>
                  <a:cubicBezTo>
                    <a:pt x="1784" y="38713"/>
                    <a:pt x="2049" y="38439"/>
                    <a:pt x="2642" y="37825"/>
                  </a:cubicBezTo>
                  <a:cubicBezTo>
                    <a:pt x="13936" y="26072"/>
                    <a:pt x="25229" y="14319"/>
                    <a:pt x="36561" y="2604"/>
                  </a:cubicBezTo>
                  <a:cubicBezTo>
                    <a:pt x="37250" y="1877"/>
                    <a:pt x="37518" y="1264"/>
                    <a:pt x="36982" y="384"/>
                  </a:cubicBezTo>
                  <a:lnTo>
                    <a:pt x="36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2"/>
            <p:cNvSpPr/>
            <p:nvPr/>
          </p:nvSpPr>
          <p:spPr>
            <a:xfrm>
              <a:off x="8001220" y="4086229"/>
              <a:ext cx="618305" cy="633470"/>
            </a:xfrm>
            <a:custGeom>
              <a:avLst/>
              <a:gdLst/>
              <a:ahLst/>
              <a:cxnLst/>
              <a:rect l="l" t="t" r="r" b="b"/>
              <a:pathLst>
                <a:path w="34494" h="35340" extrusionOk="0">
                  <a:moveTo>
                    <a:pt x="32952" y="1"/>
                  </a:moveTo>
                  <a:cubicBezTo>
                    <a:pt x="32605" y="1"/>
                    <a:pt x="32274" y="101"/>
                    <a:pt x="31929" y="463"/>
                  </a:cubicBezTo>
                  <a:cubicBezTo>
                    <a:pt x="21631" y="11182"/>
                    <a:pt x="11294" y="21940"/>
                    <a:pt x="957" y="32659"/>
                  </a:cubicBezTo>
                  <a:cubicBezTo>
                    <a:pt x="77" y="33578"/>
                    <a:pt x="0" y="33999"/>
                    <a:pt x="613" y="35339"/>
                  </a:cubicBezTo>
                  <a:cubicBezTo>
                    <a:pt x="11868" y="23663"/>
                    <a:pt x="23085" y="11986"/>
                    <a:pt x="34494" y="156"/>
                  </a:cubicBezTo>
                  <a:lnTo>
                    <a:pt x="34494" y="156"/>
                  </a:lnTo>
                  <a:cubicBezTo>
                    <a:pt x="34460" y="158"/>
                    <a:pt x="34426" y="158"/>
                    <a:pt x="34392" y="158"/>
                  </a:cubicBezTo>
                  <a:cubicBezTo>
                    <a:pt x="33847" y="158"/>
                    <a:pt x="33387" y="1"/>
                    <a:pt x="32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2"/>
            <p:cNvSpPr/>
            <p:nvPr/>
          </p:nvSpPr>
          <p:spPr>
            <a:xfrm>
              <a:off x="8430787" y="4496632"/>
              <a:ext cx="615580" cy="634527"/>
            </a:xfrm>
            <a:custGeom>
              <a:avLst/>
              <a:gdLst/>
              <a:ahLst/>
              <a:cxnLst/>
              <a:rect l="l" t="t" r="r" b="b"/>
              <a:pathLst>
                <a:path w="34342" h="35399" extrusionOk="0">
                  <a:moveTo>
                    <a:pt x="33882" y="1"/>
                  </a:moveTo>
                  <a:lnTo>
                    <a:pt x="1" y="35184"/>
                  </a:lnTo>
                  <a:cubicBezTo>
                    <a:pt x="568" y="35184"/>
                    <a:pt x="1055" y="35399"/>
                    <a:pt x="1524" y="35399"/>
                  </a:cubicBezTo>
                  <a:cubicBezTo>
                    <a:pt x="1847" y="35399"/>
                    <a:pt x="2162" y="35297"/>
                    <a:pt x="2489" y="34954"/>
                  </a:cubicBezTo>
                  <a:cubicBezTo>
                    <a:pt x="12788" y="24234"/>
                    <a:pt x="23086" y="13553"/>
                    <a:pt x="33423" y="2872"/>
                  </a:cubicBezTo>
                  <a:cubicBezTo>
                    <a:pt x="34341" y="1915"/>
                    <a:pt x="34341" y="1111"/>
                    <a:pt x="33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2"/>
            <p:cNvSpPr/>
            <p:nvPr/>
          </p:nvSpPr>
          <p:spPr>
            <a:xfrm>
              <a:off x="7992975" y="4081838"/>
              <a:ext cx="537356" cy="550011"/>
            </a:xfrm>
            <a:custGeom>
              <a:avLst/>
              <a:gdLst/>
              <a:ahLst/>
              <a:cxnLst/>
              <a:rect l="l" t="t" r="r" b="b"/>
              <a:pathLst>
                <a:path w="29978" h="30684" extrusionOk="0">
                  <a:moveTo>
                    <a:pt x="29132" y="1"/>
                  </a:moveTo>
                  <a:cubicBezTo>
                    <a:pt x="28238" y="1"/>
                    <a:pt x="27508" y="238"/>
                    <a:pt x="26800" y="976"/>
                  </a:cubicBezTo>
                  <a:cubicBezTo>
                    <a:pt x="18186" y="9934"/>
                    <a:pt x="9610" y="18892"/>
                    <a:pt x="996" y="27851"/>
                  </a:cubicBezTo>
                  <a:cubicBezTo>
                    <a:pt x="231" y="28578"/>
                    <a:pt x="1" y="29727"/>
                    <a:pt x="499" y="30684"/>
                  </a:cubicBezTo>
                  <a:cubicBezTo>
                    <a:pt x="10299" y="20500"/>
                    <a:pt x="20100" y="10317"/>
                    <a:pt x="29977" y="57"/>
                  </a:cubicBezTo>
                  <a:cubicBezTo>
                    <a:pt x="29679" y="22"/>
                    <a:pt x="29398" y="1"/>
                    <a:pt x="29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2"/>
            <p:cNvSpPr/>
            <p:nvPr/>
          </p:nvSpPr>
          <p:spPr>
            <a:xfrm>
              <a:off x="8519318" y="4583101"/>
              <a:ext cx="533914" cy="552072"/>
            </a:xfrm>
            <a:custGeom>
              <a:avLst/>
              <a:gdLst/>
              <a:ahLst/>
              <a:cxnLst/>
              <a:rect l="l" t="t" r="r" b="b"/>
              <a:pathLst>
                <a:path w="29786" h="30799" extrusionOk="0">
                  <a:moveTo>
                    <a:pt x="29594" y="1"/>
                  </a:moveTo>
                  <a:lnTo>
                    <a:pt x="1" y="30742"/>
                  </a:lnTo>
                  <a:cubicBezTo>
                    <a:pt x="299" y="30778"/>
                    <a:pt x="579" y="30799"/>
                    <a:pt x="846" y="30799"/>
                  </a:cubicBezTo>
                  <a:cubicBezTo>
                    <a:pt x="1741" y="30799"/>
                    <a:pt x="2479" y="30561"/>
                    <a:pt x="3216" y="29824"/>
                  </a:cubicBezTo>
                  <a:cubicBezTo>
                    <a:pt x="11677" y="20904"/>
                    <a:pt x="20176" y="12060"/>
                    <a:pt x="28752" y="3255"/>
                  </a:cubicBezTo>
                  <a:cubicBezTo>
                    <a:pt x="29709" y="2298"/>
                    <a:pt x="29785" y="1341"/>
                    <a:pt x="29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2"/>
            <p:cNvSpPr/>
            <p:nvPr/>
          </p:nvSpPr>
          <p:spPr>
            <a:xfrm>
              <a:off x="8625683" y="4688785"/>
              <a:ext cx="417258" cy="433713"/>
            </a:xfrm>
            <a:custGeom>
              <a:avLst/>
              <a:gdLst/>
              <a:ahLst/>
              <a:cxnLst/>
              <a:rect l="l" t="t" r="r" b="b"/>
              <a:pathLst>
                <a:path w="23278" h="24196" extrusionOk="0">
                  <a:moveTo>
                    <a:pt x="23277" y="0"/>
                  </a:moveTo>
                  <a:lnTo>
                    <a:pt x="0" y="24196"/>
                  </a:lnTo>
                  <a:cubicBezTo>
                    <a:pt x="1264" y="24043"/>
                    <a:pt x="2489" y="23966"/>
                    <a:pt x="3484" y="22932"/>
                  </a:cubicBezTo>
                  <a:cubicBezTo>
                    <a:pt x="9610" y="16501"/>
                    <a:pt x="15773" y="10069"/>
                    <a:pt x="22014" y="3714"/>
                  </a:cubicBezTo>
                  <a:cubicBezTo>
                    <a:pt x="23047" y="2642"/>
                    <a:pt x="23124" y="1379"/>
                    <a:pt x="23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2"/>
            <p:cNvSpPr/>
            <p:nvPr/>
          </p:nvSpPr>
          <p:spPr>
            <a:xfrm>
              <a:off x="8007387" y="4094510"/>
              <a:ext cx="417258" cy="433713"/>
            </a:xfrm>
            <a:custGeom>
              <a:avLst/>
              <a:gdLst/>
              <a:ahLst/>
              <a:cxnLst/>
              <a:rect l="l" t="t" r="r" b="b"/>
              <a:pathLst>
                <a:path w="23278" h="24196" extrusionOk="0">
                  <a:moveTo>
                    <a:pt x="23277" y="1"/>
                  </a:moveTo>
                  <a:lnTo>
                    <a:pt x="23277" y="1"/>
                  </a:lnTo>
                  <a:cubicBezTo>
                    <a:pt x="21937" y="154"/>
                    <a:pt x="20712" y="307"/>
                    <a:pt x="19679" y="1379"/>
                  </a:cubicBezTo>
                  <a:cubicBezTo>
                    <a:pt x="13553" y="7810"/>
                    <a:pt x="7390" y="14242"/>
                    <a:pt x="1188" y="20597"/>
                  </a:cubicBezTo>
                  <a:cubicBezTo>
                    <a:pt x="154" y="21631"/>
                    <a:pt x="116" y="22894"/>
                    <a:pt x="1" y="24196"/>
                  </a:cubicBezTo>
                  <a:lnTo>
                    <a:pt x="232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2"/>
            <p:cNvSpPr/>
            <p:nvPr/>
          </p:nvSpPr>
          <p:spPr>
            <a:xfrm>
              <a:off x="8767737" y="4835641"/>
              <a:ext cx="231967" cy="237452"/>
            </a:xfrm>
            <a:custGeom>
              <a:avLst/>
              <a:gdLst/>
              <a:ahLst/>
              <a:cxnLst/>
              <a:rect l="l" t="t" r="r" b="b"/>
              <a:pathLst>
                <a:path w="12941" h="13247" extrusionOk="0">
                  <a:moveTo>
                    <a:pt x="12787" y="0"/>
                  </a:moveTo>
                  <a:lnTo>
                    <a:pt x="0" y="13246"/>
                  </a:lnTo>
                  <a:cubicBezTo>
                    <a:pt x="5628" y="10413"/>
                    <a:pt x="10184" y="5819"/>
                    <a:pt x="12940" y="153"/>
                  </a:cubicBezTo>
                  <a:lnTo>
                    <a:pt x="127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2"/>
            <p:cNvSpPr/>
            <p:nvPr/>
          </p:nvSpPr>
          <p:spPr>
            <a:xfrm>
              <a:off x="8051302" y="4144610"/>
              <a:ext cx="230605" cy="236771"/>
            </a:xfrm>
            <a:custGeom>
              <a:avLst/>
              <a:gdLst/>
              <a:ahLst/>
              <a:cxnLst/>
              <a:rect l="l" t="t" r="r" b="b"/>
              <a:pathLst>
                <a:path w="12865" h="13209" extrusionOk="0">
                  <a:moveTo>
                    <a:pt x="12864" y="0"/>
                  </a:moveTo>
                  <a:lnTo>
                    <a:pt x="12864" y="0"/>
                  </a:lnTo>
                  <a:cubicBezTo>
                    <a:pt x="7237" y="2795"/>
                    <a:pt x="2719" y="7389"/>
                    <a:pt x="1" y="13055"/>
                  </a:cubicBezTo>
                  <a:lnTo>
                    <a:pt x="154" y="13208"/>
                  </a:lnTo>
                  <a:lnTo>
                    <a:pt x="128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2" name="Google Shape;932;p42"/>
          <p:cNvSpPr/>
          <p:nvPr/>
        </p:nvSpPr>
        <p:spPr>
          <a:xfrm>
            <a:off x="5212875" y="4531863"/>
            <a:ext cx="1060500" cy="153275"/>
          </a:xfrm>
          <a:custGeom>
            <a:avLst/>
            <a:gdLst/>
            <a:ahLst/>
            <a:cxnLst/>
            <a:rect l="l" t="t" r="r" b="b"/>
            <a:pathLst>
              <a:path w="42420" h="6131" extrusionOk="0">
                <a:moveTo>
                  <a:pt x="993" y="0"/>
                </a:moveTo>
                <a:cubicBezTo>
                  <a:pt x="931" y="0"/>
                  <a:pt x="869" y="2"/>
                  <a:pt x="805" y="5"/>
                </a:cubicBezTo>
                <a:cubicBezTo>
                  <a:pt x="269" y="43"/>
                  <a:pt x="1" y="273"/>
                  <a:pt x="1" y="809"/>
                </a:cubicBezTo>
                <a:cubicBezTo>
                  <a:pt x="1" y="1306"/>
                  <a:pt x="78" y="1727"/>
                  <a:pt x="728" y="1727"/>
                </a:cubicBezTo>
                <a:cubicBezTo>
                  <a:pt x="1417" y="1766"/>
                  <a:pt x="2068" y="2149"/>
                  <a:pt x="2413" y="2723"/>
                </a:cubicBezTo>
                <a:cubicBezTo>
                  <a:pt x="2834" y="3259"/>
                  <a:pt x="3140" y="3833"/>
                  <a:pt x="3561" y="4407"/>
                </a:cubicBezTo>
                <a:cubicBezTo>
                  <a:pt x="4258" y="5499"/>
                  <a:pt x="5434" y="6083"/>
                  <a:pt x="6628" y="6083"/>
                </a:cubicBezTo>
                <a:cubicBezTo>
                  <a:pt x="7401" y="6083"/>
                  <a:pt x="8182" y="5838"/>
                  <a:pt x="8845" y="5326"/>
                </a:cubicBezTo>
                <a:cubicBezTo>
                  <a:pt x="9610" y="4675"/>
                  <a:pt x="10108" y="3718"/>
                  <a:pt x="10759" y="2914"/>
                </a:cubicBezTo>
                <a:cubicBezTo>
                  <a:pt x="11386" y="2134"/>
                  <a:pt x="11929" y="1751"/>
                  <a:pt x="12471" y="1751"/>
                </a:cubicBezTo>
                <a:cubicBezTo>
                  <a:pt x="13020" y="1751"/>
                  <a:pt x="13569" y="2144"/>
                  <a:pt x="14204" y="2914"/>
                </a:cubicBezTo>
                <a:cubicBezTo>
                  <a:pt x="14625" y="3412"/>
                  <a:pt x="14970" y="3910"/>
                  <a:pt x="15314" y="4446"/>
                </a:cubicBezTo>
                <a:cubicBezTo>
                  <a:pt x="16023" y="5518"/>
                  <a:pt x="17171" y="6054"/>
                  <a:pt x="18320" y="6054"/>
                </a:cubicBezTo>
                <a:cubicBezTo>
                  <a:pt x="19468" y="6054"/>
                  <a:pt x="20617" y="5518"/>
                  <a:pt x="21325" y="4446"/>
                </a:cubicBezTo>
                <a:cubicBezTo>
                  <a:pt x="21823" y="3680"/>
                  <a:pt x="22359" y="2953"/>
                  <a:pt x="22971" y="2302"/>
                </a:cubicBezTo>
                <a:cubicBezTo>
                  <a:pt x="23270" y="1909"/>
                  <a:pt x="23706" y="1718"/>
                  <a:pt x="24141" y="1718"/>
                </a:cubicBezTo>
                <a:cubicBezTo>
                  <a:pt x="24596" y="1718"/>
                  <a:pt x="25051" y="1928"/>
                  <a:pt x="25345" y="2340"/>
                </a:cubicBezTo>
                <a:cubicBezTo>
                  <a:pt x="25881" y="2991"/>
                  <a:pt x="26417" y="3680"/>
                  <a:pt x="26876" y="4369"/>
                </a:cubicBezTo>
                <a:cubicBezTo>
                  <a:pt x="27565" y="5479"/>
                  <a:pt x="28752" y="6130"/>
                  <a:pt x="30015" y="6130"/>
                </a:cubicBezTo>
                <a:cubicBezTo>
                  <a:pt x="30513" y="6092"/>
                  <a:pt x="30973" y="5939"/>
                  <a:pt x="31432" y="5747"/>
                </a:cubicBezTo>
                <a:cubicBezTo>
                  <a:pt x="32121" y="5211"/>
                  <a:pt x="32772" y="4599"/>
                  <a:pt x="33384" y="3910"/>
                </a:cubicBezTo>
                <a:cubicBezTo>
                  <a:pt x="33844" y="3412"/>
                  <a:pt x="34150" y="2799"/>
                  <a:pt x="34609" y="2302"/>
                </a:cubicBezTo>
                <a:cubicBezTo>
                  <a:pt x="34912" y="1924"/>
                  <a:pt x="35355" y="1732"/>
                  <a:pt x="35794" y="1732"/>
                </a:cubicBezTo>
                <a:cubicBezTo>
                  <a:pt x="36245" y="1732"/>
                  <a:pt x="36692" y="1933"/>
                  <a:pt x="36983" y="2340"/>
                </a:cubicBezTo>
                <a:cubicBezTo>
                  <a:pt x="37442" y="2876"/>
                  <a:pt x="37864" y="3412"/>
                  <a:pt x="38246" y="4024"/>
                </a:cubicBezTo>
                <a:cubicBezTo>
                  <a:pt x="39005" y="5180"/>
                  <a:pt x="39934" y="6063"/>
                  <a:pt x="41386" y="6063"/>
                </a:cubicBezTo>
                <a:cubicBezTo>
                  <a:pt x="41473" y="6063"/>
                  <a:pt x="41563" y="6060"/>
                  <a:pt x="41654" y="6054"/>
                </a:cubicBezTo>
                <a:cubicBezTo>
                  <a:pt x="42228" y="5977"/>
                  <a:pt x="42419" y="5709"/>
                  <a:pt x="42419" y="5211"/>
                </a:cubicBezTo>
                <a:cubicBezTo>
                  <a:pt x="42419" y="4714"/>
                  <a:pt x="42305" y="4331"/>
                  <a:pt x="41730" y="4331"/>
                </a:cubicBezTo>
                <a:cubicBezTo>
                  <a:pt x="41041" y="4292"/>
                  <a:pt x="40390" y="3948"/>
                  <a:pt x="40008" y="3374"/>
                </a:cubicBezTo>
                <a:cubicBezTo>
                  <a:pt x="39586" y="2838"/>
                  <a:pt x="39242" y="2263"/>
                  <a:pt x="38859" y="1689"/>
                </a:cubicBezTo>
                <a:cubicBezTo>
                  <a:pt x="38093" y="541"/>
                  <a:pt x="36887" y="5"/>
                  <a:pt x="35720" y="5"/>
                </a:cubicBezTo>
                <a:cubicBezTo>
                  <a:pt x="34552" y="5"/>
                  <a:pt x="33423" y="541"/>
                  <a:pt x="32810" y="1536"/>
                </a:cubicBezTo>
                <a:cubicBezTo>
                  <a:pt x="32389" y="2263"/>
                  <a:pt x="31853" y="2953"/>
                  <a:pt x="31279" y="3565"/>
                </a:cubicBezTo>
                <a:cubicBezTo>
                  <a:pt x="30811" y="4069"/>
                  <a:pt x="30326" y="4319"/>
                  <a:pt x="29855" y="4319"/>
                </a:cubicBezTo>
                <a:cubicBezTo>
                  <a:pt x="29326" y="4319"/>
                  <a:pt x="28815" y="4002"/>
                  <a:pt x="28369" y="3374"/>
                </a:cubicBezTo>
                <a:cubicBezTo>
                  <a:pt x="27986" y="2838"/>
                  <a:pt x="27604" y="2263"/>
                  <a:pt x="27259" y="1689"/>
                </a:cubicBezTo>
                <a:cubicBezTo>
                  <a:pt x="26525" y="569"/>
                  <a:pt x="25334" y="5"/>
                  <a:pt x="24142" y="5"/>
                </a:cubicBezTo>
                <a:cubicBezTo>
                  <a:pt x="22970" y="5"/>
                  <a:pt x="21797" y="550"/>
                  <a:pt x="21057" y="1651"/>
                </a:cubicBezTo>
                <a:cubicBezTo>
                  <a:pt x="20598" y="2417"/>
                  <a:pt x="20062" y="3144"/>
                  <a:pt x="19411" y="3795"/>
                </a:cubicBezTo>
                <a:cubicBezTo>
                  <a:pt x="19131" y="4168"/>
                  <a:pt x="18714" y="4350"/>
                  <a:pt x="18295" y="4350"/>
                </a:cubicBezTo>
                <a:cubicBezTo>
                  <a:pt x="17853" y="4350"/>
                  <a:pt x="17408" y="4149"/>
                  <a:pt x="17114" y="3757"/>
                </a:cubicBezTo>
                <a:cubicBezTo>
                  <a:pt x="16693" y="3259"/>
                  <a:pt x="16310" y="2761"/>
                  <a:pt x="15927" y="2187"/>
                </a:cubicBezTo>
                <a:cubicBezTo>
                  <a:pt x="15353" y="1383"/>
                  <a:pt x="14740" y="502"/>
                  <a:pt x="13745" y="234"/>
                </a:cubicBezTo>
                <a:cubicBezTo>
                  <a:pt x="13194" y="83"/>
                  <a:pt x="12705" y="2"/>
                  <a:pt x="12257" y="2"/>
                </a:cubicBezTo>
                <a:cubicBezTo>
                  <a:pt x="11117" y="2"/>
                  <a:pt x="10249" y="529"/>
                  <a:pt x="9342" y="1766"/>
                </a:cubicBezTo>
                <a:cubicBezTo>
                  <a:pt x="8845" y="2378"/>
                  <a:pt x="8423" y="3067"/>
                  <a:pt x="7887" y="3680"/>
                </a:cubicBezTo>
                <a:cubicBezTo>
                  <a:pt x="7597" y="4106"/>
                  <a:pt x="7131" y="4326"/>
                  <a:pt x="6661" y="4326"/>
                </a:cubicBezTo>
                <a:cubicBezTo>
                  <a:pt x="6202" y="4326"/>
                  <a:pt x="5740" y="4115"/>
                  <a:pt x="5437" y="3680"/>
                </a:cubicBezTo>
                <a:cubicBezTo>
                  <a:pt x="4978" y="3182"/>
                  <a:pt x="4557" y="2608"/>
                  <a:pt x="4174" y="2034"/>
                </a:cubicBezTo>
                <a:cubicBezTo>
                  <a:pt x="3366" y="858"/>
                  <a:pt x="2452" y="0"/>
                  <a:pt x="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4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Maternal M &amp; M</a:t>
            </a:r>
            <a:endParaRPr sz="3600" dirty="0"/>
          </a:p>
        </p:txBody>
      </p:sp>
      <p:sp>
        <p:nvSpPr>
          <p:cNvPr id="1092" name="Google Shape;1092;p47"/>
          <p:cNvSpPr txBox="1">
            <a:spLocks noGrp="1"/>
          </p:cNvSpPr>
          <p:nvPr>
            <p:ph type="body" idx="4294967295"/>
          </p:nvPr>
        </p:nvSpPr>
        <p:spPr>
          <a:xfrm>
            <a:off x="719999" y="1017725"/>
            <a:ext cx="7899067" cy="25434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 sz="3200" b="1" dirty="0">
                <a:solidFill>
                  <a:schemeClr val="dk1"/>
                </a:solidFill>
                <a:latin typeface="Cabin"/>
                <a:ea typeface="Cabin"/>
                <a:cs typeface="Cabin"/>
                <a:sym typeface="Cabin"/>
              </a:rPr>
              <a:t>Preeclampsia</a:t>
            </a:r>
            <a:endParaRPr sz="3200" b="1" dirty="0">
              <a:solidFill>
                <a:schemeClr val="dk1"/>
              </a:solidFill>
              <a:latin typeface="Cabin"/>
              <a:ea typeface="Cabin"/>
              <a:cs typeface="Cabin"/>
              <a:sym typeface="Cabin"/>
            </a:endParaRPr>
          </a:p>
          <a:p>
            <a:r>
              <a:rPr lang="en-US" sz="2800" dirty="0">
                <a:solidFill>
                  <a:schemeClr val="tx1"/>
                </a:solidFill>
                <a:effectLst/>
                <a:latin typeface="Calibri" panose="020F0502020204030204" pitchFamily="34" charset="0"/>
                <a:cs typeface="Calibri" panose="020F0502020204030204" pitchFamily="34" charset="0"/>
              </a:rPr>
              <a:t>At &lt;34 weeks of gestation, an sFlt1/</a:t>
            </a:r>
            <a:r>
              <a:rPr lang="en-US" sz="2800" dirty="0" err="1">
                <a:solidFill>
                  <a:schemeClr val="tx1"/>
                </a:solidFill>
                <a:effectLst/>
                <a:latin typeface="Calibri" panose="020F0502020204030204" pitchFamily="34" charset="0"/>
                <a:cs typeface="Calibri" panose="020F0502020204030204" pitchFamily="34" charset="0"/>
              </a:rPr>
              <a:t>PlGF</a:t>
            </a:r>
            <a:r>
              <a:rPr lang="en-US" sz="2800" dirty="0">
                <a:solidFill>
                  <a:schemeClr val="tx1"/>
                </a:solidFill>
                <a:effectLst/>
                <a:latin typeface="Calibri" panose="020F0502020204030204" pitchFamily="34" charset="0"/>
                <a:cs typeface="Calibri" panose="020F0502020204030204" pitchFamily="34" charset="0"/>
              </a:rPr>
              <a:t> ratio of </a:t>
            </a:r>
            <a:r>
              <a:rPr lang="en-US" sz="2800" b="1" dirty="0">
                <a:solidFill>
                  <a:schemeClr val="tx1"/>
                </a:solidFill>
                <a:effectLst/>
                <a:latin typeface="Calibri" panose="020F0502020204030204" pitchFamily="34" charset="0"/>
                <a:cs typeface="Calibri" panose="020F0502020204030204" pitchFamily="34" charset="0"/>
              </a:rPr>
              <a:t>≥</a:t>
            </a:r>
            <a:r>
              <a:rPr lang="en-US" sz="2800" dirty="0">
                <a:solidFill>
                  <a:schemeClr val="tx1"/>
                </a:solidFill>
                <a:effectLst/>
                <a:latin typeface="Calibri" panose="020F0502020204030204" pitchFamily="34" charset="0"/>
                <a:cs typeface="Calibri" panose="020F0502020204030204" pitchFamily="34" charset="0"/>
              </a:rPr>
              <a:t>85 distinguished preeclampsia from other causes of hypertension in pregnancy such as gestational and chronic hypertension (P &lt; 0.001).</a:t>
            </a:r>
          </a:p>
          <a:p>
            <a:r>
              <a:rPr lang="en-US" sz="2800" dirty="0">
                <a:solidFill>
                  <a:schemeClr val="tx1"/>
                </a:solidFill>
                <a:effectLst/>
                <a:latin typeface="Calibri" panose="020F0502020204030204" pitchFamily="34" charset="0"/>
                <a:cs typeface="Calibri" panose="020F0502020204030204" pitchFamily="34" charset="0"/>
              </a:rPr>
              <a:t>PREDICTIVE OF ADVERSE OUTCOMES</a:t>
            </a:r>
          </a:p>
          <a:p>
            <a:r>
              <a:rPr lang="en-US" sz="2800" dirty="0">
                <a:solidFill>
                  <a:schemeClr val="tx1"/>
                </a:solidFill>
                <a:effectLst/>
                <a:latin typeface="Calibri" panose="020F0502020204030204" pitchFamily="34" charset="0"/>
              </a:rPr>
              <a:t>sFlt1/</a:t>
            </a:r>
            <a:r>
              <a:rPr lang="en-US" sz="2800" dirty="0" err="1">
                <a:solidFill>
                  <a:schemeClr val="tx1"/>
                </a:solidFill>
                <a:effectLst/>
                <a:latin typeface="Calibri" panose="020F0502020204030204" pitchFamily="34" charset="0"/>
              </a:rPr>
              <a:t>PlGF</a:t>
            </a:r>
            <a:r>
              <a:rPr lang="en-US" sz="2800" dirty="0">
                <a:solidFill>
                  <a:schemeClr val="tx1"/>
                </a:solidFill>
                <a:effectLst/>
                <a:latin typeface="Calibri" panose="020F0502020204030204" pitchFamily="34" charset="0"/>
              </a:rPr>
              <a:t> ratio is inversely correlated to the duration of pregnancy</a:t>
            </a:r>
          </a:p>
          <a:p>
            <a:endParaRPr lang="en-US" sz="2800" dirty="0">
              <a:solidFill>
                <a:schemeClr val="tx1"/>
              </a:solidFill>
              <a:effectLst/>
              <a:latin typeface="Calibri" panose="020F0502020204030204" pitchFamily="34" charset="0"/>
              <a:cs typeface="Calibri" panose="020F0502020204030204" pitchFamily="34" charset="0"/>
            </a:endParaRPr>
          </a:p>
        </p:txBody>
      </p:sp>
      <p:sp>
        <p:nvSpPr>
          <p:cNvPr id="1093" name="Google Shape;1093;p47"/>
          <p:cNvSpPr/>
          <p:nvPr/>
        </p:nvSpPr>
        <p:spPr>
          <a:xfrm>
            <a:off x="6039875" y="4281567"/>
            <a:ext cx="1060500" cy="153275"/>
          </a:xfrm>
          <a:custGeom>
            <a:avLst/>
            <a:gdLst/>
            <a:ahLst/>
            <a:cxnLst/>
            <a:rect l="l" t="t" r="r" b="b"/>
            <a:pathLst>
              <a:path w="42420" h="6131" extrusionOk="0">
                <a:moveTo>
                  <a:pt x="993" y="0"/>
                </a:moveTo>
                <a:cubicBezTo>
                  <a:pt x="931" y="0"/>
                  <a:pt x="869" y="2"/>
                  <a:pt x="805" y="5"/>
                </a:cubicBezTo>
                <a:cubicBezTo>
                  <a:pt x="269" y="43"/>
                  <a:pt x="1" y="273"/>
                  <a:pt x="1" y="809"/>
                </a:cubicBezTo>
                <a:cubicBezTo>
                  <a:pt x="1" y="1306"/>
                  <a:pt x="78" y="1727"/>
                  <a:pt x="728" y="1727"/>
                </a:cubicBezTo>
                <a:cubicBezTo>
                  <a:pt x="1417" y="1766"/>
                  <a:pt x="2068" y="2149"/>
                  <a:pt x="2413" y="2723"/>
                </a:cubicBezTo>
                <a:cubicBezTo>
                  <a:pt x="2834" y="3259"/>
                  <a:pt x="3140" y="3833"/>
                  <a:pt x="3561" y="4407"/>
                </a:cubicBezTo>
                <a:cubicBezTo>
                  <a:pt x="4258" y="5499"/>
                  <a:pt x="5434" y="6083"/>
                  <a:pt x="6628" y="6083"/>
                </a:cubicBezTo>
                <a:cubicBezTo>
                  <a:pt x="7401" y="6083"/>
                  <a:pt x="8182" y="5838"/>
                  <a:pt x="8845" y="5326"/>
                </a:cubicBezTo>
                <a:cubicBezTo>
                  <a:pt x="9610" y="4675"/>
                  <a:pt x="10108" y="3718"/>
                  <a:pt x="10759" y="2914"/>
                </a:cubicBezTo>
                <a:cubicBezTo>
                  <a:pt x="11386" y="2134"/>
                  <a:pt x="11929" y="1751"/>
                  <a:pt x="12471" y="1751"/>
                </a:cubicBezTo>
                <a:cubicBezTo>
                  <a:pt x="13020" y="1751"/>
                  <a:pt x="13569" y="2144"/>
                  <a:pt x="14204" y="2914"/>
                </a:cubicBezTo>
                <a:cubicBezTo>
                  <a:pt x="14625" y="3412"/>
                  <a:pt x="14970" y="3910"/>
                  <a:pt x="15314" y="4446"/>
                </a:cubicBezTo>
                <a:cubicBezTo>
                  <a:pt x="16023" y="5518"/>
                  <a:pt x="17171" y="6054"/>
                  <a:pt x="18320" y="6054"/>
                </a:cubicBezTo>
                <a:cubicBezTo>
                  <a:pt x="19468" y="6054"/>
                  <a:pt x="20617" y="5518"/>
                  <a:pt x="21325" y="4446"/>
                </a:cubicBezTo>
                <a:cubicBezTo>
                  <a:pt x="21823" y="3680"/>
                  <a:pt x="22359" y="2953"/>
                  <a:pt x="22971" y="2302"/>
                </a:cubicBezTo>
                <a:cubicBezTo>
                  <a:pt x="23270" y="1909"/>
                  <a:pt x="23706" y="1718"/>
                  <a:pt x="24141" y="1718"/>
                </a:cubicBezTo>
                <a:cubicBezTo>
                  <a:pt x="24596" y="1718"/>
                  <a:pt x="25051" y="1928"/>
                  <a:pt x="25345" y="2340"/>
                </a:cubicBezTo>
                <a:cubicBezTo>
                  <a:pt x="25881" y="2991"/>
                  <a:pt x="26417" y="3680"/>
                  <a:pt x="26876" y="4369"/>
                </a:cubicBezTo>
                <a:cubicBezTo>
                  <a:pt x="27565" y="5479"/>
                  <a:pt x="28752" y="6130"/>
                  <a:pt x="30015" y="6130"/>
                </a:cubicBezTo>
                <a:cubicBezTo>
                  <a:pt x="30513" y="6092"/>
                  <a:pt x="30973" y="5939"/>
                  <a:pt x="31432" y="5747"/>
                </a:cubicBezTo>
                <a:cubicBezTo>
                  <a:pt x="32121" y="5211"/>
                  <a:pt x="32772" y="4599"/>
                  <a:pt x="33384" y="3910"/>
                </a:cubicBezTo>
                <a:cubicBezTo>
                  <a:pt x="33844" y="3412"/>
                  <a:pt x="34150" y="2799"/>
                  <a:pt x="34609" y="2302"/>
                </a:cubicBezTo>
                <a:cubicBezTo>
                  <a:pt x="34912" y="1924"/>
                  <a:pt x="35355" y="1732"/>
                  <a:pt x="35794" y="1732"/>
                </a:cubicBezTo>
                <a:cubicBezTo>
                  <a:pt x="36245" y="1732"/>
                  <a:pt x="36692" y="1933"/>
                  <a:pt x="36983" y="2340"/>
                </a:cubicBezTo>
                <a:cubicBezTo>
                  <a:pt x="37442" y="2876"/>
                  <a:pt x="37864" y="3412"/>
                  <a:pt x="38246" y="4024"/>
                </a:cubicBezTo>
                <a:cubicBezTo>
                  <a:pt x="39005" y="5180"/>
                  <a:pt x="39934" y="6063"/>
                  <a:pt x="41386" y="6063"/>
                </a:cubicBezTo>
                <a:cubicBezTo>
                  <a:pt x="41473" y="6063"/>
                  <a:pt x="41563" y="6060"/>
                  <a:pt x="41654" y="6054"/>
                </a:cubicBezTo>
                <a:cubicBezTo>
                  <a:pt x="42228" y="5977"/>
                  <a:pt x="42419" y="5709"/>
                  <a:pt x="42419" y="5211"/>
                </a:cubicBezTo>
                <a:cubicBezTo>
                  <a:pt x="42419" y="4714"/>
                  <a:pt x="42305" y="4331"/>
                  <a:pt x="41730" y="4331"/>
                </a:cubicBezTo>
                <a:cubicBezTo>
                  <a:pt x="41041" y="4292"/>
                  <a:pt x="40390" y="3948"/>
                  <a:pt x="40008" y="3374"/>
                </a:cubicBezTo>
                <a:cubicBezTo>
                  <a:pt x="39586" y="2838"/>
                  <a:pt x="39242" y="2263"/>
                  <a:pt x="38859" y="1689"/>
                </a:cubicBezTo>
                <a:cubicBezTo>
                  <a:pt x="38093" y="541"/>
                  <a:pt x="36887" y="5"/>
                  <a:pt x="35720" y="5"/>
                </a:cubicBezTo>
                <a:cubicBezTo>
                  <a:pt x="34552" y="5"/>
                  <a:pt x="33423" y="541"/>
                  <a:pt x="32810" y="1536"/>
                </a:cubicBezTo>
                <a:cubicBezTo>
                  <a:pt x="32389" y="2263"/>
                  <a:pt x="31853" y="2953"/>
                  <a:pt x="31279" y="3565"/>
                </a:cubicBezTo>
                <a:cubicBezTo>
                  <a:pt x="30811" y="4069"/>
                  <a:pt x="30326" y="4319"/>
                  <a:pt x="29855" y="4319"/>
                </a:cubicBezTo>
                <a:cubicBezTo>
                  <a:pt x="29326" y="4319"/>
                  <a:pt x="28815" y="4002"/>
                  <a:pt x="28369" y="3374"/>
                </a:cubicBezTo>
                <a:cubicBezTo>
                  <a:pt x="27986" y="2838"/>
                  <a:pt x="27604" y="2263"/>
                  <a:pt x="27259" y="1689"/>
                </a:cubicBezTo>
                <a:cubicBezTo>
                  <a:pt x="26525" y="569"/>
                  <a:pt x="25334" y="5"/>
                  <a:pt x="24142" y="5"/>
                </a:cubicBezTo>
                <a:cubicBezTo>
                  <a:pt x="22970" y="5"/>
                  <a:pt x="21797" y="550"/>
                  <a:pt x="21057" y="1651"/>
                </a:cubicBezTo>
                <a:cubicBezTo>
                  <a:pt x="20598" y="2417"/>
                  <a:pt x="20062" y="3144"/>
                  <a:pt x="19411" y="3795"/>
                </a:cubicBezTo>
                <a:cubicBezTo>
                  <a:pt x="19131" y="4168"/>
                  <a:pt x="18714" y="4350"/>
                  <a:pt x="18295" y="4350"/>
                </a:cubicBezTo>
                <a:cubicBezTo>
                  <a:pt x="17853" y="4350"/>
                  <a:pt x="17408" y="4149"/>
                  <a:pt x="17114" y="3757"/>
                </a:cubicBezTo>
                <a:cubicBezTo>
                  <a:pt x="16693" y="3259"/>
                  <a:pt x="16310" y="2761"/>
                  <a:pt x="15927" y="2187"/>
                </a:cubicBezTo>
                <a:cubicBezTo>
                  <a:pt x="15353" y="1383"/>
                  <a:pt x="14740" y="502"/>
                  <a:pt x="13745" y="234"/>
                </a:cubicBezTo>
                <a:cubicBezTo>
                  <a:pt x="13194" y="83"/>
                  <a:pt x="12705" y="2"/>
                  <a:pt x="12257" y="2"/>
                </a:cubicBezTo>
                <a:cubicBezTo>
                  <a:pt x="11117" y="2"/>
                  <a:pt x="10249" y="529"/>
                  <a:pt x="9342" y="1766"/>
                </a:cubicBezTo>
                <a:cubicBezTo>
                  <a:pt x="8845" y="2378"/>
                  <a:pt x="8423" y="3067"/>
                  <a:pt x="7887" y="3680"/>
                </a:cubicBezTo>
                <a:cubicBezTo>
                  <a:pt x="7597" y="4106"/>
                  <a:pt x="7131" y="4326"/>
                  <a:pt x="6661" y="4326"/>
                </a:cubicBezTo>
                <a:cubicBezTo>
                  <a:pt x="6202" y="4326"/>
                  <a:pt x="5740" y="4115"/>
                  <a:pt x="5437" y="3680"/>
                </a:cubicBezTo>
                <a:cubicBezTo>
                  <a:pt x="4978" y="3182"/>
                  <a:pt x="4557" y="2608"/>
                  <a:pt x="4174" y="2034"/>
                </a:cubicBezTo>
                <a:cubicBezTo>
                  <a:pt x="3366" y="858"/>
                  <a:pt x="2452" y="0"/>
                  <a:pt x="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0405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47"/>
          <p:cNvSpPr txBox="1">
            <a:spLocks noGrp="1"/>
          </p:cNvSpPr>
          <p:nvPr>
            <p:ph type="title"/>
          </p:nvPr>
        </p:nvSpPr>
        <p:spPr>
          <a:xfrm>
            <a:off x="720000" y="297283"/>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Maternal M &amp; M</a:t>
            </a:r>
            <a:endParaRPr sz="3600" dirty="0"/>
          </a:p>
        </p:txBody>
      </p:sp>
      <p:sp>
        <p:nvSpPr>
          <p:cNvPr id="1092" name="Google Shape;1092;p47"/>
          <p:cNvSpPr txBox="1">
            <a:spLocks noGrp="1"/>
          </p:cNvSpPr>
          <p:nvPr>
            <p:ph type="body" idx="4294967295"/>
          </p:nvPr>
        </p:nvSpPr>
        <p:spPr>
          <a:xfrm>
            <a:off x="720000" y="767633"/>
            <a:ext cx="7704000" cy="25434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 sz="3200" b="1" dirty="0">
                <a:solidFill>
                  <a:schemeClr val="dk1"/>
                </a:solidFill>
                <a:latin typeface="Cabin"/>
                <a:ea typeface="Cabin"/>
                <a:cs typeface="Cabin"/>
                <a:sym typeface="Cabin"/>
              </a:rPr>
              <a:t>Treating Preeclampsia HTN</a:t>
            </a:r>
            <a:endParaRPr sz="3200" b="1" dirty="0">
              <a:solidFill>
                <a:schemeClr val="dk1"/>
              </a:solidFill>
              <a:latin typeface="Cabin"/>
              <a:ea typeface="Cabin"/>
              <a:cs typeface="Cabin"/>
              <a:sym typeface="Cabin"/>
            </a:endParaRPr>
          </a:p>
        </p:txBody>
      </p:sp>
      <p:sp>
        <p:nvSpPr>
          <p:cNvPr id="1093" name="Google Shape;1093;p47"/>
          <p:cNvSpPr/>
          <p:nvPr/>
        </p:nvSpPr>
        <p:spPr>
          <a:xfrm>
            <a:off x="6039875" y="4281567"/>
            <a:ext cx="1060500" cy="153275"/>
          </a:xfrm>
          <a:custGeom>
            <a:avLst/>
            <a:gdLst/>
            <a:ahLst/>
            <a:cxnLst/>
            <a:rect l="l" t="t" r="r" b="b"/>
            <a:pathLst>
              <a:path w="42420" h="6131" extrusionOk="0">
                <a:moveTo>
                  <a:pt x="993" y="0"/>
                </a:moveTo>
                <a:cubicBezTo>
                  <a:pt x="931" y="0"/>
                  <a:pt x="869" y="2"/>
                  <a:pt x="805" y="5"/>
                </a:cubicBezTo>
                <a:cubicBezTo>
                  <a:pt x="269" y="43"/>
                  <a:pt x="1" y="273"/>
                  <a:pt x="1" y="809"/>
                </a:cubicBezTo>
                <a:cubicBezTo>
                  <a:pt x="1" y="1306"/>
                  <a:pt x="78" y="1727"/>
                  <a:pt x="728" y="1727"/>
                </a:cubicBezTo>
                <a:cubicBezTo>
                  <a:pt x="1417" y="1766"/>
                  <a:pt x="2068" y="2149"/>
                  <a:pt x="2413" y="2723"/>
                </a:cubicBezTo>
                <a:cubicBezTo>
                  <a:pt x="2834" y="3259"/>
                  <a:pt x="3140" y="3833"/>
                  <a:pt x="3561" y="4407"/>
                </a:cubicBezTo>
                <a:cubicBezTo>
                  <a:pt x="4258" y="5499"/>
                  <a:pt x="5434" y="6083"/>
                  <a:pt x="6628" y="6083"/>
                </a:cubicBezTo>
                <a:cubicBezTo>
                  <a:pt x="7401" y="6083"/>
                  <a:pt x="8182" y="5838"/>
                  <a:pt x="8845" y="5326"/>
                </a:cubicBezTo>
                <a:cubicBezTo>
                  <a:pt x="9610" y="4675"/>
                  <a:pt x="10108" y="3718"/>
                  <a:pt x="10759" y="2914"/>
                </a:cubicBezTo>
                <a:cubicBezTo>
                  <a:pt x="11386" y="2134"/>
                  <a:pt x="11929" y="1751"/>
                  <a:pt x="12471" y="1751"/>
                </a:cubicBezTo>
                <a:cubicBezTo>
                  <a:pt x="13020" y="1751"/>
                  <a:pt x="13569" y="2144"/>
                  <a:pt x="14204" y="2914"/>
                </a:cubicBezTo>
                <a:cubicBezTo>
                  <a:pt x="14625" y="3412"/>
                  <a:pt x="14970" y="3910"/>
                  <a:pt x="15314" y="4446"/>
                </a:cubicBezTo>
                <a:cubicBezTo>
                  <a:pt x="16023" y="5518"/>
                  <a:pt x="17171" y="6054"/>
                  <a:pt x="18320" y="6054"/>
                </a:cubicBezTo>
                <a:cubicBezTo>
                  <a:pt x="19468" y="6054"/>
                  <a:pt x="20617" y="5518"/>
                  <a:pt x="21325" y="4446"/>
                </a:cubicBezTo>
                <a:cubicBezTo>
                  <a:pt x="21823" y="3680"/>
                  <a:pt x="22359" y="2953"/>
                  <a:pt x="22971" y="2302"/>
                </a:cubicBezTo>
                <a:cubicBezTo>
                  <a:pt x="23270" y="1909"/>
                  <a:pt x="23706" y="1718"/>
                  <a:pt x="24141" y="1718"/>
                </a:cubicBezTo>
                <a:cubicBezTo>
                  <a:pt x="24596" y="1718"/>
                  <a:pt x="25051" y="1928"/>
                  <a:pt x="25345" y="2340"/>
                </a:cubicBezTo>
                <a:cubicBezTo>
                  <a:pt x="25881" y="2991"/>
                  <a:pt x="26417" y="3680"/>
                  <a:pt x="26876" y="4369"/>
                </a:cubicBezTo>
                <a:cubicBezTo>
                  <a:pt x="27565" y="5479"/>
                  <a:pt x="28752" y="6130"/>
                  <a:pt x="30015" y="6130"/>
                </a:cubicBezTo>
                <a:cubicBezTo>
                  <a:pt x="30513" y="6092"/>
                  <a:pt x="30973" y="5939"/>
                  <a:pt x="31432" y="5747"/>
                </a:cubicBezTo>
                <a:cubicBezTo>
                  <a:pt x="32121" y="5211"/>
                  <a:pt x="32772" y="4599"/>
                  <a:pt x="33384" y="3910"/>
                </a:cubicBezTo>
                <a:cubicBezTo>
                  <a:pt x="33844" y="3412"/>
                  <a:pt x="34150" y="2799"/>
                  <a:pt x="34609" y="2302"/>
                </a:cubicBezTo>
                <a:cubicBezTo>
                  <a:pt x="34912" y="1924"/>
                  <a:pt x="35355" y="1732"/>
                  <a:pt x="35794" y="1732"/>
                </a:cubicBezTo>
                <a:cubicBezTo>
                  <a:pt x="36245" y="1732"/>
                  <a:pt x="36692" y="1933"/>
                  <a:pt x="36983" y="2340"/>
                </a:cubicBezTo>
                <a:cubicBezTo>
                  <a:pt x="37442" y="2876"/>
                  <a:pt x="37864" y="3412"/>
                  <a:pt x="38246" y="4024"/>
                </a:cubicBezTo>
                <a:cubicBezTo>
                  <a:pt x="39005" y="5180"/>
                  <a:pt x="39934" y="6063"/>
                  <a:pt x="41386" y="6063"/>
                </a:cubicBezTo>
                <a:cubicBezTo>
                  <a:pt x="41473" y="6063"/>
                  <a:pt x="41563" y="6060"/>
                  <a:pt x="41654" y="6054"/>
                </a:cubicBezTo>
                <a:cubicBezTo>
                  <a:pt x="42228" y="5977"/>
                  <a:pt x="42419" y="5709"/>
                  <a:pt x="42419" y="5211"/>
                </a:cubicBezTo>
                <a:cubicBezTo>
                  <a:pt x="42419" y="4714"/>
                  <a:pt x="42305" y="4331"/>
                  <a:pt x="41730" y="4331"/>
                </a:cubicBezTo>
                <a:cubicBezTo>
                  <a:pt x="41041" y="4292"/>
                  <a:pt x="40390" y="3948"/>
                  <a:pt x="40008" y="3374"/>
                </a:cubicBezTo>
                <a:cubicBezTo>
                  <a:pt x="39586" y="2838"/>
                  <a:pt x="39242" y="2263"/>
                  <a:pt x="38859" y="1689"/>
                </a:cubicBezTo>
                <a:cubicBezTo>
                  <a:pt x="38093" y="541"/>
                  <a:pt x="36887" y="5"/>
                  <a:pt x="35720" y="5"/>
                </a:cubicBezTo>
                <a:cubicBezTo>
                  <a:pt x="34552" y="5"/>
                  <a:pt x="33423" y="541"/>
                  <a:pt x="32810" y="1536"/>
                </a:cubicBezTo>
                <a:cubicBezTo>
                  <a:pt x="32389" y="2263"/>
                  <a:pt x="31853" y="2953"/>
                  <a:pt x="31279" y="3565"/>
                </a:cubicBezTo>
                <a:cubicBezTo>
                  <a:pt x="30811" y="4069"/>
                  <a:pt x="30326" y="4319"/>
                  <a:pt x="29855" y="4319"/>
                </a:cubicBezTo>
                <a:cubicBezTo>
                  <a:pt x="29326" y="4319"/>
                  <a:pt x="28815" y="4002"/>
                  <a:pt x="28369" y="3374"/>
                </a:cubicBezTo>
                <a:cubicBezTo>
                  <a:pt x="27986" y="2838"/>
                  <a:pt x="27604" y="2263"/>
                  <a:pt x="27259" y="1689"/>
                </a:cubicBezTo>
                <a:cubicBezTo>
                  <a:pt x="26525" y="569"/>
                  <a:pt x="25334" y="5"/>
                  <a:pt x="24142" y="5"/>
                </a:cubicBezTo>
                <a:cubicBezTo>
                  <a:pt x="22970" y="5"/>
                  <a:pt x="21797" y="550"/>
                  <a:pt x="21057" y="1651"/>
                </a:cubicBezTo>
                <a:cubicBezTo>
                  <a:pt x="20598" y="2417"/>
                  <a:pt x="20062" y="3144"/>
                  <a:pt x="19411" y="3795"/>
                </a:cubicBezTo>
                <a:cubicBezTo>
                  <a:pt x="19131" y="4168"/>
                  <a:pt x="18714" y="4350"/>
                  <a:pt x="18295" y="4350"/>
                </a:cubicBezTo>
                <a:cubicBezTo>
                  <a:pt x="17853" y="4350"/>
                  <a:pt x="17408" y="4149"/>
                  <a:pt x="17114" y="3757"/>
                </a:cubicBezTo>
                <a:cubicBezTo>
                  <a:pt x="16693" y="3259"/>
                  <a:pt x="16310" y="2761"/>
                  <a:pt x="15927" y="2187"/>
                </a:cubicBezTo>
                <a:cubicBezTo>
                  <a:pt x="15353" y="1383"/>
                  <a:pt x="14740" y="502"/>
                  <a:pt x="13745" y="234"/>
                </a:cubicBezTo>
                <a:cubicBezTo>
                  <a:pt x="13194" y="83"/>
                  <a:pt x="12705" y="2"/>
                  <a:pt x="12257" y="2"/>
                </a:cubicBezTo>
                <a:cubicBezTo>
                  <a:pt x="11117" y="2"/>
                  <a:pt x="10249" y="529"/>
                  <a:pt x="9342" y="1766"/>
                </a:cubicBezTo>
                <a:cubicBezTo>
                  <a:pt x="8845" y="2378"/>
                  <a:pt x="8423" y="3067"/>
                  <a:pt x="7887" y="3680"/>
                </a:cubicBezTo>
                <a:cubicBezTo>
                  <a:pt x="7597" y="4106"/>
                  <a:pt x="7131" y="4326"/>
                  <a:pt x="6661" y="4326"/>
                </a:cubicBezTo>
                <a:cubicBezTo>
                  <a:pt x="6202" y="4326"/>
                  <a:pt x="5740" y="4115"/>
                  <a:pt x="5437" y="3680"/>
                </a:cubicBezTo>
                <a:cubicBezTo>
                  <a:pt x="4978" y="3182"/>
                  <a:pt x="4557" y="2608"/>
                  <a:pt x="4174" y="2034"/>
                </a:cubicBezTo>
                <a:cubicBezTo>
                  <a:pt x="3366" y="858"/>
                  <a:pt x="2452" y="0"/>
                  <a:pt x="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D62FA7DE-4AC6-5B2C-7147-AAF9815922B2}"/>
              </a:ext>
            </a:extLst>
          </p:cNvPr>
          <p:cNvPicPr>
            <a:picLocks noChangeAspect="1"/>
          </p:cNvPicPr>
          <p:nvPr/>
        </p:nvPicPr>
        <p:blipFill>
          <a:blip r:embed="rId3"/>
          <a:stretch>
            <a:fillRect/>
          </a:stretch>
        </p:blipFill>
        <p:spPr>
          <a:xfrm>
            <a:off x="429846" y="1532785"/>
            <a:ext cx="7772400" cy="3313432"/>
          </a:xfrm>
          <a:prstGeom prst="rect">
            <a:avLst/>
          </a:prstGeom>
        </p:spPr>
      </p:pic>
    </p:spTree>
    <p:extLst>
      <p:ext uri="{BB962C8B-B14F-4D97-AF65-F5344CB8AC3E}">
        <p14:creationId xmlns:p14="http://schemas.microsoft.com/office/powerpoint/2010/main" val="1568598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47"/>
          <p:cNvSpPr txBox="1">
            <a:spLocks noGrp="1"/>
          </p:cNvSpPr>
          <p:nvPr>
            <p:ph type="title"/>
          </p:nvPr>
        </p:nvSpPr>
        <p:spPr>
          <a:xfrm>
            <a:off x="720000" y="297283"/>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Maternal M &amp; M</a:t>
            </a:r>
            <a:endParaRPr sz="3600" dirty="0"/>
          </a:p>
        </p:txBody>
      </p:sp>
      <p:sp>
        <p:nvSpPr>
          <p:cNvPr id="1092" name="Google Shape;1092;p47"/>
          <p:cNvSpPr txBox="1">
            <a:spLocks noGrp="1"/>
          </p:cNvSpPr>
          <p:nvPr>
            <p:ph type="body" idx="4294967295"/>
          </p:nvPr>
        </p:nvSpPr>
        <p:spPr>
          <a:xfrm>
            <a:off x="720000" y="767633"/>
            <a:ext cx="7704000" cy="25434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 sz="3200" b="1" dirty="0">
                <a:solidFill>
                  <a:schemeClr val="dk1"/>
                </a:solidFill>
                <a:latin typeface="Cabin"/>
                <a:ea typeface="Cabin"/>
                <a:cs typeface="Cabin"/>
                <a:sym typeface="Cabin"/>
              </a:rPr>
              <a:t>Treating Preeclampsia HTN</a:t>
            </a:r>
            <a:endParaRPr sz="3200" b="1" dirty="0">
              <a:solidFill>
                <a:schemeClr val="dk1"/>
              </a:solidFill>
              <a:latin typeface="Cabin"/>
              <a:ea typeface="Cabin"/>
              <a:cs typeface="Cabin"/>
              <a:sym typeface="Cabin"/>
            </a:endParaRPr>
          </a:p>
        </p:txBody>
      </p:sp>
      <p:sp>
        <p:nvSpPr>
          <p:cNvPr id="1093" name="Google Shape;1093;p47"/>
          <p:cNvSpPr/>
          <p:nvPr/>
        </p:nvSpPr>
        <p:spPr>
          <a:xfrm>
            <a:off x="6039875" y="4281567"/>
            <a:ext cx="1060500" cy="153275"/>
          </a:xfrm>
          <a:custGeom>
            <a:avLst/>
            <a:gdLst/>
            <a:ahLst/>
            <a:cxnLst/>
            <a:rect l="l" t="t" r="r" b="b"/>
            <a:pathLst>
              <a:path w="42420" h="6131" extrusionOk="0">
                <a:moveTo>
                  <a:pt x="993" y="0"/>
                </a:moveTo>
                <a:cubicBezTo>
                  <a:pt x="931" y="0"/>
                  <a:pt x="869" y="2"/>
                  <a:pt x="805" y="5"/>
                </a:cubicBezTo>
                <a:cubicBezTo>
                  <a:pt x="269" y="43"/>
                  <a:pt x="1" y="273"/>
                  <a:pt x="1" y="809"/>
                </a:cubicBezTo>
                <a:cubicBezTo>
                  <a:pt x="1" y="1306"/>
                  <a:pt x="78" y="1727"/>
                  <a:pt x="728" y="1727"/>
                </a:cubicBezTo>
                <a:cubicBezTo>
                  <a:pt x="1417" y="1766"/>
                  <a:pt x="2068" y="2149"/>
                  <a:pt x="2413" y="2723"/>
                </a:cubicBezTo>
                <a:cubicBezTo>
                  <a:pt x="2834" y="3259"/>
                  <a:pt x="3140" y="3833"/>
                  <a:pt x="3561" y="4407"/>
                </a:cubicBezTo>
                <a:cubicBezTo>
                  <a:pt x="4258" y="5499"/>
                  <a:pt x="5434" y="6083"/>
                  <a:pt x="6628" y="6083"/>
                </a:cubicBezTo>
                <a:cubicBezTo>
                  <a:pt x="7401" y="6083"/>
                  <a:pt x="8182" y="5838"/>
                  <a:pt x="8845" y="5326"/>
                </a:cubicBezTo>
                <a:cubicBezTo>
                  <a:pt x="9610" y="4675"/>
                  <a:pt x="10108" y="3718"/>
                  <a:pt x="10759" y="2914"/>
                </a:cubicBezTo>
                <a:cubicBezTo>
                  <a:pt x="11386" y="2134"/>
                  <a:pt x="11929" y="1751"/>
                  <a:pt x="12471" y="1751"/>
                </a:cubicBezTo>
                <a:cubicBezTo>
                  <a:pt x="13020" y="1751"/>
                  <a:pt x="13569" y="2144"/>
                  <a:pt x="14204" y="2914"/>
                </a:cubicBezTo>
                <a:cubicBezTo>
                  <a:pt x="14625" y="3412"/>
                  <a:pt x="14970" y="3910"/>
                  <a:pt x="15314" y="4446"/>
                </a:cubicBezTo>
                <a:cubicBezTo>
                  <a:pt x="16023" y="5518"/>
                  <a:pt x="17171" y="6054"/>
                  <a:pt x="18320" y="6054"/>
                </a:cubicBezTo>
                <a:cubicBezTo>
                  <a:pt x="19468" y="6054"/>
                  <a:pt x="20617" y="5518"/>
                  <a:pt x="21325" y="4446"/>
                </a:cubicBezTo>
                <a:cubicBezTo>
                  <a:pt x="21823" y="3680"/>
                  <a:pt x="22359" y="2953"/>
                  <a:pt x="22971" y="2302"/>
                </a:cubicBezTo>
                <a:cubicBezTo>
                  <a:pt x="23270" y="1909"/>
                  <a:pt x="23706" y="1718"/>
                  <a:pt x="24141" y="1718"/>
                </a:cubicBezTo>
                <a:cubicBezTo>
                  <a:pt x="24596" y="1718"/>
                  <a:pt x="25051" y="1928"/>
                  <a:pt x="25345" y="2340"/>
                </a:cubicBezTo>
                <a:cubicBezTo>
                  <a:pt x="25881" y="2991"/>
                  <a:pt x="26417" y="3680"/>
                  <a:pt x="26876" y="4369"/>
                </a:cubicBezTo>
                <a:cubicBezTo>
                  <a:pt x="27565" y="5479"/>
                  <a:pt x="28752" y="6130"/>
                  <a:pt x="30015" y="6130"/>
                </a:cubicBezTo>
                <a:cubicBezTo>
                  <a:pt x="30513" y="6092"/>
                  <a:pt x="30973" y="5939"/>
                  <a:pt x="31432" y="5747"/>
                </a:cubicBezTo>
                <a:cubicBezTo>
                  <a:pt x="32121" y="5211"/>
                  <a:pt x="32772" y="4599"/>
                  <a:pt x="33384" y="3910"/>
                </a:cubicBezTo>
                <a:cubicBezTo>
                  <a:pt x="33844" y="3412"/>
                  <a:pt x="34150" y="2799"/>
                  <a:pt x="34609" y="2302"/>
                </a:cubicBezTo>
                <a:cubicBezTo>
                  <a:pt x="34912" y="1924"/>
                  <a:pt x="35355" y="1732"/>
                  <a:pt x="35794" y="1732"/>
                </a:cubicBezTo>
                <a:cubicBezTo>
                  <a:pt x="36245" y="1732"/>
                  <a:pt x="36692" y="1933"/>
                  <a:pt x="36983" y="2340"/>
                </a:cubicBezTo>
                <a:cubicBezTo>
                  <a:pt x="37442" y="2876"/>
                  <a:pt x="37864" y="3412"/>
                  <a:pt x="38246" y="4024"/>
                </a:cubicBezTo>
                <a:cubicBezTo>
                  <a:pt x="39005" y="5180"/>
                  <a:pt x="39934" y="6063"/>
                  <a:pt x="41386" y="6063"/>
                </a:cubicBezTo>
                <a:cubicBezTo>
                  <a:pt x="41473" y="6063"/>
                  <a:pt x="41563" y="6060"/>
                  <a:pt x="41654" y="6054"/>
                </a:cubicBezTo>
                <a:cubicBezTo>
                  <a:pt x="42228" y="5977"/>
                  <a:pt x="42419" y="5709"/>
                  <a:pt x="42419" y="5211"/>
                </a:cubicBezTo>
                <a:cubicBezTo>
                  <a:pt x="42419" y="4714"/>
                  <a:pt x="42305" y="4331"/>
                  <a:pt x="41730" y="4331"/>
                </a:cubicBezTo>
                <a:cubicBezTo>
                  <a:pt x="41041" y="4292"/>
                  <a:pt x="40390" y="3948"/>
                  <a:pt x="40008" y="3374"/>
                </a:cubicBezTo>
                <a:cubicBezTo>
                  <a:pt x="39586" y="2838"/>
                  <a:pt x="39242" y="2263"/>
                  <a:pt x="38859" y="1689"/>
                </a:cubicBezTo>
                <a:cubicBezTo>
                  <a:pt x="38093" y="541"/>
                  <a:pt x="36887" y="5"/>
                  <a:pt x="35720" y="5"/>
                </a:cubicBezTo>
                <a:cubicBezTo>
                  <a:pt x="34552" y="5"/>
                  <a:pt x="33423" y="541"/>
                  <a:pt x="32810" y="1536"/>
                </a:cubicBezTo>
                <a:cubicBezTo>
                  <a:pt x="32389" y="2263"/>
                  <a:pt x="31853" y="2953"/>
                  <a:pt x="31279" y="3565"/>
                </a:cubicBezTo>
                <a:cubicBezTo>
                  <a:pt x="30811" y="4069"/>
                  <a:pt x="30326" y="4319"/>
                  <a:pt x="29855" y="4319"/>
                </a:cubicBezTo>
                <a:cubicBezTo>
                  <a:pt x="29326" y="4319"/>
                  <a:pt x="28815" y="4002"/>
                  <a:pt x="28369" y="3374"/>
                </a:cubicBezTo>
                <a:cubicBezTo>
                  <a:pt x="27986" y="2838"/>
                  <a:pt x="27604" y="2263"/>
                  <a:pt x="27259" y="1689"/>
                </a:cubicBezTo>
                <a:cubicBezTo>
                  <a:pt x="26525" y="569"/>
                  <a:pt x="25334" y="5"/>
                  <a:pt x="24142" y="5"/>
                </a:cubicBezTo>
                <a:cubicBezTo>
                  <a:pt x="22970" y="5"/>
                  <a:pt x="21797" y="550"/>
                  <a:pt x="21057" y="1651"/>
                </a:cubicBezTo>
                <a:cubicBezTo>
                  <a:pt x="20598" y="2417"/>
                  <a:pt x="20062" y="3144"/>
                  <a:pt x="19411" y="3795"/>
                </a:cubicBezTo>
                <a:cubicBezTo>
                  <a:pt x="19131" y="4168"/>
                  <a:pt x="18714" y="4350"/>
                  <a:pt x="18295" y="4350"/>
                </a:cubicBezTo>
                <a:cubicBezTo>
                  <a:pt x="17853" y="4350"/>
                  <a:pt x="17408" y="4149"/>
                  <a:pt x="17114" y="3757"/>
                </a:cubicBezTo>
                <a:cubicBezTo>
                  <a:pt x="16693" y="3259"/>
                  <a:pt x="16310" y="2761"/>
                  <a:pt x="15927" y="2187"/>
                </a:cubicBezTo>
                <a:cubicBezTo>
                  <a:pt x="15353" y="1383"/>
                  <a:pt x="14740" y="502"/>
                  <a:pt x="13745" y="234"/>
                </a:cubicBezTo>
                <a:cubicBezTo>
                  <a:pt x="13194" y="83"/>
                  <a:pt x="12705" y="2"/>
                  <a:pt x="12257" y="2"/>
                </a:cubicBezTo>
                <a:cubicBezTo>
                  <a:pt x="11117" y="2"/>
                  <a:pt x="10249" y="529"/>
                  <a:pt x="9342" y="1766"/>
                </a:cubicBezTo>
                <a:cubicBezTo>
                  <a:pt x="8845" y="2378"/>
                  <a:pt x="8423" y="3067"/>
                  <a:pt x="7887" y="3680"/>
                </a:cubicBezTo>
                <a:cubicBezTo>
                  <a:pt x="7597" y="4106"/>
                  <a:pt x="7131" y="4326"/>
                  <a:pt x="6661" y="4326"/>
                </a:cubicBezTo>
                <a:cubicBezTo>
                  <a:pt x="6202" y="4326"/>
                  <a:pt x="5740" y="4115"/>
                  <a:pt x="5437" y="3680"/>
                </a:cubicBezTo>
                <a:cubicBezTo>
                  <a:pt x="4978" y="3182"/>
                  <a:pt x="4557" y="2608"/>
                  <a:pt x="4174" y="2034"/>
                </a:cubicBezTo>
                <a:cubicBezTo>
                  <a:pt x="3366" y="858"/>
                  <a:pt x="2452" y="0"/>
                  <a:pt x="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a:extLst>
              <a:ext uri="{FF2B5EF4-FFF2-40B4-BE49-F238E27FC236}">
                <a16:creationId xmlns:a16="http://schemas.microsoft.com/office/drawing/2014/main" id="{5ED019A0-4519-C42C-E54A-DB2D3A371F80}"/>
              </a:ext>
            </a:extLst>
          </p:cNvPr>
          <p:cNvPicPr>
            <a:picLocks noChangeAspect="1"/>
          </p:cNvPicPr>
          <p:nvPr/>
        </p:nvPicPr>
        <p:blipFill>
          <a:blip r:embed="rId3"/>
          <a:stretch>
            <a:fillRect/>
          </a:stretch>
        </p:blipFill>
        <p:spPr>
          <a:xfrm>
            <a:off x="651600" y="1542066"/>
            <a:ext cx="7772400" cy="3304151"/>
          </a:xfrm>
          <a:prstGeom prst="rect">
            <a:avLst/>
          </a:prstGeom>
        </p:spPr>
      </p:pic>
    </p:spTree>
    <p:extLst>
      <p:ext uri="{BB962C8B-B14F-4D97-AF65-F5344CB8AC3E}">
        <p14:creationId xmlns:p14="http://schemas.microsoft.com/office/powerpoint/2010/main" val="1495210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47"/>
          <p:cNvSpPr txBox="1">
            <a:spLocks noGrp="1"/>
          </p:cNvSpPr>
          <p:nvPr>
            <p:ph type="title"/>
          </p:nvPr>
        </p:nvSpPr>
        <p:spPr>
          <a:xfrm>
            <a:off x="622466" y="327794"/>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Maternal M &amp; M</a:t>
            </a:r>
            <a:endParaRPr sz="3600" dirty="0"/>
          </a:p>
        </p:txBody>
      </p:sp>
      <p:sp>
        <p:nvSpPr>
          <p:cNvPr id="1092" name="Google Shape;1092;p47"/>
          <p:cNvSpPr txBox="1">
            <a:spLocks noGrp="1"/>
          </p:cNvSpPr>
          <p:nvPr>
            <p:ph type="body" idx="4294967295"/>
          </p:nvPr>
        </p:nvSpPr>
        <p:spPr>
          <a:xfrm>
            <a:off x="622466" y="791079"/>
            <a:ext cx="7020980" cy="25434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 sz="2800" b="1" dirty="0">
                <a:solidFill>
                  <a:schemeClr val="dk1"/>
                </a:solidFill>
                <a:latin typeface="Cabin"/>
                <a:ea typeface="Cabin"/>
                <a:cs typeface="Cabin"/>
                <a:sym typeface="Cabin"/>
              </a:rPr>
              <a:t>Anticonvulsant Prophylaxis/Management</a:t>
            </a:r>
            <a:endParaRPr sz="2800" b="1" dirty="0">
              <a:solidFill>
                <a:schemeClr val="dk1"/>
              </a:solidFill>
              <a:latin typeface="Cabin"/>
              <a:ea typeface="Cabin"/>
              <a:cs typeface="Cabin"/>
              <a:sym typeface="Cabin"/>
            </a:endParaRPr>
          </a:p>
          <a:p>
            <a:r>
              <a:rPr lang="en-US" sz="1800" dirty="0">
                <a:effectLst/>
                <a:latin typeface="Helvetica" pitchFamily="2" charset="0"/>
              </a:rPr>
              <a:t>Intravenous Magnesium Sulfate (20 g/500 mL bag)</a:t>
            </a:r>
          </a:p>
          <a:p>
            <a:pPr lvl="1"/>
            <a:r>
              <a:rPr lang="en-US" sz="1800" dirty="0">
                <a:effectLst/>
                <a:latin typeface="Helvetica" pitchFamily="2" charset="0"/>
              </a:rPr>
              <a:t>4-6 g IV bolus in 100 mL over 20 min, followed by IV infusion of 1-2 g/hr. Continue for 24 hours postpartum.</a:t>
            </a:r>
          </a:p>
          <a:p>
            <a:pPr lvl="1"/>
            <a:r>
              <a:rPr lang="en-US" sz="1800" dirty="0">
                <a:effectLst/>
                <a:latin typeface="Helvetica" pitchFamily="2" charset="0"/>
              </a:rPr>
              <a:t>Contraindicated in pulmonary edema, renal failure, myasthenia gravis</a:t>
            </a:r>
          </a:p>
          <a:p>
            <a:r>
              <a:rPr lang="en-US" sz="1800" dirty="0">
                <a:effectLst/>
                <a:latin typeface="Helvetica" pitchFamily="2" charset="0"/>
              </a:rPr>
              <a:t>Magnesium Overdose Management</a:t>
            </a:r>
          </a:p>
          <a:p>
            <a:pPr lvl="1"/>
            <a:r>
              <a:rPr lang="en-US" sz="1800" dirty="0">
                <a:effectLst/>
                <a:latin typeface="Helvetica" pitchFamily="2" charset="0"/>
              </a:rPr>
              <a:t>Intravenous Calcium Gluconate (1 g over 10 min)</a:t>
            </a:r>
          </a:p>
          <a:p>
            <a:pPr lvl="1"/>
            <a:r>
              <a:rPr lang="en-US" sz="1800" dirty="0">
                <a:effectLst/>
                <a:latin typeface="Helvetica" pitchFamily="2" charset="0"/>
              </a:rPr>
              <a:t>For recurrent seizures or when magnesium sulfate is contraindicated</a:t>
            </a:r>
          </a:p>
          <a:p>
            <a:pPr lvl="1"/>
            <a:r>
              <a:rPr lang="en-US" sz="1800" dirty="0">
                <a:effectLst/>
                <a:latin typeface="Helvetica" pitchFamily="2" charset="0"/>
              </a:rPr>
              <a:t>Lorazepam IV ( 2-4 mg IV X 1 , may repeat x 1 after       10 -15 min</a:t>
            </a:r>
          </a:p>
          <a:p>
            <a:endParaRPr lang="en-US" sz="2000" dirty="0">
              <a:effectLst/>
              <a:latin typeface="Helvetica" pitchFamily="2" charset="0"/>
            </a:endParaRPr>
          </a:p>
          <a:p>
            <a:endParaRPr lang="en-US" sz="2800" dirty="0">
              <a:solidFill>
                <a:schemeClr val="tx1"/>
              </a:solidFill>
              <a:effectLst/>
              <a:latin typeface="Calibri" panose="020F0502020204030204" pitchFamily="34" charset="0"/>
              <a:cs typeface="Calibri" panose="020F0502020204030204" pitchFamily="34" charset="0"/>
            </a:endParaRPr>
          </a:p>
        </p:txBody>
      </p:sp>
      <p:sp>
        <p:nvSpPr>
          <p:cNvPr id="1093" name="Google Shape;1093;p47"/>
          <p:cNvSpPr/>
          <p:nvPr/>
        </p:nvSpPr>
        <p:spPr>
          <a:xfrm>
            <a:off x="6485352" y="4275783"/>
            <a:ext cx="1060500" cy="153275"/>
          </a:xfrm>
          <a:custGeom>
            <a:avLst/>
            <a:gdLst/>
            <a:ahLst/>
            <a:cxnLst/>
            <a:rect l="l" t="t" r="r" b="b"/>
            <a:pathLst>
              <a:path w="42420" h="6131" extrusionOk="0">
                <a:moveTo>
                  <a:pt x="993" y="0"/>
                </a:moveTo>
                <a:cubicBezTo>
                  <a:pt x="931" y="0"/>
                  <a:pt x="869" y="2"/>
                  <a:pt x="805" y="5"/>
                </a:cubicBezTo>
                <a:cubicBezTo>
                  <a:pt x="269" y="43"/>
                  <a:pt x="1" y="273"/>
                  <a:pt x="1" y="809"/>
                </a:cubicBezTo>
                <a:cubicBezTo>
                  <a:pt x="1" y="1306"/>
                  <a:pt x="78" y="1727"/>
                  <a:pt x="728" y="1727"/>
                </a:cubicBezTo>
                <a:cubicBezTo>
                  <a:pt x="1417" y="1766"/>
                  <a:pt x="2068" y="2149"/>
                  <a:pt x="2413" y="2723"/>
                </a:cubicBezTo>
                <a:cubicBezTo>
                  <a:pt x="2834" y="3259"/>
                  <a:pt x="3140" y="3833"/>
                  <a:pt x="3561" y="4407"/>
                </a:cubicBezTo>
                <a:cubicBezTo>
                  <a:pt x="4258" y="5499"/>
                  <a:pt x="5434" y="6083"/>
                  <a:pt x="6628" y="6083"/>
                </a:cubicBezTo>
                <a:cubicBezTo>
                  <a:pt x="7401" y="6083"/>
                  <a:pt x="8182" y="5838"/>
                  <a:pt x="8845" y="5326"/>
                </a:cubicBezTo>
                <a:cubicBezTo>
                  <a:pt x="9610" y="4675"/>
                  <a:pt x="10108" y="3718"/>
                  <a:pt x="10759" y="2914"/>
                </a:cubicBezTo>
                <a:cubicBezTo>
                  <a:pt x="11386" y="2134"/>
                  <a:pt x="11929" y="1751"/>
                  <a:pt x="12471" y="1751"/>
                </a:cubicBezTo>
                <a:cubicBezTo>
                  <a:pt x="13020" y="1751"/>
                  <a:pt x="13569" y="2144"/>
                  <a:pt x="14204" y="2914"/>
                </a:cubicBezTo>
                <a:cubicBezTo>
                  <a:pt x="14625" y="3412"/>
                  <a:pt x="14970" y="3910"/>
                  <a:pt x="15314" y="4446"/>
                </a:cubicBezTo>
                <a:cubicBezTo>
                  <a:pt x="16023" y="5518"/>
                  <a:pt x="17171" y="6054"/>
                  <a:pt x="18320" y="6054"/>
                </a:cubicBezTo>
                <a:cubicBezTo>
                  <a:pt x="19468" y="6054"/>
                  <a:pt x="20617" y="5518"/>
                  <a:pt x="21325" y="4446"/>
                </a:cubicBezTo>
                <a:cubicBezTo>
                  <a:pt x="21823" y="3680"/>
                  <a:pt x="22359" y="2953"/>
                  <a:pt x="22971" y="2302"/>
                </a:cubicBezTo>
                <a:cubicBezTo>
                  <a:pt x="23270" y="1909"/>
                  <a:pt x="23706" y="1718"/>
                  <a:pt x="24141" y="1718"/>
                </a:cubicBezTo>
                <a:cubicBezTo>
                  <a:pt x="24596" y="1718"/>
                  <a:pt x="25051" y="1928"/>
                  <a:pt x="25345" y="2340"/>
                </a:cubicBezTo>
                <a:cubicBezTo>
                  <a:pt x="25881" y="2991"/>
                  <a:pt x="26417" y="3680"/>
                  <a:pt x="26876" y="4369"/>
                </a:cubicBezTo>
                <a:cubicBezTo>
                  <a:pt x="27565" y="5479"/>
                  <a:pt x="28752" y="6130"/>
                  <a:pt x="30015" y="6130"/>
                </a:cubicBezTo>
                <a:cubicBezTo>
                  <a:pt x="30513" y="6092"/>
                  <a:pt x="30973" y="5939"/>
                  <a:pt x="31432" y="5747"/>
                </a:cubicBezTo>
                <a:cubicBezTo>
                  <a:pt x="32121" y="5211"/>
                  <a:pt x="32772" y="4599"/>
                  <a:pt x="33384" y="3910"/>
                </a:cubicBezTo>
                <a:cubicBezTo>
                  <a:pt x="33844" y="3412"/>
                  <a:pt x="34150" y="2799"/>
                  <a:pt x="34609" y="2302"/>
                </a:cubicBezTo>
                <a:cubicBezTo>
                  <a:pt x="34912" y="1924"/>
                  <a:pt x="35355" y="1732"/>
                  <a:pt x="35794" y="1732"/>
                </a:cubicBezTo>
                <a:cubicBezTo>
                  <a:pt x="36245" y="1732"/>
                  <a:pt x="36692" y="1933"/>
                  <a:pt x="36983" y="2340"/>
                </a:cubicBezTo>
                <a:cubicBezTo>
                  <a:pt x="37442" y="2876"/>
                  <a:pt x="37864" y="3412"/>
                  <a:pt x="38246" y="4024"/>
                </a:cubicBezTo>
                <a:cubicBezTo>
                  <a:pt x="39005" y="5180"/>
                  <a:pt x="39934" y="6063"/>
                  <a:pt x="41386" y="6063"/>
                </a:cubicBezTo>
                <a:cubicBezTo>
                  <a:pt x="41473" y="6063"/>
                  <a:pt x="41563" y="6060"/>
                  <a:pt x="41654" y="6054"/>
                </a:cubicBezTo>
                <a:cubicBezTo>
                  <a:pt x="42228" y="5977"/>
                  <a:pt x="42419" y="5709"/>
                  <a:pt x="42419" y="5211"/>
                </a:cubicBezTo>
                <a:cubicBezTo>
                  <a:pt x="42419" y="4714"/>
                  <a:pt x="42305" y="4331"/>
                  <a:pt x="41730" y="4331"/>
                </a:cubicBezTo>
                <a:cubicBezTo>
                  <a:pt x="41041" y="4292"/>
                  <a:pt x="40390" y="3948"/>
                  <a:pt x="40008" y="3374"/>
                </a:cubicBezTo>
                <a:cubicBezTo>
                  <a:pt x="39586" y="2838"/>
                  <a:pt x="39242" y="2263"/>
                  <a:pt x="38859" y="1689"/>
                </a:cubicBezTo>
                <a:cubicBezTo>
                  <a:pt x="38093" y="541"/>
                  <a:pt x="36887" y="5"/>
                  <a:pt x="35720" y="5"/>
                </a:cubicBezTo>
                <a:cubicBezTo>
                  <a:pt x="34552" y="5"/>
                  <a:pt x="33423" y="541"/>
                  <a:pt x="32810" y="1536"/>
                </a:cubicBezTo>
                <a:cubicBezTo>
                  <a:pt x="32389" y="2263"/>
                  <a:pt x="31853" y="2953"/>
                  <a:pt x="31279" y="3565"/>
                </a:cubicBezTo>
                <a:cubicBezTo>
                  <a:pt x="30811" y="4069"/>
                  <a:pt x="30326" y="4319"/>
                  <a:pt x="29855" y="4319"/>
                </a:cubicBezTo>
                <a:cubicBezTo>
                  <a:pt x="29326" y="4319"/>
                  <a:pt x="28815" y="4002"/>
                  <a:pt x="28369" y="3374"/>
                </a:cubicBezTo>
                <a:cubicBezTo>
                  <a:pt x="27986" y="2838"/>
                  <a:pt x="27604" y="2263"/>
                  <a:pt x="27259" y="1689"/>
                </a:cubicBezTo>
                <a:cubicBezTo>
                  <a:pt x="26525" y="569"/>
                  <a:pt x="25334" y="5"/>
                  <a:pt x="24142" y="5"/>
                </a:cubicBezTo>
                <a:cubicBezTo>
                  <a:pt x="22970" y="5"/>
                  <a:pt x="21797" y="550"/>
                  <a:pt x="21057" y="1651"/>
                </a:cubicBezTo>
                <a:cubicBezTo>
                  <a:pt x="20598" y="2417"/>
                  <a:pt x="20062" y="3144"/>
                  <a:pt x="19411" y="3795"/>
                </a:cubicBezTo>
                <a:cubicBezTo>
                  <a:pt x="19131" y="4168"/>
                  <a:pt x="18714" y="4350"/>
                  <a:pt x="18295" y="4350"/>
                </a:cubicBezTo>
                <a:cubicBezTo>
                  <a:pt x="17853" y="4350"/>
                  <a:pt x="17408" y="4149"/>
                  <a:pt x="17114" y="3757"/>
                </a:cubicBezTo>
                <a:cubicBezTo>
                  <a:pt x="16693" y="3259"/>
                  <a:pt x="16310" y="2761"/>
                  <a:pt x="15927" y="2187"/>
                </a:cubicBezTo>
                <a:cubicBezTo>
                  <a:pt x="15353" y="1383"/>
                  <a:pt x="14740" y="502"/>
                  <a:pt x="13745" y="234"/>
                </a:cubicBezTo>
                <a:cubicBezTo>
                  <a:pt x="13194" y="83"/>
                  <a:pt x="12705" y="2"/>
                  <a:pt x="12257" y="2"/>
                </a:cubicBezTo>
                <a:cubicBezTo>
                  <a:pt x="11117" y="2"/>
                  <a:pt x="10249" y="529"/>
                  <a:pt x="9342" y="1766"/>
                </a:cubicBezTo>
                <a:cubicBezTo>
                  <a:pt x="8845" y="2378"/>
                  <a:pt x="8423" y="3067"/>
                  <a:pt x="7887" y="3680"/>
                </a:cubicBezTo>
                <a:cubicBezTo>
                  <a:pt x="7597" y="4106"/>
                  <a:pt x="7131" y="4326"/>
                  <a:pt x="6661" y="4326"/>
                </a:cubicBezTo>
                <a:cubicBezTo>
                  <a:pt x="6202" y="4326"/>
                  <a:pt x="5740" y="4115"/>
                  <a:pt x="5437" y="3680"/>
                </a:cubicBezTo>
                <a:cubicBezTo>
                  <a:pt x="4978" y="3182"/>
                  <a:pt x="4557" y="2608"/>
                  <a:pt x="4174" y="2034"/>
                </a:cubicBezTo>
                <a:cubicBezTo>
                  <a:pt x="3366" y="858"/>
                  <a:pt x="2452" y="0"/>
                  <a:pt x="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EB8F8DC3-7E16-8ABF-9EA4-D0274DA3BB1E}"/>
              </a:ext>
            </a:extLst>
          </p:cNvPr>
          <p:cNvPicPr>
            <a:picLocks noChangeAspect="1"/>
          </p:cNvPicPr>
          <p:nvPr/>
        </p:nvPicPr>
        <p:blipFill>
          <a:blip r:embed="rId3"/>
          <a:stretch>
            <a:fillRect/>
          </a:stretch>
        </p:blipFill>
        <p:spPr>
          <a:xfrm>
            <a:off x="7373808" y="1781907"/>
            <a:ext cx="1612900" cy="2222500"/>
          </a:xfrm>
          <a:prstGeom prst="rect">
            <a:avLst/>
          </a:prstGeom>
        </p:spPr>
      </p:pic>
    </p:spTree>
    <p:extLst>
      <p:ext uri="{BB962C8B-B14F-4D97-AF65-F5344CB8AC3E}">
        <p14:creationId xmlns:p14="http://schemas.microsoft.com/office/powerpoint/2010/main" val="2728221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4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Maternal M &amp; M</a:t>
            </a:r>
            <a:endParaRPr sz="3600" dirty="0"/>
          </a:p>
        </p:txBody>
      </p:sp>
      <p:sp>
        <p:nvSpPr>
          <p:cNvPr id="1092" name="Google Shape;1092;p47"/>
          <p:cNvSpPr txBox="1">
            <a:spLocks noGrp="1"/>
          </p:cNvSpPr>
          <p:nvPr>
            <p:ph type="body" idx="4294967295"/>
          </p:nvPr>
        </p:nvSpPr>
        <p:spPr>
          <a:xfrm>
            <a:off x="719999" y="1017725"/>
            <a:ext cx="7899067" cy="25434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sz="3200" b="1" dirty="0">
                <a:solidFill>
                  <a:schemeClr val="dk1"/>
                </a:solidFill>
                <a:latin typeface="Cabin"/>
                <a:ea typeface="Cabin"/>
                <a:cs typeface="Cabin"/>
                <a:sym typeface="Cabin"/>
              </a:rPr>
              <a:t>Mothers with Congenital Heart Disease</a:t>
            </a:r>
          </a:p>
          <a:p>
            <a:r>
              <a:rPr lang="en-US" sz="2800" dirty="0">
                <a:solidFill>
                  <a:schemeClr val="tx1"/>
                </a:solidFill>
                <a:effectLst/>
                <a:latin typeface="Calibri" panose="020F0502020204030204" pitchFamily="34" charset="0"/>
              </a:rPr>
              <a:t>Odds ratios (ORs) calculated for cardiovascular outcomes (arrhythmia, heart failure, cerebrovascular accident, embolism, death, or a combined outcome) versus non-CHD</a:t>
            </a:r>
          </a:p>
          <a:p>
            <a:endParaRPr lang="en-US" sz="2800" dirty="0">
              <a:solidFill>
                <a:schemeClr val="tx1"/>
              </a:solidFill>
              <a:effectLst/>
              <a:latin typeface="Calibri" panose="020F0502020204030204" pitchFamily="34" charset="0"/>
              <a:cs typeface="Calibri" panose="020F0502020204030204" pitchFamily="34" charset="0"/>
            </a:endParaRPr>
          </a:p>
        </p:txBody>
      </p:sp>
      <p:sp>
        <p:nvSpPr>
          <p:cNvPr id="1093" name="Google Shape;1093;p47"/>
          <p:cNvSpPr/>
          <p:nvPr/>
        </p:nvSpPr>
        <p:spPr>
          <a:xfrm>
            <a:off x="6039875" y="4281567"/>
            <a:ext cx="1060500" cy="153275"/>
          </a:xfrm>
          <a:custGeom>
            <a:avLst/>
            <a:gdLst/>
            <a:ahLst/>
            <a:cxnLst/>
            <a:rect l="l" t="t" r="r" b="b"/>
            <a:pathLst>
              <a:path w="42420" h="6131" extrusionOk="0">
                <a:moveTo>
                  <a:pt x="993" y="0"/>
                </a:moveTo>
                <a:cubicBezTo>
                  <a:pt x="931" y="0"/>
                  <a:pt x="869" y="2"/>
                  <a:pt x="805" y="5"/>
                </a:cubicBezTo>
                <a:cubicBezTo>
                  <a:pt x="269" y="43"/>
                  <a:pt x="1" y="273"/>
                  <a:pt x="1" y="809"/>
                </a:cubicBezTo>
                <a:cubicBezTo>
                  <a:pt x="1" y="1306"/>
                  <a:pt x="78" y="1727"/>
                  <a:pt x="728" y="1727"/>
                </a:cubicBezTo>
                <a:cubicBezTo>
                  <a:pt x="1417" y="1766"/>
                  <a:pt x="2068" y="2149"/>
                  <a:pt x="2413" y="2723"/>
                </a:cubicBezTo>
                <a:cubicBezTo>
                  <a:pt x="2834" y="3259"/>
                  <a:pt x="3140" y="3833"/>
                  <a:pt x="3561" y="4407"/>
                </a:cubicBezTo>
                <a:cubicBezTo>
                  <a:pt x="4258" y="5499"/>
                  <a:pt x="5434" y="6083"/>
                  <a:pt x="6628" y="6083"/>
                </a:cubicBezTo>
                <a:cubicBezTo>
                  <a:pt x="7401" y="6083"/>
                  <a:pt x="8182" y="5838"/>
                  <a:pt x="8845" y="5326"/>
                </a:cubicBezTo>
                <a:cubicBezTo>
                  <a:pt x="9610" y="4675"/>
                  <a:pt x="10108" y="3718"/>
                  <a:pt x="10759" y="2914"/>
                </a:cubicBezTo>
                <a:cubicBezTo>
                  <a:pt x="11386" y="2134"/>
                  <a:pt x="11929" y="1751"/>
                  <a:pt x="12471" y="1751"/>
                </a:cubicBezTo>
                <a:cubicBezTo>
                  <a:pt x="13020" y="1751"/>
                  <a:pt x="13569" y="2144"/>
                  <a:pt x="14204" y="2914"/>
                </a:cubicBezTo>
                <a:cubicBezTo>
                  <a:pt x="14625" y="3412"/>
                  <a:pt x="14970" y="3910"/>
                  <a:pt x="15314" y="4446"/>
                </a:cubicBezTo>
                <a:cubicBezTo>
                  <a:pt x="16023" y="5518"/>
                  <a:pt x="17171" y="6054"/>
                  <a:pt x="18320" y="6054"/>
                </a:cubicBezTo>
                <a:cubicBezTo>
                  <a:pt x="19468" y="6054"/>
                  <a:pt x="20617" y="5518"/>
                  <a:pt x="21325" y="4446"/>
                </a:cubicBezTo>
                <a:cubicBezTo>
                  <a:pt x="21823" y="3680"/>
                  <a:pt x="22359" y="2953"/>
                  <a:pt x="22971" y="2302"/>
                </a:cubicBezTo>
                <a:cubicBezTo>
                  <a:pt x="23270" y="1909"/>
                  <a:pt x="23706" y="1718"/>
                  <a:pt x="24141" y="1718"/>
                </a:cubicBezTo>
                <a:cubicBezTo>
                  <a:pt x="24596" y="1718"/>
                  <a:pt x="25051" y="1928"/>
                  <a:pt x="25345" y="2340"/>
                </a:cubicBezTo>
                <a:cubicBezTo>
                  <a:pt x="25881" y="2991"/>
                  <a:pt x="26417" y="3680"/>
                  <a:pt x="26876" y="4369"/>
                </a:cubicBezTo>
                <a:cubicBezTo>
                  <a:pt x="27565" y="5479"/>
                  <a:pt x="28752" y="6130"/>
                  <a:pt x="30015" y="6130"/>
                </a:cubicBezTo>
                <a:cubicBezTo>
                  <a:pt x="30513" y="6092"/>
                  <a:pt x="30973" y="5939"/>
                  <a:pt x="31432" y="5747"/>
                </a:cubicBezTo>
                <a:cubicBezTo>
                  <a:pt x="32121" y="5211"/>
                  <a:pt x="32772" y="4599"/>
                  <a:pt x="33384" y="3910"/>
                </a:cubicBezTo>
                <a:cubicBezTo>
                  <a:pt x="33844" y="3412"/>
                  <a:pt x="34150" y="2799"/>
                  <a:pt x="34609" y="2302"/>
                </a:cubicBezTo>
                <a:cubicBezTo>
                  <a:pt x="34912" y="1924"/>
                  <a:pt x="35355" y="1732"/>
                  <a:pt x="35794" y="1732"/>
                </a:cubicBezTo>
                <a:cubicBezTo>
                  <a:pt x="36245" y="1732"/>
                  <a:pt x="36692" y="1933"/>
                  <a:pt x="36983" y="2340"/>
                </a:cubicBezTo>
                <a:cubicBezTo>
                  <a:pt x="37442" y="2876"/>
                  <a:pt x="37864" y="3412"/>
                  <a:pt x="38246" y="4024"/>
                </a:cubicBezTo>
                <a:cubicBezTo>
                  <a:pt x="39005" y="5180"/>
                  <a:pt x="39934" y="6063"/>
                  <a:pt x="41386" y="6063"/>
                </a:cubicBezTo>
                <a:cubicBezTo>
                  <a:pt x="41473" y="6063"/>
                  <a:pt x="41563" y="6060"/>
                  <a:pt x="41654" y="6054"/>
                </a:cubicBezTo>
                <a:cubicBezTo>
                  <a:pt x="42228" y="5977"/>
                  <a:pt x="42419" y="5709"/>
                  <a:pt x="42419" y="5211"/>
                </a:cubicBezTo>
                <a:cubicBezTo>
                  <a:pt x="42419" y="4714"/>
                  <a:pt x="42305" y="4331"/>
                  <a:pt x="41730" y="4331"/>
                </a:cubicBezTo>
                <a:cubicBezTo>
                  <a:pt x="41041" y="4292"/>
                  <a:pt x="40390" y="3948"/>
                  <a:pt x="40008" y="3374"/>
                </a:cubicBezTo>
                <a:cubicBezTo>
                  <a:pt x="39586" y="2838"/>
                  <a:pt x="39242" y="2263"/>
                  <a:pt x="38859" y="1689"/>
                </a:cubicBezTo>
                <a:cubicBezTo>
                  <a:pt x="38093" y="541"/>
                  <a:pt x="36887" y="5"/>
                  <a:pt x="35720" y="5"/>
                </a:cubicBezTo>
                <a:cubicBezTo>
                  <a:pt x="34552" y="5"/>
                  <a:pt x="33423" y="541"/>
                  <a:pt x="32810" y="1536"/>
                </a:cubicBezTo>
                <a:cubicBezTo>
                  <a:pt x="32389" y="2263"/>
                  <a:pt x="31853" y="2953"/>
                  <a:pt x="31279" y="3565"/>
                </a:cubicBezTo>
                <a:cubicBezTo>
                  <a:pt x="30811" y="4069"/>
                  <a:pt x="30326" y="4319"/>
                  <a:pt x="29855" y="4319"/>
                </a:cubicBezTo>
                <a:cubicBezTo>
                  <a:pt x="29326" y="4319"/>
                  <a:pt x="28815" y="4002"/>
                  <a:pt x="28369" y="3374"/>
                </a:cubicBezTo>
                <a:cubicBezTo>
                  <a:pt x="27986" y="2838"/>
                  <a:pt x="27604" y="2263"/>
                  <a:pt x="27259" y="1689"/>
                </a:cubicBezTo>
                <a:cubicBezTo>
                  <a:pt x="26525" y="569"/>
                  <a:pt x="25334" y="5"/>
                  <a:pt x="24142" y="5"/>
                </a:cubicBezTo>
                <a:cubicBezTo>
                  <a:pt x="22970" y="5"/>
                  <a:pt x="21797" y="550"/>
                  <a:pt x="21057" y="1651"/>
                </a:cubicBezTo>
                <a:cubicBezTo>
                  <a:pt x="20598" y="2417"/>
                  <a:pt x="20062" y="3144"/>
                  <a:pt x="19411" y="3795"/>
                </a:cubicBezTo>
                <a:cubicBezTo>
                  <a:pt x="19131" y="4168"/>
                  <a:pt x="18714" y="4350"/>
                  <a:pt x="18295" y="4350"/>
                </a:cubicBezTo>
                <a:cubicBezTo>
                  <a:pt x="17853" y="4350"/>
                  <a:pt x="17408" y="4149"/>
                  <a:pt x="17114" y="3757"/>
                </a:cubicBezTo>
                <a:cubicBezTo>
                  <a:pt x="16693" y="3259"/>
                  <a:pt x="16310" y="2761"/>
                  <a:pt x="15927" y="2187"/>
                </a:cubicBezTo>
                <a:cubicBezTo>
                  <a:pt x="15353" y="1383"/>
                  <a:pt x="14740" y="502"/>
                  <a:pt x="13745" y="234"/>
                </a:cubicBezTo>
                <a:cubicBezTo>
                  <a:pt x="13194" y="83"/>
                  <a:pt x="12705" y="2"/>
                  <a:pt x="12257" y="2"/>
                </a:cubicBezTo>
                <a:cubicBezTo>
                  <a:pt x="11117" y="2"/>
                  <a:pt x="10249" y="529"/>
                  <a:pt x="9342" y="1766"/>
                </a:cubicBezTo>
                <a:cubicBezTo>
                  <a:pt x="8845" y="2378"/>
                  <a:pt x="8423" y="3067"/>
                  <a:pt x="7887" y="3680"/>
                </a:cubicBezTo>
                <a:cubicBezTo>
                  <a:pt x="7597" y="4106"/>
                  <a:pt x="7131" y="4326"/>
                  <a:pt x="6661" y="4326"/>
                </a:cubicBezTo>
                <a:cubicBezTo>
                  <a:pt x="6202" y="4326"/>
                  <a:pt x="5740" y="4115"/>
                  <a:pt x="5437" y="3680"/>
                </a:cubicBezTo>
                <a:cubicBezTo>
                  <a:pt x="4978" y="3182"/>
                  <a:pt x="4557" y="2608"/>
                  <a:pt x="4174" y="2034"/>
                </a:cubicBezTo>
                <a:cubicBezTo>
                  <a:pt x="3366" y="858"/>
                  <a:pt x="2452" y="0"/>
                  <a:pt x="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7475816"/>
      </p:ext>
    </p:extLst>
  </p:cSld>
  <p:clrMapOvr>
    <a:masterClrMapping/>
  </p:clrMapOvr>
</p:sld>
</file>

<file path=ppt/theme/theme1.xml><?xml version="1.0" encoding="utf-8"?>
<a:theme xmlns:a="http://schemas.openxmlformats.org/drawingml/2006/main" name="Obstetrics Center by Slidesgo">
  <a:themeElements>
    <a:clrScheme name="Simple Light">
      <a:dk1>
        <a:srgbClr val="5E3B2B"/>
      </a:dk1>
      <a:lt1>
        <a:srgbClr val="F7F2EE"/>
      </a:lt1>
      <a:dk2>
        <a:srgbClr val="C6A996"/>
      </a:dk2>
      <a:lt2>
        <a:srgbClr val="BFD5ED"/>
      </a:lt2>
      <a:accent1>
        <a:srgbClr val="FFFFFF"/>
      </a:accent1>
      <a:accent2>
        <a:srgbClr val="FFFFFF"/>
      </a:accent2>
      <a:accent3>
        <a:srgbClr val="FFFFFF"/>
      </a:accent3>
      <a:accent4>
        <a:srgbClr val="FFFFFF"/>
      </a:accent4>
      <a:accent5>
        <a:srgbClr val="FFFFFF"/>
      </a:accent5>
      <a:accent6>
        <a:srgbClr val="FFFFFF"/>
      </a:accent6>
      <a:hlink>
        <a:srgbClr val="5E3B2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0E3726F0C32E4A8A64D4C7015DE9D5" ma:contentTypeVersion="17" ma:contentTypeDescription="Create a new document." ma:contentTypeScope="" ma:versionID="7704050afc294e3af1556d092a6a4088">
  <xsd:schema xmlns:xsd="http://www.w3.org/2001/XMLSchema" xmlns:xs="http://www.w3.org/2001/XMLSchema" xmlns:p="http://schemas.microsoft.com/office/2006/metadata/properties" xmlns:ns2="d6715ed2-e44a-42ac-b38c-a8cdbc0a362e" xmlns:ns3="7f6b9d63-d5c2-496d-a5be-4d5c82d1e17a" xmlns:ns4="265fe9fd-8dfe-43a7-a645-1b820f28e792" targetNamespace="http://schemas.microsoft.com/office/2006/metadata/properties" ma:root="true" ma:fieldsID="4d4453e8daa9323d348523c2a72e9c73" ns2:_="" ns3:_="" ns4:_="">
    <xsd:import namespace="d6715ed2-e44a-42ac-b38c-a8cdbc0a362e"/>
    <xsd:import namespace="7f6b9d63-d5c2-496d-a5be-4d5c82d1e17a"/>
    <xsd:import namespace="265fe9fd-8dfe-43a7-a645-1b820f28e79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715ed2-e44a-42ac-b38c-a8cdbc0a362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f205a3c-7d62-432c-a520-86fd7fa5270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f6b9d63-d5c2-496d-a5be-4d5c82d1e17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65fe9fd-8dfe-43a7-a645-1b820f28e792"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f97277f1-3b44-4cdd-82a4-614e052aea03}" ma:internalName="TaxCatchAll" ma:showField="CatchAllData" ma:web="265fe9fd-8dfe-43a7-a645-1b820f28e7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6715ed2-e44a-42ac-b38c-a8cdbc0a362e">
      <Terms xmlns="http://schemas.microsoft.com/office/infopath/2007/PartnerControls"/>
    </lcf76f155ced4ddcb4097134ff3c332f>
    <TaxCatchAll xmlns="265fe9fd-8dfe-43a7-a645-1b820f28e792" xsi:nil="true"/>
  </documentManagement>
</p:properties>
</file>

<file path=customXml/itemProps1.xml><?xml version="1.0" encoding="utf-8"?>
<ds:datastoreItem xmlns:ds="http://schemas.openxmlformats.org/officeDocument/2006/customXml" ds:itemID="{B3E455E5-BDA0-4668-A0B5-219E2EE86F61}"/>
</file>

<file path=customXml/itemProps2.xml><?xml version="1.0" encoding="utf-8"?>
<ds:datastoreItem xmlns:ds="http://schemas.openxmlformats.org/officeDocument/2006/customXml" ds:itemID="{08B263BF-7C76-4509-98CF-F493F6B594B9}"/>
</file>

<file path=customXml/itemProps3.xml><?xml version="1.0" encoding="utf-8"?>
<ds:datastoreItem xmlns:ds="http://schemas.openxmlformats.org/officeDocument/2006/customXml" ds:itemID="{26D5A587-5B0D-446A-BA5B-A40F322A592D}"/>
</file>

<file path=docProps/app.xml><?xml version="1.0" encoding="utf-8"?>
<Properties xmlns="http://schemas.openxmlformats.org/officeDocument/2006/extended-properties" xmlns:vt="http://schemas.openxmlformats.org/officeDocument/2006/docPropsVTypes">
  <TotalTime>57031</TotalTime>
  <Words>1975</Words>
  <Application>Microsoft Office PowerPoint</Application>
  <PresentationFormat>On-screen Show (16:9)</PresentationFormat>
  <Paragraphs>229</Paragraphs>
  <Slides>44</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Calibri</vt:lpstr>
      <vt:lpstr>Arial</vt:lpstr>
      <vt:lpstr>Helvetica</vt:lpstr>
      <vt:lpstr>Assistant Medium</vt:lpstr>
      <vt:lpstr>urw-din</vt:lpstr>
      <vt:lpstr>Bebas Neue</vt:lpstr>
      <vt:lpstr>Cabin</vt:lpstr>
      <vt:lpstr>Obstetrics Center by Slidesgo</vt:lpstr>
      <vt:lpstr>From Bump to Birth: Current Trends in OB Anesthesia</vt:lpstr>
      <vt:lpstr>Two Objectives</vt:lpstr>
      <vt:lpstr>Maternal M&amp;M</vt:lpstr>
      <vt:lpstr>Maternal M &amp; M</vt:lpstr>
      <vt:lpstr>Maternal M &amp; M</vt:lpstr>
      <vt:lpstr>Maternal M &amp; M</vt:lpstr>
      <vt:lpstr>Maternal M &amp; M</vt:lpstr>
      <vt:lpstr>Maternal M &amp; M</vt:lpstr>
      <vt:lpstr>Maternal M &amp; M</vt:lpstr>
      <vt:lpstr>Changing Demographics</vt:lpstr>
      <vt:lpstr>Labor Management</vt:lpstr>
      <vt:lpstr>Labor and Delivery</vt:lpstr>
      <vt:lpstr>Labor and Delivery</vt:lpstr>
      <vt:lpstr>Labor and Delivery</vt:lpstr>
      <vt:lpstr>Labor and Delivery</vt:lpstr>
      <vt:lpstr>Advances in OB Anesthesia</vt:lpstr>
      <vt:lpstr>Spinal Anesthesia for C/S</vt:lpstr>
      <vt:lpstr>US Blocks</vt:lpstr>
      <vt:lpstr>US Blocks</vt:lpstr>
      <vt:lpstr>US Blocks</vt:lpstr>
      <vt:lpstr>US Blocks</vt:lpstr>
      <vt:lpstr>US Blocks</vt:lpstr>
      <vt:lpstr>US Blocks</vt:lpstr>
      <vt:lpstr>US Blocks</vt:lpstr>
      <vt:lpstr>US Blocks</vt:lpstr>
      <vt:lpstr>US Blocks</vt:lpstr>
      <vt:lpstr>Inhalation Analgesia</vt:lpstr>
      <vt:lpstr>Rule of 3’s for Pitocin in C/S</vt:lpstr>
      <vt:lpstr>Post-Cesarean Analgesia</vt:lpstr>
      <vt:lpstr>Multimodal Analgesia</vt:lpstr>
      <vt:lpstr>Neuraxial Opioid Dosing (PF)</vt:lpstr>
      <vt:lpstr>Post-Cesarean Analgesia</vt:lpstr>
      <vt:lpstr>Additional Agents for Post C/S Analgesia</vt:lpstr>
      <vt:lpstr>Obstetric Complications</vt:lpstr>
      <vt:lpstr>OB Complications</vt:lpstr>
      <vt:lpstr>Postpartum Hemorrhage</vt:lpstr>
      <vt:lpstr>Postpartum hemorrhage is related to one or more of four conditions:</vt:lpstr>
      <vt:lpstr>Postpartum hemorrhage ACOG Recs</vt:lpstr>
      <vt:lpstr>Postpartum hemorrhage ACOG Recs</vt:lpstr>
      <vt:lpstr>Postpartum hemorrhage ACOG Recs</vt:lpstr>
      <vt:lpstr>Amniotic Fluid Embolus</vt:lpstr>
      <vt:lpstr>AFE Management</vt:lpstr>
      <vt:lpstr>If you only suspect AFE…Consider A-OK</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Bump to Birth: Current Trends in OB Anesthesia</dc:title>
  <dc:creator>Tawni Phelan</dc:creator>
  <cp:lastModifiedBy>Tawni Phelan</cp:lastModifiedBy>
  <cp:revision>50</cp:revision>
  <dcterms:modified xsi:type="dcterms:W3CDTF">2024-04-17T19:22:23Z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0x010100310E3726F0C32E4A8A64D4C7015DE9D5</vt:lpwstr>
  </property>
</Properties>
</file>