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5.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43"/>
  </p:notesMasterIdLst>
  <p:sldIdLst>
    <p:sldId id="256" r:id="rId2"/>
    <p:sldId id="257" r:id="rId3"/>
    <p:sldId id="258" r:id="rId4"/>
    <p:sldId id="259" r:id="rId5"/>
    <p:sldId id="313" r:id="rId6"/>
    <p:sldId id="260" r:id="rId7"/>
    <p:sldId id="293" r:id="rId8"/>
    <p:sldId id="314" r:id="rId9"/>
    <p:sldId id="315" r:id="rId10"/>
    <p:sldId id="312" r:id="rId11"/>
    <p:sldId id="317" r:id="rId12"/>
    <p:sldId id="319" r:id="rId13"/>
    <p:sldId id="318" r:id="rId14"/>
    <p:sldId id="261" r:id="rId15"/>
    <p:sldId id="320" r:id="rId16"/>
    <p:sldId id="321" r:id="rId17"/>
    <p:sldId id="322" r:id="rId18"/>
    <p:sldId id="323" r:id="rId19"/>
    <p:sldId id="324" r:id="rId20"/>
    <p:sldId id="265" r:id="rId21"/>
    <p:sldId id="325" r:id="rId22"/>
    <p:sldId id="262" r:id="rId23"/>
    <p:sldId id="326" r:id="rId24"/>
    <p:sldId id="328" r:id="rId25"/>
    <p:sldId id="273" r:id="rId26"/>
    <p:sldId id="330" r:id="rId27"/>
    <p:sldId id="331" r:id="rId28"/>
    <p:sldId id="332" r:id="rId29"/>
    <p:sldId id="334" r:id="rId30"/>
    <p:sldId id="335" r:id="rId31"/>
    <p:sldId id="336" r:id="rId32"/>
    <p:sldId id="337" r:id="rId33"/>
    <p:sldId id="338" r:id="rId34"/>
    <p:sldId id="271" r:id="rId35"/>
    <p:sldId id="339" r:id="rId36"/>
    <p:sldId id="340" r:id="rId37"/>
    <p:sldId id="341" r:id="rId38"/>
    <p:sldId id="342" r:id="rId39"/>
    <p:sldId id="270" r:id="rId40"/>
    <p:sldId id="343" r:id="rId41"/>
    <p:sldId id="278" r:id="rId42"/>
  </p:sldIdLst>
  <p:sldSz cx="9144000" cy="5143500" type="screen16x9"/>
  <p:notesSz cx="6858000" cy="9144000"/>
  <p:embeddedFontLst>
    <p:embeddedFont>
      <p:font typeface="Archivo" panose="020B0604020202020204" charset="0"/>
      <p:regular r:id="rId44"/>
      <p:bold r:id="rId45"/>
      <p:italic r:id="rId46"/>
      <p:boldItalic r:id="rId47"/>
    </p:embeddedFont>
    <p:embeddedFont>
      <p:font typeface="Chonburi" panose="00000500000000000000" pitchFamily="2" charset="-34"/>
      <p:regular r:id="rId48"/>
    </p:embeddedFont>
    <p:embeddedFont>
      <p:font typeface="Cormorant Garamond" panose="020B0604020202020204" charset="0"/>
      <p:regular r:id="rId49"/>
      <p:bold r:id="rId50"/>
      <p:italic r:id="rId51"/>
      <p:boldItalic r:id="rId52"/>
    </p:embeddedFont>
    <p:embeddedFont>
      <p:font typeface="Oranienbaum" panose="02000506080000020003" pitchFamily="2" charset="0"/>
      <p:regular r:id="rId53"/>
    </p:embeddedFont>
    <p:embeddedFont>
      <p:font typeface="Poppins" panose="000005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2BB0E1-8B67-44E6-AAB1-B9DF57F372C3}">
  <a:tblStyle styleId="{862BB0E1-8B67-44E6-AAB1-B9DF57F372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40" d="100"/>
          <a:sy n="140" d="100"/>
        </p:scale>
        <p:origin x="7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1044cd8ab6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1044cd8ab6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94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spc="25" dirty="0">
              <a:solidFill>
                <a:srgbClr val="423739"/>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1374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spc="25" dirty="0">
              <a:solidFill>
                <a:srgbClr val="423739"/>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88111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spc="25" dirty="0">
              <a:solidFill>
                <a:srgbClr val="423739"/>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5309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5"/>
        <p:cNvGrpSpPr/>
        <p:nvPr/>
      </p:nvGrpSpPr>
      <p:grpSpPr>
        <a:xfrm>
          <a:off x="0" y="0"/>
          <a:ext cx="0" cy="0"/>
          <a:chOff x="0" y="0"/>
          <a:chExt cx="0" cy="0"/>
        </a:xfrm>
      </p:grpSpPr>
      <p:sp>
        <p:nvSpPr>
          <p:cNvPr id="2496" name="Google Shape;2496;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7" name="Google Shape;2497;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dirty="0"/>
          </a:p>
        </p:txBody>
      </p:sp>
    </p:spTree>
    <p:extLst>
      <p:ext uri="{BB962C8B-B14F-4D97-AF65-F5344CB8AC3E}">
        <p14:creationId xmlns:p14="http://schemas.microsoft.com/office/powerpoint/2010/main" val="4274785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6"/>
        <p:cNvGrpSpPr/>
        <p:nvPr/>
      </p:nvGrpSpPr>
      <p:grpSpPr>
        <a:xfrm>
          <a:off x="0" y="0"/>
          <a:ext cx="0" cy="0"/>
          <a:chOff x="0" y="0"/>
          <a:chExt cx="0" cy="0"/>
        </a:xfrm>
      </p:grpSpPr>
      <p:sp>
        <p:nvSpPr>
          <p:cNvPr id="5307" name="Google Shape;5307;ge0a8b09948_0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8" name="Google Shape;5308;ge0a8b09948_0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858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6"/>
        <p:cNvGrpSpPr/>
        <p:nvPr/>
      </p:nvGrpSpPr>
      <p:grpSpPr>
        <a:xfrm>
          <a:off x="0" y="0"/>
          <a:ext cx="0" cy="0"/>
          <a:chOff x="0" y="0"/>
          <a:chExt cx="0" cy="0"/>
        </a:xfrm>
      </p:grpSpPr>
      <p:sp>
        <p:nvSpPr>
          <p:cNvPr id="5307" name="Google Shape;5307;ge0a8b09948_0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8" name="Google Shape;5308;ge0a8b09948_0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340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6"/>
        <p:cNvGrpSpPr/>
        <p:nvPr/>
      </p:nvGrpSpPr>
      <p:grpSpPr>
        <a:xfrm>
          <a:off x="0" y="0"/>
          <a:ext cx="0" cy="0"/>
          <a:chOff x="0" y="0"/>
          <a:chExt cx="0" cy="0"/>
        </a:xfrm>
      </p:grpSpPr>
      <p:sp>
        <p:nvSpPr>
          <p:cNvPr id="5307" name="Google Shape;5307;ge0a8b09948_0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8" name="Google Shape;5308;ge0a8b09948_0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450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6"/>
        <p:cNvGrpSpPr/>
        <p:nvPr/>
      </p:nvGrpSpPr>
      <p:grpSpPr>
        <a:xfrm>
          <a:off x="0" y="0"/>
          <a:ext cx="0" cy="0"/>
          <a:chOff x="0" y="0"/>
          <a:chExt cx="0" cy="0"/>
        </a:xfrm>
      </p:grpSpPr>
      <p:sp>
        <p:nvSpPr>
          <p:cNvPr id="5307" name="Google Shape;5307;ge0a8b09948_0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8" name="Google Shape;5308;ge0a8b09948_0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971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7"/>
        <p:cNvGrpSpPr/>
        <p:nvPr/>
      </p:nvGrpSpPr>
      <p:grpSpPr>
        <a:xfrm>
          <a:off x="0" y="0"/>
          <a:ext cx="0" cy="0"/>
          <a:chOff x="0" y="0"/>
          <a:chExt cx="0" cy="0"/>
        </a:xfrm>
      </p:grpSpPr>
      <p:sp>
        <p:nvSpPr>
          <p:cNvPr id="2278" name="Google Shape;2278;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9" name="Google Shape;2279;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9"/>
        <p:cNvGrpSpPr/>
        <p:nvPr/>
      </p:nvGrpSpPr>
      <p:grpSpPr>
        <a:xfrm>
          <a:off x="0" y="0"/>
          <a:ext cx="0" cy="0"/>
          <a:chOff x="0" y="0"/>
          <a:chExt cx="0" cy="0"/>
        </a:xfrm>
      </p:grpSpPr>
      <p:sp>
        <p:nvSpPr>
          <p:cNvPr id="2860" name="Google Shape;2860;gf9aa5ee10f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1" name="Google Shape;2861;gf9aa5ee10f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3"/>
        <p:cNvGrpSpPr/>
        <p:nvPr/>
      </p:nvGrpSpPr>
      <p:grpSpPr>
        <a:xfrm>
          <a:off x="0" y="0"/>
          <a:ext cx="0" cy="0"/>
          <a:chOff x="0" y="0"/>
          <a:chExt cx="0" cy="0"/>
        </a:xfrm>
      </p:grpSpPr>
      <p:sp>
        <p:nvSpPr>
          <p:cNvPr id="2604" name="Google Shape;2604;gddd26cc8a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5" name="Google Shape;2605;gddd26cc8a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defRPr sz="1800"/>
            </a:pPr>
            <a:r>
              <a:rPr lang="en-US" sz="1100" dirty="0"/>
              <a:t>Volume, quantity, and price variances are most common </a:t>
            </a:r>
          </a:p>
          <a:p>
            <a:pPr lvl="0">
              <a:defRPr sz="1800"/>
            </a:pPr>
            <a:r>
              <a:rPr lang="en-US" sz="1100" dirty="0"/>
              <a:t>Ch 16, 17</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22234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3"/>
        <p:cNvGrpSpPr/>
        <p:nvPr/>
      </p:nvGrpSpPr>
      <p:grpSpPr>
        <a:xfrm>
          <a:off x="0" y="0"/>
          <a:ext cx="0" cy="0"/>
          <a:chOff x="0" y="0"/>
          <a:chExt cx="0" cy="0"/>
        </a:xfrm>
      </p:grpSpPr>
      <p:sp>
        <p:nvSpPr>
          <p:cNvPr id="2604" name="Google Shape;2604;gddd26cc8a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5" name="Google Shape;2605;gddd26cc8a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3"/>
        <p:cNvGrpSpPr/>
        <p:nvPr/>
      </p:nvGrpSpPr>
      <p:grpSpPr>
        <a:xfrm>
          <a:off x="0" y="0"/>
          <a:ext cx="0" cy="0"/>
          <a:chOff x="0" y="0"/>
          <a:chExt cx="0" cy="0"/>
        </a:xfrm>
      </p:grpSpPr>
      <p:sp>
        <p:nvSpPr>
          <p:cNvPr id="2604" name="Google Shape;2604;gddd26cc8a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5" name="Google Shape;2605;gddd26cc8a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385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3"/>
        <p:cNvGrpSpPr/>
        <p:nvPr/>
      </p:nvGrpSpPr>
      <p:grpSpPr>
        <a:xfrm>
          <a:off x="0" y="0"/>
          <a:ext cx="0" cy="0"/>
          <a:chOff x="0" y="0"/>
          <a:chExt cx="0" cy="0"/>
        </a:xfrm>
      </p:grpSpPr>
      <p:sp>
        <p:nvSpPr>
          <p:cNvPr id="2604" name="Google Shape;2604;gddd26cc8a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5" name="Google Shape;2605;gddd26cc8a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248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9"/>
        <p:cNvGrpSpPr/>
        <p:nvPr/>
      </p:nvGrpSpPr>
      <p:grpSpPr>
        <a:xfrm>
          <a:off x="0" y="0"/>
          <a:ext cx="0" cy="0"/>
          <a:chOff x="0" y="0"/>
          <a:chExt cx="0" cy="0"/>
        </a:xfrm>
      </p:grpSpPr>
      <p:sp>
        <p:nvSpPr>
          <p:cNvPr id="3480" name="Google Shape;3480;gcc9050bdf8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1" name="Google Shape;3481;gcc9050bdf8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defRPr sz="1800"/>
            </a:pPr>
            <a:r>
              <a:rPr lang="en-US" sz="1100" dirty="0"/>
              <a:t>More efficient to block a day rather than a four-hour section</a:t>
            </a:r>
          </a:p>
          <a:p>
            <a:pPr lvl="0">
              <a:defRPr sz="1800"/>
            </a:pPr>
            <a:r>
              <a:rPr lang="en-US" sz="1100" dirty="0"/>
              <a:t>Can still lose money with high utilization if reimbursement for surgical type is low</a:t>
            </a:r>
          </a:p>
          <a:p>
            <a:pPr lvl="0">
              <a:defRPr sz="1800"/>
            </a:pPr>
            <a:r>
              <a:rPr lang="en-US" sz="1100" dirty="0"/>
              <a:t>Match case workloads to staff levels when adjusting block times. </a:t>
            </a:r>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9"/>
        <p:cNvGrpSpPr/>
        <p:nvPr/>
      </p:nvGrpSpPr>
      <p:grpSpPr>
        <a:xfrm>
          <a:off x="0" y="0"/>
          <a:ext cx="0" cy="0"/>
          <a:chOff x="0" y="0"/>
          <a:chExt cx="0" cy="0"/>
        </a:xfrm>
      </p:grpSpPr>
      <p:sp>
        <p:nvSpPr>
          <p:cNvPr id="3480" name="Google Shape;3480;gcc9050bdf8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1" name="Google Shape;3481;gcc9050bdf8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CRNAs, surgeons and other clinical team members should arrive on time, as tardiness on the providers' part can lead to dissatisfaction among the entire team. Finally, ordering surgeons' cases from most predictable to least predictable, and thereby the longest, can reduce the likelihood of cases running over schedule.</a:t>
            </a:r>
            <a:r>
              <a:rPr lang="en-US" sz="1400"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51865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9"/>
        <p:cNvGrpSpPr/>
        <p:nvPr/>
      </p:nvGrpSpPr>
      <p:grpSpPr>
        <a:xfrm>
          <a:off x="0" y="0"/>
          <a:ext cx="0" cy="0"/>
          <a:chOff x="0" y="0"/>
          <a:chExt cx="0" cy="0"/>
        </a:xfrm>
      </p:grpSpPr>
      <p:sp>
        <p:nvSpPr>
          <p:cNvPr id="3480" name="Google Shape;3480;gcc9050bdf8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1" name="Google Shape;3481;gcc9050bdf8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defRPr sz="1800"/>
            </a:pPr>
            <a:r>
              <a:rPr lang="en-US" sz="1100" dirty="0"/>
              <a:t>*Consequentially, many hospitals focus on turnover time reduction to drive OR efficiency, but several experts and researchers say these improvements may not yield significant additional time at the end of the day. </a:t>
            </a:r>
          </a:p>
          <a:p>
            <a:pPr lvl="0">
              <a:defRPr sz="1800"/>
            </a:pPr>
            <a:r>
              <a:rPr lang="en-US" sz="1100" dirty="0"/>
              <a:t>*Turnover time reductions can also signal unintended consequences related to quality. May be dangerous, stressful and have little financial justification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86788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A good OR that runs really well is pleased when it gets that number up to 90 percent or above, which comes with much hardship and preparation.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59252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4878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691d5e7e68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691d5e7e68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9219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1141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4325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defRPr sz="1800"/>
            </a:pPr>
            <a:r>
              <a:rPr lang="en-US" sz="1100" dirty="0"/>
              <a:t>Critical: should rarely happen, such as when a patient comes to harm</a:t>
            </a:r>
          </a:p>
          <a:p>
            <a:pPr lvl="0">
              <a:defRPr sz="1800"/>
            </a:pPr>
            <a:r>
              <a:rPr lang="en-US" sz="1100" dirty="0"/>
              <a:t>Non-critical: nausea, hypertension, high blood pressure or pain in the recovery area.</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35488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f9aa5ee10f_0_1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f9aa5ee10f_0_1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defRPr sz="1800"/>
            </a:pPr>
            <a:r>
              <a:rPr lang="en-US" sz="1100" dirty="0"/>
              <a:t>Can tie to bonuses/reimbursement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f9aa5ee10f_0_1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f9aa5ee10f_0_1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defRPr sz="1800"/>
            </a:pPr>
            <a:r>
              <a:rPr lang="en-US" sz="1100" dirty="0"/>
              <a:t>Queuing theory has to do with the mathematical study of waiting in lines, but it involves a closer analysis of resource allocation that can help OR stay ahead of demands. "You can use queuing theory to know what resources you need at 3 p.m. and what resources you need at 3 a.m., because those may be very different things</a:t>
            </a:r>
          </a:p>
        </p:txBody>
      </p:sp>
    </p:spTree>
    <p:extLst>
      <p:ext uri="{BB962C8B-B14F-4D97-AF65-F5344CB8AC3E}">
        <p14:creationId xmlns:p14="http://schemas.microsoft.com/office/powerpoint/2010/main" val="3318147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6"/>
        <p:cNvGrpSpPr/>
        <p:nvPr/>
      </p:nvGrpSpPr>
      <p:grpSpPr>
        <a:xfrm>
          <a:off x="0" y="0"/>
          <a:ext cx="0" cy="0"/>
          <a:chOff x="0" y="0"/>
          <a:chExt cx="0" cy="0"/>
        </a:xfrm>
      </p:grpSpPr>
      <p:sp>
        <p:nvSpPr>
          <p:cNvPr id="5307" name="Google Shape;5307;ge0a8b09948_0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8" name="Google Shape;5308;ge0a8b09948_0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1459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6"/>
        <p:cNvGrpSpPr/>
        <p:nvPr/>
      </p:nvGrpSpPr>
      <p:grpSpPr>
        <a:xfrm>
          <a:off x="0" y="0"/>
          <a:ext cx="0" cy="0"/>
          <a:chOff x="0" y="0"/>
          <a:chExt cx="0" cy="0"/>
        </a:xfrm>
      </p:grpSpPr>
      <p:sp>
        <p:nvSpPr>
          <p:cNvPr id="5307" name="Google Shape;5307;ge0a8b09948_0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8" name="Google Shape;5308;ge0a8b09948_0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0579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6"/>
        <p:cNvGrpSpPr/>
        <p:nvPr/>
      </p:nvGrpSpPr>
      <p:grpSpPr>
        <a:xfrm>
          <a:off x="0" y="0"/>
          <a:ext cx="0" cy="0"/>
          <a:chOff x="0" y="0"/>
          <a:chExt cx="0" cy="0"/>
        </a:xfrm>
      </p:grpSpPr>
      <p:sp>
        <p:nvSpPr>
          <p:cNvPr id="5307" name="Google Shape;5307;ge0a8b09948_0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8" name="Google Shape;5308;ge0a8b09948_0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1092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8"/>
        <p:cNvGrpSpPr/>
        <p:nvPr/>
      </p:nvGrpSpPr>
      <p:grpSpPr>
        <a:xfrm>
          <a:off x="0" y="0"/>
          <a:ext cx="0" cy="0"/>
          <a:chOff x="0" y="0"/>
          <a:chExt cx="0" cy="0"/>
        </a:xfrm>
      </p:grpSpPr>
      <p:sp>
        <p:nvSpPr>
          <p:cNvPr id="3199" name="Google Shape;3199;g169c738b89f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169c738b89f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Once you become known within the institution as someone who cares about the hospital as a whole, then sitting down at the table to do things such as improve turnover time, which impacts maintenance, nursing and transport, all of a sudden the organization starts to understand that your interests lay beyond just the anesthesia department</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02: </a:t>
            </a:r>
            <a:r>
              <a:rPr lang="en-US" sz="1100" spc="25" dirty="0">
                <a:solidFill>
                  <a:srgbClr val="423739"/>
                </a:solidFill>
              </a:rPr>
              <a:t>One minute of OR time is estimated at $30 to $38 per minute. </a:t>
            </a:r>
            <a:r>
              <a:rPr lang="en-US" b="0" i="0" u="none" strike="noStrike" dirty="0">
                <a:solidFill>
                  <a:srgbClr val="202124"/>
                </a:solidFill>
                <a:effectLst/>
                <a:latin typeface="Google Sans"/>
              </a:rPr>
              <a:t> $20 to $21 is direct costs, with $13 to $14 attributable to wages and benefits and $2.50 to $3.50 attributable to nonbillable surgical supplies.</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spc="25" dirty="0">
              <a:solidFill>
                <a:srgbClr val="423739"/>
              </a:solidFill>
            </a:endParaRP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8"/>
        <p:cNvGrpSpPr/>
        <p:nvPr/>
      </p:nvGrpSpPr>
      <p:grpSpPr>
        <a:xfrm>
          <a:off x="0" y="0"/>
          <a:ext cx="0" cy="0"/>
          <a:chOff x="0" y="0"/>
          <a:chExt cx="0" cy="0"/>
        </a:xfrm>
      </p:grpSpPr>
      <p:sp>
        <p:nvSpPr>
          <p:cNvPr id="3199" name="Google Shape;3199;g169c738b89f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169c738b89f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09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5"/>
        <p:cNvGrpSpPr/>
        <p:nvPr/>
      </p:nvGrpSpPr>
      <p:grpSpPr>
        <a:xfrm>
          <a:off x="0" y="0"/>
          <a:ext cx="0" cy="0"/>
          <a:chOff x="0" y="0"/>
          <a:chExt cx="0" cy="0"/>
        </a:xfrm>
      </p:grpSpPr>
      <p:sp>
        <p:nvSpPr>
          <p:cNvPr id="3726" name="Google Shape;3726;g1082fc36f3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7" name="Google Shape;3727;g1082fc36f3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spc="25" dirty="0">
              <a:solidFill>
                <a:srgbClr val="423739"/>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74459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5"/>
        <p:cNvGrpSpPr/>
        <p:nvPr/>
      </p:nvGrpSpPr>
      <p:grpSpPr>
        <a:xfrm>
          <a:off x="0" y="0"/>
          <a:ext cx="0" cy="0"/>
          <a:chOff x="0" y="0"/>
          <a:chExt cx="0" cy="0"/>
        </a:xfrm>
      </p:grpSpPr>
      <p:sp>
        <p:nvSpPr>
          <p:cNvPr id="2496" name="Google Shape;2496;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7" name="Google Shape;2497;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000" dirty="0"/>
              <a:t>This is particularly true in today’s anesthesia market. Supply and demand….but that increased cost for anesthesia means you need more efficiency elsewhere!</a:t>
            </a:r>
          </a:p>
          <a:p>
            <a:pPr marL="0" lvl="0" indent="0" algn="l" rtl="0">
              <a:spcBef>
                <a:spcPts val="0"/>
              </a:spcBef>
              <a:spcAft>
                <a:spcPts val="0"/>
              </a:spcAft>
              <a:buNone/>
            </a:pPr>
            <a:endParaRPr sz="1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6"/>
        <p:cNvGrpSpPr/>
        <p:nvPr/>
      </p:nvGrpSpPr>
      <p:grpSpPr>
        <a:xfrm>
          <a:off x="0" y="0"/>
          <a:ext cx="0" cy="0"/>
          <a:chOff x="0" y="0"/>
          <a:chExt cx="0" cy="0"/>
        </a:xfrm>
      </p:grpSpPr>
      <p:sp>
        <p:nvSpPr>
          <p:cNvPr id="5307" name="Google Shape;5307;ge0a8b09948_0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8" name="Google Shape;5308;ge0a8b09948_0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7"/>
        <p:cNvGrpSpPr/>
        <p:nvPr/>
      </p:nvGrpSpPr>
      <p:grpSpPr>
        <a:xfrm>
          <a:off x="0" y="0"/>
          <a:ext cx="0" cy="0"/>
          <a:chOff x="0" y="0"/>
          <a:chExt cx="0" cy="0"/>
        </a:xfrm>
      </p:grpSpPr>
      <p:sp>
        <p:nvSpPr>
          <p:cNvPr id="2278" name="Google Shape;2278;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9" name="Google Shape;2279;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478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1"/>
        <p:cNvGrpSpPr/>
        <p:nvPr/>
      </p:nvGrpSpPr>
      <p:grpSpPr>
        <a:xfrm>
          <a:off x="0" y="0"/>
          <a:ext cx="0" cy="0"/>
          <a:chOff x="0" y="0"/>
          <a:chExt cx="0" cy="0"/>
        </a:xfrm>
      </p:grpSpPr>
      <p:sp>
        <p:nvSpPr>
          <p:cNvPr id="3772" name="Google Shape;3772;gf39db3a382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3" name="Google Shape;3773;gf39db3a382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50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34100" y="670275"/>
            <a:ext cx="4390800" cy="2521200"/>
          </a:xfrm>
          <a:prstGeom prst="rect">
            <a:avLst/>
          </a:prstGeom>
          <a:noFill/>
        </p:spPr>
        <p:txBody>
          <a:bodyPr spcFirstLastPara="1" wrap="square" lIns="91425" tIns="91425" rIns="91425" bIns="91425" anchor="ctr" anchorCtr="0">
            <a:noAutofit/>
          </a:bodyPr>
          <a:lstStyle>
            <a:lvl1pPr lvl="0" algn="r">
              <a:spcBef>
                <a:spcPts val="0"/>
              </a:spcBef>
              <a:spcAft>
                <a:spcPts val="0"/>
              </a:spcAft>
              <a:buClr>
                <a:schemeClr val="accent2"/>
              </a:buClr>
              <a:buSzPts val="5200"/>
              <a:buNone/>
              <a:defRPr sz="49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555800" y="3191349"/>
            <a:ext cx="4068900" cy="473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302" y="3891264"/>
            <a:ext cx="9143697" cy="1251852"/>
          </a:xfrm>
          <a:custGeom>
            <a:avLst/>
            <a:gdLst/>
            <a:ahLst/>
            <a:cxnLst/>
            <a:rect l="l" t="t" r="r" b="b"/>
            <a:pathLst>
              <a:path w="285317" h="22598" extrusionOk="0">
                <a:moveTo>
                  <a:pt x="0" y="1"/>
                </a:moveTo>
                <a:lnTo>
                  <a:pt x="285316" y="1"/>
                </a:lnTo>
                <a:lnTo>
                  <a:pt x="285316" y="22598"/>
                </a:lnTo>
                <a:lnTo>
                  <a:pt x="0" y="2259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830906" y="-17593"/>
            <a:ext cx="1313082" cy="4022577"/>
          </a:xfrm>
          <a:custGeom>
            <a:avLst/>
            <a:gdLst/>
            <a:ahLst/>
            <a:cxnLst/>
            <a:rect l="l" t="t" r="r" b="b"/>
            <a:pathLst>
              <a:path w="40973" h="123553" extrusionOk="0">
                <a:moveTo>
                  <a:pt x="3539" y="18032"/>
                </a:moveTo>
                <a:lnTo>
                  <a:pt x="1" y="119604"/>
                </a:lnTo>
                <a:lnTo>
                  <a:pt x="40972" y="123553"/>
                </a:lnTo>
                <a:lnTo>
                  <a:pt x="40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86230" y="3850401"/>
            <a:ext cx="6545445" cy="95882"/>
          </a:xfrm>
          <a:custGeom>
            <a:avLst/>
            <a:gdLst/>
            <a:ahLst/>
            <a:cxnLst/>
            <a:rect l="l" t="t" r="r" b="b"/>
            <a:pathLst>
              <a:path w="204242" h="2945" extrusionOk="0">
                <a:moveTo>
                  <a:pt x="204242" y="982"/>
                </a:moveTo>
                <a:lnTo>
                  <a:pt x="204242" y="2945"/>
                </a:lnTo>
                <a:lnTo>
                  <a:pt x="1" y="237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0" y="-18625"/>
            <a:ext cx="1286270" cy="4023602"/>
            <a:chOff x="0" y="-18625"/>
            <a:chExt cx="1286270" cy="4023602"/>
          </a:xfrm>
        </p:grpSpPr>
        <p:sp>
          <p:nvSpPr>
            <p:cNvPr id="15" name="Google Shape;15;p2"/>
            <p:cNvSpPr/>
            <p:nvPr/>
          </p:nvSpPr>
          <p:spPr>
            <a:xfrm>
              <a:off x="300" y="-17600"/>
              <a:ext cx="1285970" cy="4022577"/>
            </a:xfrm>
            <a:custGeom>
              <a:avLst/>
              <a:gdLst/>
              <a:ahLst/>
              <a:cxnLst/>
              <a:rect l="l" t="t" r="r" b="b"/>
              <a:pathLst>
                <a:path w="40127" h="123553" extrusionOk="0">
                  <a:moveTo>
                    <a:pt x="37662" y="18032"/>
                  </a:moveTo>
                  <a:lnTo>
                    <a:pt x="0" y="0"/>
                  </a:lnTo>
                  <a:lnTo>
                    <a:pt x="0" y="123553"/>
                  </a:lnTo>
                  <a:lnTo>
                    <a:pt x="40127" y="1195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18625"/>
              <a:ext cx="1211325" cy="919350"/>
            </a:xfrm>
            <a:custGeom>
              <a:avLst/>
              <a:gdLst/>
              <a:ahLst/>
              <a:cxnLst/>
              <a:rect l="l" t="t" r="r" b="b"/>
              <a:pathLst>
                <a:path w="48453" h="36774" extrusionOk="0">
                  <a:moveTo>
                    <a:pt x="0" y="0"/>
                  </a:moveTo>
                  <a:lnTo>
                    <a:pt x="47708" y="993"/>
                  </a:lnTo>
                  <a:lnTo>
                    <a:pt x="48453" y="36774"/>
                  </a:lnTo>
                  <a:lnTo>
                    <a:pt x="6460" y="22611"/>
                  </a:lnTo>
                  <a:close/>
                </a:path>
              </a:pathLst>
            </a:custGeom>
            <a:solidFill>
              <a:schemeClr val="dk2"/>
            </a:solidFill>
            <a:ln>
              <a:noFill/>
            </a:ln>
          </p:spPr>
        </p:sp>
      </p:grpSp>
      <p:sp>
        <p:nvSpPr>
          <p:cNvPr id="17" name="Google Shape;17;p2"/>
          <p:cNvSpPr/>
          <p:nvPr/>
        </p:nvSpPr>
        <p:spPr>
          <a:xfrm>
            <a:off x="7801100" y="3883850"/>
            <a:ext cx="1360359" cy="122625"/>
          </a:xfrm>
          <a:custGeom>
            <a:avLst/>
            <a:gdLst/>
            <a:ahLst/>
            <a:cxnLst/>
            <a:rect l="l" t="t" r="r" b="b"/>
            <a:pathLst>
              <a:path w="40950" h="3767" extrusionOk="0">
                <a:moveTo>
                  <a:pt x="1" y="1964"/>
                </a:moveTo>
                <a:lnTo>
                  <a:pt x="1" y="1"/>
                </a:lnTo>
                <a:lnTo>
                  <a:pt x="40949" y="275"/>
                </a:lnTo>
                <a:lnTo>
                  <a:pt x="40949" y="37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92" y="3850401"/>
            <a:ext cx="1285970" cy="189517"/>
          </a:xfrm>
          <a:custGeom>
            <a:avLst/>
            <a:gdLst/>
            <a:ahLst/>
            <a:cxnLst/>
            <a:rect l="l" t="t" r="r" b="b"/>
            <a:pathLst>
              <a:path w="40127" h="5821" extrusionOk="0">
                <a:moveTo>
                  <a:pt x="40127" y="2374"/>
                </a:moveTo>
                <a:lnTo>
                  <a:pt x="0" y="5821"/>
                </a:lnTo>
                <a:lnTo>
                  <a:pt x="0" y="2374"/>
                </a:lnTo>
                <a:lnTo>
                  <a:pt x="401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62889" y="1019071"/>
            <a:ext cx="743214" cy="2994834"/>
          </a:xfrm>
          <a:custGeom>
            <a:avLst/>
            <a:gdLst/>
            <a:ahLst/>
            <a:cxnLst/>
            <a:rect l="l" t="t" r="r" b="b"/>
            <a:pathLst>
              <a:path w="23191" h="91986" extrusionOk="0">
                <a:moveTo>
                  <a:pt x="0" y="0"/>
                </a:moveTo>
                <a:lnTo>
                  <a:pt x="23191" y="7555"/>
                </a:lnTo>
                <a:lnTo>
                  <a:pt x="22255" y="90183"/>
                </a:lnTo>
                <a:lnTo>
                  <a:pt x="1233" y="9198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64331" y="1177333"/>
            <a:ext cx="559645" cy="2796461"/>
          </a:xfrm>
          <a:custGeom>
            <a:avLst/>
            <a:gdLst/>
            <a:ahLst/>
            <a:cxnLst/>
            <a:rect l="l" t="t" r="r" b="b"/>
            <a:pathLst>
              <a:path w="17463" h="85893" extrusionOk="0">
                <a:moveTo>
                  <a:pt x="1" y="1"/>
                </a:moveTo>
                <a:lnTo>
                  <a:pt x="17462" y="4863"/>
                </a:lnTo>
                <a:lnTo>
                  <a:pt x="16298" y="84956"/>
                </a:lnTo>
                <a:lnTo>
                  <a:pt x="1142" y="8589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70096" y="1378733"/>
            <a:ext cx="189497" cy="1729292"/>
          </a:xfrm>
          <a:custGeom>
            <a:avLst/>
            <a:gdLst/>
            <a:ahLst/>
            <a:cxnLst/>
            <a:rect l="l" t="t" r="r" b="b"/>
            <a:pathLst>
              <a:path w="5913" h="53115" extrusionOk="0">
                <a:moveTo>
                  <a:pt x="4954" y="53115"/>
                </a:moveTo>
                <a:lnTo>
                  <a:pt x="5913" y="1576"/>
                </a:lnTo>
                <a:lnTo>
                  <a:pt x="1" y="1"/>
                </a:lnTo>
                <a:lnTo>
                  <a:pt x="1" y="5311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58399" y="1400286"/>
            <a:ext cx="174146" cy="1707739"/>
          </a:xfrm>
          <a:custGeom>
            <a:avLst/>
            <a:gdLst/>
            <a:ahLst/>
            <a:cxnLst/>
            <a:rect l="l" t="t" r="r" b="b"/>
            <a:pathLst>
              <a:path w="5434" h="52453" extrusionOk="0">
                <a:moveTo>
                  <a:pt x="366" y="1"/>
                </a:moveTo>
                <a:lnTo>
                  <a:pt x="5433" y="1279"/>
                </a:lnTo>
                <a:lnTo>
                  <a:pt x="4680" y="52453"/>
                </a:lnTo>
                <a:lnTo>
                  <a:pt x="1" y="5245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86641" y="1265042"/>
            <a:ext cx="219461" cy="2690161"/>
          </a:xfrm>
          <a:custGeom>
            <a:avLst/>
            <a:gdLst/>
            <a:ahLst/>
            <a:cxnLst/>
            <a:rect l="l" t="t" r="r" b="b"/>
            <a:pathLst>
              <a:path w="6848" h="82628" extrusionOk="0">
                <a:moveTo>
                  <a:pt x="6848" y="0"/>
                </a:moveTo>
                <a:lnTo>
                  <a:pt x="5912" y="82628"/>
                </a:lnTo>
                <a:lnTo>
                  <a:pt x="0" y="82262"/>
                </a:lnTo>
                <a:lnTo>
                  <a:pt x="1164" y="216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91032" y="2660652"/>
            <a:ext cx="68037" cy="249716"/>
          </a:xfrm>
          <a:custGeom>
            <a:avLst/>
            <a:gdLst/>
            <a:ahLst/>
            <a:cxnLst/>
            <a:rect l="l" t="t" r="r" b="b"/>
            <a:pathLst>
              <a:path w="2123" h="7670" extrusionOk="0">
                <a:moveTo>
                  <a:pt x="0" y="0"/>
                </a:moveTo>
                <a:lnTo>
                  <a:pt x="2123" y="0"/>
                </a:lnTo>
                <a:lnTo>
                  <a:pt x="1644" y="7669"/>
                </a:lnTo>
                <a:lnTo>
                  <a:pt x="0" y="7669"/>
                </a:lnTo>
                <a:lnTo>
                  <a:pt x="0" y="7122"/>
                </a:lnTo>
                <a:lnTo>
                  <a:pt x="1027" y="6848"/>
                </a:lnTo>
                <a:lnTo>
                  <a:pt x="1073" y="1141"/>
                </a:lnTo>
                <a:lnTo>
                  <a:pt x="0" y="845"/>
                </a:lnTo>
                <a:close/>
              </a:path>
            </a:pathLst>
          </a:custGeom>
          <a:solidFill>
            <a:srgbClr val="D4D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953808" y="796117"/>
            <a:ext cx="1077533" cy="1987180"/>
          </a:xfrm>
          <a:custGeom>
            <a:avLst/>
            <a:gdLst/>
            <a:ahLst/>
            <a:cxnLst/>
            <a:rect l="l" t="t" r="r" b="b"/>
            <a:pathLst>
              <a:path w="33623" h="61036" extrusionOk="0">
                <a:moveTo>
                  <a:pt x="1" y="61035"/>
                </a:moveTo>
                <a:lnTo>
                  <a:pt x="31043" y="58136"/>
                </a:lnTo>
                <a:lnTo>
                  <a:pt x="33622" y="1"/>
                </a:lnTo>
                <a:lnTo>
                  <a:pt x="640" y="988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067929" y="906845"/>
            <a:ext cx="958284" cy="1865284"/>
          </a:xfrm>
          <a:custGeom>
            <a:avLst/>
            <a:gdLst/>
            <a:ahLst/>
            <a:cxnLst/>
            <a:rect l="l" t="t" r="r" b="b"/>
            <a:pathLst>
              <a:path w="29902" h="57292" extrusionOk="0">
                <a:moveTo>
                  <a:pt x="0" y="57292"/>
                </a:moveTo>
                <a:lnTo>
                  <a:pt x="137" y="9017"/>
                </a:lnTo>
                <a:lnTo>
                  <a:pt x="29901" y="1"/>
                </a:lnTo>
                <a:lnTo>
                  <a:pt x="27482" y="5473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974287" y="796117"/>
            <a:ext cx="1057055" cy="404299"/>
          </a:xfrm>
          <a:custGeom>
            <a:avLst/>
            <a:gdLst/>
            <a:ahLst/>
            <a:cxnLst/>
            <a:rect l="l" t="t" r="r" b="b"/>
            <a:pathLst>
              <a:path w="32984" h="12418" extrusionOk="0">
                <a:moveTo>
                  <a:pt x="3059" y="12418"/>
                </a:moveTo>
                <a:lnTo>
                  <a:pt x="1" y="9884"/>
                </a:lnTo>
                <a:lnTo>
                  <a:pt x="32983" y="1"/>
                </a:lnTo>
                <a:lnTo>
                  <a:pt x="32801" y="447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067929" y="1760698"/>
            <a:ext cx="921718" cy="1011431"/>
          </a:xfrm>
          <a:custGeom>
            <a:avLst/>
            <a:gdLst/>
            <a:ahLst/>
            <a:cxnLst/>
            <a:rect l="l" t="t" r="r" b="b"/>
            <a:pathLst>
              <a:path w="28761" h="31066" extrusionOk="0">
                <a:moveTo>
                  <a:pt x="92" y="1096"/>
                </a:moveTo>
                <a:lnTo>
                  <a:pt x="12691" y="617"/>
                </a:lnTo>
                <a:lnTo>
                  <a:pt x="12486" y="24812"/>
                </a:lnTo>
                <a:lnTo>
                  <a:pt x="14312" y="24789"/>
                </a:lnTo>
                <a:lnTo>
                  <a:pt x="14380" y="16732"/>
                </a:lnTo>
                <a:lnTo>
                  <a:pt x="26455" y="14769"/>
                </a:lnTo>
                <a:lnTo>
                  <a:pt x="26409" y="16389"/>
                </a:lnTo>
                <a:lnTo>
                  <a:pt x="22643" y="17142"/>
                </a:lnTo>
                <a:lnTo>
                  <a:pt x="22506" y="26934"/>
                </a:lnTo>
                <a:lnTo>
                  <a:pt x="26249" y="26889"/>
                </a:lnTo>
                <a:lnTo>
                  <a:pt x="27710" y="24"/>
                </a:lnTo>
                <a:lnTo>
                  <a:pt x="28760" y="1"/>
                </a:lnTo>
                <a:lnTo>
                  <a:pt x="27482" y="28509"/>
                </a:lnTo>
                <a:lnTo>
                  <a:pt x="0" y="3106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26450" y="-7175"/>
            <a:ext cx="1224725" cy="1081850"/>
          </a:xfrm>
          <a:custGeom>
            <a:avLst/>
            <a:gdLst/>
            <a:ahLst/>
            <a:cxnLst/>
            <a:rect l="l" t="t" r="r" b="b"/>
            <a:pathLst>
              <a:path w="48989" h="43274" extrusionOk="0">
                <a:moveTo>
                  <a:pt x="497" y="39"/>
                </a:moveTo>
                <a:lnTo>
                  <a:pt x="0" y="43274"/>
                </a:lnTo>
                <a:lnTo>
                  <a:pt x="48989" y="16939"/>
                </a:lnTo>
                <a:lnTo>
                  <a:pt x="48702" y="0"/>
                </a:lnTo>
                <a:close/>
              </a:path>
            </a:pathLst>
          </a:custGeom>
          <a:solidFill>
            <a:schemeClr val="dk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16">
    <p:spTree>
      <p:nvGrpSpPr>
        <p:cNvPr id="1" name="Shape 669"/>
        <p:cNvGrpSpPr/>
        <p:nvPr/>
      </p:nvGrpSpPr>
      <p:grpSpPr>
        <a:xfrm>
          <a:off x="0" y="0"/>
          <a:ext cx="0" cy="0"/>
          <a:chOff x="0" y="0"/>
          <a:chExt cx="0" cy="0"/>
        </a:xfrm>
      </p:grpSpPr>
      <p:sp>
        <p:nvSpPr>
          <p:cNvPr id="670" name="Google Shape;670;p16"/>
          <p:cNvSpPr txBox="1">
            <a:spLocks noGrp="1"/>
          </p:cNvSpPr>
          <p:nvPr>
            <p:ph type="title"/>
          </p:nvPr>
        </p:nvSpPr>
        <p:spPr>
          <a:xfrm>
            <a:off x="2963533" y="1453975"/>
            <a:ext cx="4711500" cy="855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71" name="Google Shape;671;p16"/>
          <p:cNvSpPr txBox="1">
            <a:spLocks noGrp="1"/>
          </p:cNvSpPr>
          <p:nvPr>
            <p:ph type="title" idx="2" hasCustomPrompt="1"/>
          </p:nvPr>
        </p:nvSpPr>
        <p:spPr>
          <a:xfrm>
            <a:off x="1336958" y="1686783"/>
            <a:ext cx="1322100" cy="950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6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72" name="Google Shape;672;p16"/>
          <p:cNvSpPr txBox="1">
            <a:spLocks noGrp="1"/>
          </p:cNvSpPr>
          <p:nvPr>
            <p:ph type="subTitle" idx="1"/>
          </p:nvPr>
        </p:nvSpPr>
        <p:spPr>
          <a:xfrm>
            <a:off x="2963533" y="2446767"/>
            <a:ext cx="4711500" cy="475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3" name="Google Shape;673;p16"/>
          <p:cNvSpPr/>
          <p:nvPr/>
        </p:nvSpPr>
        <p:spPr>
          <a:xfrm>
            <a:off x="-301" y="3925050"/>
            <a:ext cx="9144079" cy="1281775"/>
          </a:xfrm>
          <a:custGeom>
            <a:avLst/>
            <a:gdLst/>
            <a:ahLst/>
            <a:cxnLst/>
            <a:rect l="l" t="t" r="r" b="b"/>
            <a:pathLst>
              <a:path w="250180" h="51271" extrusionOk="0">
                <a:moveTo>
                  <a:pt x="0" y="1"/>
                </a:moveTo>
                <a:lnTo>
                  <a:pt x="250179" y="1"/>
                </a:lnTo>
                <a:lnTo>
                  <a:pt x="250179" y="51271"/>
                </a:lnTo>
                <a:lnTo>
                  <a:pt x="0" y="512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 name="Google Shape;674;p16"/>
          <p:cNvGrpSpPr/>
          <p:nvPr/>
        </p:nvGrpSpPr>
        <p:grpSpPr>
          <a:xfrm>
            <a:off x="549251" y="-199176"/>
            <a:ext cx="1517387" cy="1563360"/>
            <a:chOff x="8206425" y="2431800"/>
            <a:chExt cx="1788950" cy="1843150"/>
          </a:xfrm>
        </p:grpSpPr>
        <p:sp>
          <p:nvSpPr>
            <p:cNvPr id="675" name="Google Shape;675;p16"/>
            <p:cNvSpPr/>
            <p:nvPr/>
          </p:nvSpPr>
          <p:spPr>
            <a:xfrm>
              <a:off x="8645825" y="2431800"/>
              <a:ext cx="944975" cy="348100"/>
            </a:xfrm>
            <a:custGeom>
              <a:avLst/>
              <a:gdLst/>
              <a:ahLst/>
              <a:cxnLst/>
              <a:rect l="l" t="t" r="r" b="b"/>
              <a:pathLst>
                <a:path w="37799" h="13924" extrusionOk="0">
                  <a:moveTo>
                    <a:pt x="37799" y="5684"/>
                  </a:moveTo>
                  <a:lnTo>
                    <a:pt x="35516" y="13924"/>
                  </a:lnTo>
                  <a:cubicBezTo>
                    <a:pt x="35516" y="13924"/>
                    <a:pt x="35493" y="13901"/>
                    <a:pt x="35402" y="13878"/>
                  </a:cubicBezTo>
                  <a:cubicBezTo>
                    <a:pt x="34580" y="13559"/>
                    <a:pt x="33667" y="13307"/>
                    <a:pt x="32686" y="13079"/>
                  </a:cubicBezTo>
                  <a:cubicBezTo>
                    <a:pt x="32663" y="13079"/>
                    <a:pt x="32663" y="13079"/>
                    <a:pt x="32640" y="13034"/>
                  </a:cubicBezTo>
                  <a:cubicBezTo>
                    <a:pt x="29376" y="12303"/>
                    <a:pt x="25336" y="12052"/>
                    <a:pt x="21273" y="12075"/>
                  </a:cubicBezTo>
                  <a:cubicBezTo>
                    <a:pt x="19516" y="12075"/>
                    <a:pt x="17735" y="12121"/>
                    <a:pt x="16023" y="12212"/>
                  </a:cubicBezTo>
                  <a:cubicBezTo>
                    <a:pt x="8468" y="12577"/>
                    <a:pt x="1940" y="13559"/>
                    <a:pt x="1598" y="13604"/>
                  </a:cubicBezTo>
                  <a:lnTo>
                    <a:pt x="1598" y="13604"/>
                  </a:lnTo>
                  <a:lnTo>
                    <a:pt x="0" y="6232"/>
                  </a:lnTo>
                  <a:cubicBezTo>
                    <a:pt x="20703" y="0"/>
                    <a:pt x="37799" y="5684"/>
                    <a:pt x="37799" y="5684"/>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6"/>
            <p:cNvSpPr/>
            <p:nvPr/>
          </p:nvSpPr>
          <p:spPr>
            <a:xfrm>
              <a:off x="8685200" y="2710275"/>
              <a:ext cx="848550" cy="85600"/>
            </a:xfrm>
            <a:custGeom>
              <a:avLst/>
              <a:gdLst/>
              <a:ahLst/>
              <a:cxnLst/>
              <a:rect l="l" t="t" r="r" b="b"/>
              <a:pathLst>
                <a:path w="33942" h="3424" extrusionOk="0">
                  <a:moveTo>
                    <a:pt x="33941" y="2808"/>
                  </a:moveTo>
                  <a:cubicBezTo>
                    <a:pt x="30152" y="3241"/>
                    <a:pt x="25747" y="3424"/>
                    <a:pt x="21387" y="3424"/>
                  </a:cubicBezTo>
                  <a:lnTo>
                    <a:pt x="21136" y="3424"/>
                  </a:lnTo>
                  <a:lnTo>
                    <a:pt x="19630" y="3424"/>
                  </a:lnTo>
                  <a:lnTo>
                    <a:pt x="19584" y="3424"/>
                  </a:lnTo>
                  <a:cubicBezTo>
                    <a:pt x="17986" y="3424"/>
                    <a:pt x="16434" y="3378"/>
                    <a:pt x="14882" y="3333"/>
                  </a:cubicBezTo>
                  <a:lnTo>
                    <a:pt x="14791" y="3333"/>
                  </a:lnTo>
                  <a:cubicBezTo>
                    <a:pt x="14426" y="3333"/>
                    <a:pt x="14060" y="3310"/>
                    <a:pt x="13695" y="3310"/>
                  </a:cubicBezTo>
                  <a:lnTo>
                    <a:pt x="13398" y="3310"/>
                  </a:lnTo>
                  <a:cubicBezTo>
                    <a:pt x="13170" y="3310"/>
                    <a:pt x="12942" y="3264"/>
                    <a:pt x="12714" y="3264"/>
                  </a:cubicBezTo>
                  <a:cubicBezTo>
                    <a:pt x="5524" y="3013"/>
                    <a:pt x="0" y="2534"/>
                    <a:pt x="0" y="2534"/>
                  </a:cubicBezTo>
                  <a:lnTo>
                    <a:pt x="0" y="2534"/>
                  </a:lnTo>
                  <a:cubicBezTo>
                    <a:pt x="9427" y="0"/>
                    <a:pt x="17690" y="0"/>
                    <a:pt x="23693" y="685"/>
                  </a:cubicBezTo>
                  <a:cubicBezTo>
                    <a:pt x="26318" y="959"/>
                    <a:pt x="28532" y="1392"/>
                    <a:pt x="30198" y="1780"/>
                  </a:cubicBezTo>
                  <a:cubicBezTo>
                    <a:pt x="30495" y="1849"/>
                    <a:pt x="30769" y="1940"/>
                    <a:pt x="31042" y="1986"/>
                  </a:cubicBezTo>
                  <a:cubicBezTo>
                    <a:pt x="31065" y="1986"/>
                    <a:pt x="31065" y="1986"/>
                    <a:pt x="31088" y="2009"/>
                  </a:cubicBezTo>
                  <a:cubicBezTo>
                    <a:pt x="32549" y="2397"/>
                    <a:pt x="33485" y="2693"/>
                    <a:pt x="33804" y="2808"/>
                  </a:cubicBezTo>
                  <a:cubicBezTo>
                    <a:pt x="33918" y="2785"/>
                    <a:pt x="33941" y="2808"/>
                    <a:pt x="33941" y="2808"/>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6"/>
            <p:cNvSpPr/>
            <p:nvPr/>
          </p:nvSpPr>
          <p:spPr>
            <a:xfrm>
              <a:off x="9004750" y="2723400"/>
              <a:ext cx="223700" cy="73625"/>
            </a:xfrm>
            <a:custGeom>
              <a:avLst/>
              <a:gdLst/>
              <a:ahLst/>
              <a:cxnLst/>
              <a:rect l="l" t="t" r="r" b="b"/>
              <a:pathLst>
                <a:path w="8948" h="2945" extrusionOk="0">
                  <a:moveTo>
                    <a:pt x="8948" y="1119"/>
                  </a:moveTo>
                  <a:lnTo>
                    <a:pt x="8605" y="2899"/>
                  </a:lnTo>
                  <a:lnTo>
                    <a:pt x="8605" y="2945"/>
                  </a:lnTo>
                  <a:lnTo>
                    <a:pt x="8605" y="2945"/>
                  </a:lnTo>
                  <a:cubicBezTo>
                    <a:pt x="8582" y="2945"/>
                    <a:pt x="8514" y="2922"/>
                    <a:pt x="8377" y="2899"/>
                  </a:cubicBezTo>
                  <a:cubicBezTo>
                    <a:pt x="7555" y="2693"/>
                    <a:pt x="4634" y="2146"/>
                    <a:pt x="959" y="2785"/>
                  </a:cubicBezTo>
                  <a:cubicBezTo>
                    <a:pt x="639" y="2830"/>
                    <a:pt x="343" y="2899"/>
                    <a:pt x="0" y="2945"/>
                  </a:cubicBezTo>
                  <a:lnTo>
                    <a:pt x="0" y="2716"/>
                  </a:lnTo>
                  <a:lnTo>
                    <a:pt x="0" y="1119"/>
                  </a:lnTo>
                  <a:cubicBezTo>
                    <a:pt x="0" y="1119"/>
                    <a:pt x="639" y="822"/>
                    <a:pt x="1712" y="571"/>
                  </a:cubicBezTo>
                  <a:cubicBezTo>
                    <a:pt x="3013" y="251"/>
                    <a:pt x="4930" y="0"/>
                    <a:pt x="6962" y="434"/>
                  </a:cubicBezTo>
                  <a:cubicBezTo>
                    <a:pt x="7578" y="571"/>
                    <a:pt x="8263" y="776"/>
                    <a:pt x="8948" y="1119"/>
                  </a:cubicBezTo>
                  <a:close/>
                </a:path>
              </a:pathLst>
            </a:custGeom>
            <a:solidFill>
              <a:srgbClr val="BAC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a:off x="9005325" y="2762200"/>
              <a:ext cx="214575" cy="46250"/>
            </a:xfrm>
            <a:custGeom>
              <a:avLst/>
              <a:gdLst/>
              <a:ahLst/>
              <a:cxnLst/>
              <a:rect l="l" t="t" r="r" b="b"/>
              <a:pathLst>
                <a:path w="8583" h="1850" extrusionOk="0">
                  <a:moveTo>
                    <a:pt x="8582" y="1370"/>
                  </a:moveTo>
                  <a:cubicBezTo>
                    <a:pt x="8240" y="1461"/>
                    <a:pt x="7875" y="1529"/>
                    <a:pt x="7532" y="1598"/>
                  </a:cubicBezTo>
                  <a:cubicBezTo>
                    <a:pt x="6962" y="1689"/>
                    <a:pt x="6391" y="1758"/>
                    <a:pt x="5820" y="1803"/>
                  </a:cubicBezTo>
                  <a:cubicBezTo>
                    <a:pt x="4816" y="1849"/>
                    <a:pt x="3835" y="1849"/>
                    <a:pt x="3013" y="1803"/>
                  </a:cubicBezTo>
                  <a:cubicBezTo>
                    <a:pt x="2260" y="1735"/>
                    <a:pt x="1598" y="1644"/>
                    <a:pt x="1073" y="1552"/>
                  </a:cubicBezTo>
                  <a:cubicBezTo>
                    <a:pt x="388" y="1438"/>
                    <a:pt x="0" y="1370"/>
                    <a:pt x="0" y="1370"/>
                  </a:cubicBezTo>
                  <a:cubicBezTo>
                    <a:pt x="228" y="1301"/>
                    <a:pt x="457" y="1233"/>
                    <a:pt x="685" y="1164"/>
                  </a:cubicBezTo>
                  <a:cubicBezTo>
                    <a:pt x="5067" y="0"/>
                    <a:pt x="7875" y="1050"/>
                    <a:pt x="8491" y="1301"/>
                  </a:cubicBezTo>
                  <a:cubicBezTo>
                    <a:pt x="8537" y="1347"/>
                    <a:pt x="8559" y="1370"/>
                    <a:pt x="8582" y="1370"/>
                  </a:cubicBezTo>
                  <a:close/>
                </a:path>
              </a:pathLst>
            </a:custGeom>
            <a:solidFill>
              <a:srgbClr val="737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a:off x="9031000" y="2785025"/>
              <a:ext cx="162075" cy="533550"/>
            </a:xfrm>
            <a:custGeom>
              <a:avLst/>
              <a:gdLst/>
              <a:ahLst/>
              <a:cxnLst/>
              <a:rect l="l" t="t" r="r" b="b"/>
              <a:pathLst>
                <a:path w="6483" h="21342" extrusionOk="0">
                  <a:moveTo>
                    <a:pt x="6483" y="616"/>
                  </a:moveTo>
                  <a:lnTo>
                    <a:pt x="6483" y="685"/>
                  </a:lnTo>
                  <a:lnTo>
                    <a:pt x="6414" y="1598"/>
                  </a:lnTo>
                  <a:lnTo>
                    <a:pt x="6300" y="3470"/>
                  </a:lnTo>
                  <a:lnTo>
                    <a:pt x="5227" y="21342"/>
                  </a:lnTo>
                  <a:lnTo>
                    <a:pt x="1347" y="21342"/>
                  </a:lnTo>
                  <a:lnTo>
                    <a:pt x="206" y="3561"/>
                  </a:lnTo>
                  <a:lnTo>
                    <a:pt x="91" y="1826"/>
                  </a:lnTo>
                  <a:lnTo>
                    <a:pt x="0" y="639"/>
                  </a:lnTo>
                  <a:lnTo>
                    <a:pt x="0" y="639"/>
                  </a:lnTo>
                  <a:cubicBezTo>
                    <a:pt x="46" y="616"/>
                    <a:pt x="91" y="616"/>
                    <a:pt x="137" y="594"/>
                  </a:cubicBezTo>
                  <a:cubicBezTo>
                    <a:pt x="320" y="548"/>
                    <a:pt x="616" y="434"/>
                    <a:pt x="1050" y="320"/>
                  </a:cubicBezTo>
                  <a:cubicBezTo>
                    <a:pt x="1712" y="137"/>
                    <a:pt x="2648" y="0"/>
                    <a:pt x="3766" y="46"/>
                  </a:cubicBezTo>
                  <a:lnTo>
                    <a:pt x="3812" y="46"/>
                  </a:lnTo>
                  <a:cubicBezTo>
                    <a:pt x="4451" y="69"/>
                    <a:pt x="5113" y="206"/>
                    <a:pt x="5798" y="388"/>
                  </a:cubicBezTo>
                  <a:lnTo>
                    <a:pt x="6049" y="480"/>
                  </a:lnTo>
                  <a:cubicBezTo>
                    <a:pt x="6140" y="502"/>
                    <a:pt x="6186" y="525"/>
                    <a:pt x="6277" y="525"/>
                  </a:cubicBezTo>
                  <a:cubicBezTo>
                    <a:pt x="6414" y="594"/>
                    <a:pt x="6483" y="616"/>
                    <a:pt x="6483" y="6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a:off x="9031000" y="2785025"/>
              <a:ext cx="162075" cy="46250"/>
            </a:xfrm>
            <a:custGeom>
              <a:avLst/>
              <a:gdLst/>
              <a:ahLst/>
              <a:cxnLst/>
              <a:rect l="l" t="t" r="r" b="b"/>
              <a:pathLst>
                <a:path w="6483" h="1850" extrusionOk="0">
                  <a:moveTo>
                    <a:pt x="6483" y="616"/>
                  </a:moveTo>
                  <a:lnTo>
                    <a:pt x="6483" y="685"/>
                  </a:lnTo>
                  <a:lnTo>
                    <a:pt x="6414" y="1598"/>
                  </a:lnTo>
                  <a:lnTo>
                    <a:pt x="6414" y="1598"/>
                  </a:lnTo>
                  <a:cubicBezTo>
                    <a:pt x="5843" y="1256"/>
                    <a:pt x="5273" y="1027"/>
                    <a:pt x="4771" y="890"/>
                  </a:cubicBezTo>
                  <a:cubicBezTo>
                    <a:pt x="3675" y="594"/>
                    <a:pt x="2716" y="639"/>
                    <a:pt x="1963" y="890"/>
                  </a:cubicBezTo>
                  <a:cubicBezTo>
                    <a:pt x="913" y="1164"/>
                    <a:pt x="228" y="1712"/>
                    <a:pt x="91" y="1826"/>
                  </a:cubicBezTo>
                  <a:lnTo>
                    <a:pt x="46" y="1849"/>
                  </a:lnTo>
                  <a:lnTo>
                    <a:pt x="0" y="662"/>
                  </a:lnTo>
                  <a:lnTo>
                    <a:pt x="0" y="662"/>
                  </a:lnTo>
                  <a:cubicBezTo>
                    <a:pt x="46" y="616"/>
                    <a:pt x="91" y="616"/>
                    <a:pt x="137" y="594"/>
                  </a:cubicBezTo>
                  <a:cubicBezTo>
                    <a:pt x="434" y="480"/>
                    <a:pt x="708" y="388"/>
                    <a:pt x="1004" y="320"/>
                  </a:cubicBezTo>
                  <a:cubicBezTo>
                    <a:pt x="1963" y="46"/>
                    <a:pt x="2945" y="0"/>
                    <a:pt x="3766" y="46"/>
                  </a:cubicBezTo>
                  <a:lnTo>
                    <a:pt x="3812" y="46"/>
                  </a:lnTo>
                  <a:cubicBezTo>
                    <a:pt x="4611" y="114"/>
                    <a:pt x="5296" y="251"/>
                    <a:pt x="5752" y="388"/>
                  </a:cubicBezTo>
                  <a:cubicBezTo>
                    <a:pt x="5958" y="457"/>
                    <a:pt x="6140" y="502"/>
                    <a:pt x="6254" y="548"/>
                  </a:cubicBezTo>
                  <a:cubicBezTo>
                    <a:pt x="6414" y="594"/>
                    <a:pt x="6483" y="616"/>
                    <a:pt x="6483" y="616"/>
                  </a:cubicBezTo>
                  <a:close/>
                </a:path>
              </a:pathLst>
            </a:custGeom>
            <a:solidFill>
              <a:srgbClr val="8A8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6"/>
            <p:cNvSpPr/>
            <p:nvPr/>
          </p:nvSpPr>
          <p:spPr>
            <a:xfrm>
              <a:off x="9064650" y="3302000"/>
              <a:ext cx="97050" cy="30850"/>
            </a:xfrm>
            <a:custGeom>
              <a:avLst/>
              <a:gdLst/>
              <a:ahLst/>
              <a:cxnLst/>
              <a:rect l="l" t="t" r="r" b="b"/>
              <a:pathLst>
                <a:path w="3882" h="1234" extrusionOk="0">
                  <a:moveTo>
                    <a:pt x="1" y="708"/>
                  </a:moveTo>
                  <a:cubicBezTo>
                    <a:pt x="1" y="708"/>
                    <a:pt x="1941" y="1"/>
                    <a:pt x="3881" y="708"/>
                  </a:cubicBezTo>
                  <a:cubicBezTo>
                    <a:pt x="3881" y="708"/>
                    <a:pt x="2352" y="1233"/>
                    <a:pt x="1" y="7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6"/>
            <p:cNvSpPr/>
            <p:nvPr/>
          </p:nvSpPr>
          <p:spPr>
            <a:xfrm>
              <a:off x="8990475" y="2899150"/>
              <a:ext cx="74200" cy="150675"/>
            </a:xfrm>
            <a:custGeom>
              <a:avLst/>
              <a:gdLst/>
              <a:ahLst/>
              <a:cxnLst/>
              <a:rect l="l" t="t" r="r" b="b"/>
              <a:pathLst>
                <a:path w="2968" h="6027" extrusionOk="0">
                  <a:moveTo>
                    <a:pt x="1667" y="0"/>
                  </a:moveTo>
                  <a:cubicBezTo>
                    <a:pt x="1667" y="0"/>
                    <a:pt x="1" y="1370"/>
                    <a:pt x="708" y="6026"/>
                  </a:cubicBezTo>
                  <a:cubicBezTo>
                    <a:pt x="708" y="6026"/>
                    <a:pt x="2968" y="2968"/>
                    <a:pt x="1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a:off x="8252650" y="2948225"/>
              <a:ext cx="119850" cy="128400"/>
            </a:xfrm>
            <a:custGeom>
              <a:avLst/>
              <a:gdLst/>
              <a:ahLst/>
              <a:cxnLst/>
              <a:rect l="l" t="t" r="r" b="b"/>
              <a:pathLst>
                <a:path w="4794" h="5136" extrusionOk="0">
                  <a:moveTo>
                    <a:pt x="0" y="662"/>
                  </a:moveTo>
                  <a:lnTo>
                    <a:pt x="1370" y="0"/>
                  </a:lnTo>
                  <a:cubicBezTo>
                    <a:pt x="1370" y="0"/>
                    <a:pt x="4474" y="1096"/>
                    <a:pt x="4794" y="4542"/>
                  </a:cubicBezTo>
                  <a:lnTo>
                    <a:pt x="4223" y="5136"/>
                  </a:lnTo>
                  <a:cubicBezTo>
                    <a:pt x="4223" y="5113"/>
                    <a:pt x="4109" y="1940"/>
                    <a:pt x="0" y="6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a:off x="8247525" y="2964775"/>
              <a:ext cx="110725" cy="111300"/>
            </a:xfrm>
            <a:custGeom>
              <a:avLst/>
              <a:gdLst/>
              <a:ahLst/>
              <a:cxnLst/>
              <a:rect l="l" t="t" r="r" b="b"/>
              <a:pathLst>
                <a:path w="4429" h="4452" extrusionOk="0">
                  <a:moveTo>
                    <a:pt x="205" y="0"/>
                  </a:moveTo>
                  <a:cubicBezTo>
                    <a:pt x="205" y="0"/>
                    <a:pt x="0" y="2830"/>
                    <a:pt x="4428" y="4451"/>
                  </a:cubicBezTo>
                  <a:cubicBezTo>
                    <a:pt x="4428" y="4451"/>
                    <a:pt x="4200" y="662"/>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6"/>
            <p:cNvSpPr/>
            <p:nvPr/>
          </p:nvSpPr>
          <p:spPr>
            <a:xfrm>
              <a:off x="8212125" y="3084600"/>
              <a:ext cx="155250" cy="78200"/>
            </a:xfrm>
            <a:custGeom>
              <a:avLst/>
              <a:gdLst/>
              <a:ahLst/>
              <a:cxnLst/>
              <a:rect l="l" t="t" r="r" b="b"/>
              <a:pathLst>
                <a:path w="6210" h="3128" extrusionOk="0">
                  <a:moveTo>
                    <a:pt x="183" y="3127"/>
                  </a:moveTo>
                  <a:lnTo>
                    <a:pt x="1" y="1644"/>
                  </a:lnTo>
                  <a:cubicBezTo>
                    <a:pt x="1" y="1644"/>
                    <a:pt x="2854" y="0"/>
                    <a:pt x="6072" y="1644"/>
                  </a:cubicBezTo>
                  <a:lnTo>
                    <a:pt x="6209" y="3127"/>
                  </a:lnTo>
                  <a:cubicBezTo>
                    <a:pt x="6209" y="3127"/>
                    <a:pt x="3470" y="2283"/>
                    <a:pt x="183" y="31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6"/>
            <p:cNvSpPr/>
            <p:nvPr/>
          </p:nvSpPr>
          <p:spPr>
            <a:xfrm>
              <a:off x="8216700" y="3129100"/>
              <a:ext cx="151800" cy="55375"/>
            </a:xfrm>
            <a:custGeom>
              <a:avLst/>
              <a:gdLst/>
              <a:ahLst/>
              <a:cxnLst/>
              <a:rect l="l" t="t" r="r" b="b"/>
              <a:pathLst>
                <a:path w="6072" h="2215" extrusionOk="0">
                  <a:moveTo>
                    <a:pt x="0" y="1347"/>
                  </a:moveTo>
                  <a:cubicBezTo>
                    <a:pt x="0" y="1347"/>
                    <a:pt x="3219" y="2215"/>
                    <a:pt x="6072" y="1347"/>
                  </a:cubicBezTo>
                  <a:cubicBezTo>
                    <a:pt x="6026" y="1347"/>
                    <a:pt x="3607" y="1"/>
                    <a:pt x="0" y="13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6"/>
            <p:cNvSpPr/>
            <p:nvPr/>
          </p:nvSpPr>
          <p:spPr>
            <a:xfrm>
              <a:off x="8236100" y="3139950"/>
              <a:ext cx="164925" cy="706475"/>
            </a:xfrm>
            <a:custGeom>
              <a:avLst/>
              <a:gdLst/>
              <a:ahLst/>
              <a:cxnLst/>
              <a:rect l="l" t="t" r="r" b="b"/>
              <a:pathLst>
                <a:path w="6597" h="28259" extrusionOk="0">
                  <a:moveTo>
                    <a:pt x="3196" y="28258"/>
                  </a:moveTo>
                  <a:lnTo>
                    <a:pt x="0" y="1050"/>
                  </a:lnTo>
                  <a:cubicBezTo>
                    <a:pt x="0" y="1050"/>
                    <a:pt x="1667" y="0"/>
                    <a:pt x="4543" y="1028"/>
                  </a:cubicBezTo>
                  <a:lnTo>
                    <a:pt x="6597" y="28144"/>
                  </a:lnTo>
                  <a:cubicBezTo>
                    <a:pt x="6597" y="28167"/>
                    <a:pt x="4976" y="27893"/>
                    <a:pt x="3196" y="282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6"/>
            <p:cNvSpPr/>
            <p:nvPr/>
          </p:nvSpPr>
          <p:spPr>
            <a:xfrm>
              <a:off x="8236100" y="3122250"/>
              <a:ext cx="114725" cy="69075"/>
            </a:xfrm>
            <a:custGeom>
              <a:avLst/>
              <a:gdLst/>
              <a:ahLst/>
              <a:cxnLst/>
              <a:rect l="l" t="t" r="r" b="b"/>
              <a:pathLst>
                <a:path w="4589" h="2763" extrusionOk="0">
                  <a:moveTo>
                    <a:pt x="160" y="2763"/>
                  </a:moveTo>
                  <a:cubicBezTo>
                    <a:pt x="160" y="2763"/>
                    <a:pt x="1370" y="1"/>
                    <a:pt x="4588" y="2580"/>
                  </a:cubicBezTo>
                  <a:lnTo>
                    <a:pt x="4543" y="1781"/>
                  </a:lnTo>
                  <a:cubicBezTo>
                    <a:pt x="4543" y="1781"/>
                    <a:pt x="2078" y="686"/>
                    <a:pt x="0" y="1804"/>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6"/>
            <p:cNvSpPr/>
            <p:nvPr/>
          </p:nvSpPr>
          <p:spPr>
            <a:xfrm>
              <a:off x="8206425" y="2979600"/>
              <a:ext cx="144975" cy="138700"/>
            </a:xfrm>
            <a:custGeom>
              <a:avLst/>
              <a:gdLst/>
              <a:ahLst/>
              <a:cxnLst/>
              <a:rect l="l" t="t" r="r" b="b"/>
              <a:pathLst>
                <a:path w="5799" h="5548" extrusionOk="0">
                  <a:moveTo>
                    <a:pt x="936" y="5547"/>
                  </a:moveTo>
                  <a:cubicBezTo>
                    <a:pt x="936" y="5547"/>
                    <a:pt x="1" y="777"/>
                    <a:pt x="2557" y="1"/>
                  </a:cubicBezTo>
                  <a:cubicBezTo>
                    <a:pt x="2557" y="1"/>
                    <a:pt x="5045" y="366"/>
                    <a:pt x="5798" y="3333"/>
                  </a:cubicBezTo>
                  <a:cubicBezTo>
                    <a:pt x="5798" y="3333"/>
                    <a:pt x="5045" y="3493"/>
                    <a:pt x="5501" y="5547"/>
                  </a:cubicBezTo>
                  <a:cubicBezTo>
                    <a:pt x="5501" y="5547"/>
                    <a:pt x="3082" y="4703"/>
                    <a:pt x="936" y="55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6"/>
            <p:cNvSpPr/>
            <p:nvPr/>
          </p:nvSpPr>
          <p:spPr>
            <a:xfrm>
              <a:off x="8246375" y="2979600"/>
              <a:ext cx="103875" cy="91325"/>
            </a:xfrm>
            <a:custGeom>
              <a:avLst/>
              <a:gdLst/>
              <a:ahLst/>
              <a:cxnLst/>
              <a:rect l="l" t="t" r="r" b="b"/>
              <a:pathLst>
                <a:path w="4155" h="3653" extrusionOk="0">
                  <a:moveTo>
                    <a:pt x="0" y="663"/>
                  </a:moveTo>
                  <a:cubicBezTo>
                    <a:pt x="0" y="663"/>
                    <a:pt x="3675" y="275"/>
                    <a:pt x="3881" y="3653"/>
                  </a:cubicBezTo>
                  <a:lnTo>
                    <a:pt x="4155" y="3379"/>
                  </a:lnTo>
                  <a:cubicBezTo>
                    <a:pt x="4155" y="3379"/>
                    <a:pt x="3881" y="571"/>
                    <a:pt x="936" y="23"/>
                  </a:cubicBezTo>
                  <a:cubicBezTo>
                    <a:pt x="959" y="23"/>
                    <a:pt x="525" y="1"/>
                    <a:pt x="0" y="66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6"/>
            <p:cNvSpPr/>
            <p:nvPr/>
          </p:nvSpPr>
          <p:spPr>
            <a:xfrm>
              <a:off x="8306850" y="2927675"/>
              <a:ext cx="736725" cy="111875"/>
            </a:xfrm>
            <a:custGeom>
              <a:avLst/>
              <a:gdLst/>
              <a:ahLst/>
              <a:cxnLst/>
              <a:rect l="l" t="t" r="r" b="b"/>
              <a:pathLst>
                <a:path w="29469" h="4475" extrusionOk="0">
                  <a:moveTo>
                    <a:pt x="2489" y="4474"/>
                  </a:moveTo>
                  <a:lnTo>
                    <a:pt x="28167" y="4474"/>
                  </a:lnTo>
                  <a:cubicBezTo>
                    <a:pt x="28167" y="4474"/>
                    <a:pt x="29468" y="2740"/>
                    <a:pt x="28966" y="1"/>
                  </a:cubicBezTo>
                  <a:lnTo>
                    <a:pt x="1" y="1233"/>
                  </a:lnTo>
                  <a:cubicBezTo>
                    <a:pt x="1" y="1210"/>
                    <a:pt x="1964" y="2192"/>
                    <a:pt x="2489" y="44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6"/>
            <p:cNvSpPr/>
            <p:nvPr/>
          </p:nvSpPr>
          <p:spPr>
            <a:xfrm>
              <a:off x="8999600" y="2927675"/>
              <a:ext cx="51950" cy="111875"/>
            </a:xfrm>
            <a:custGeom>
              <a:avLst/>
              <a:gdLst/>
              <a:ahLst/>
              <a:cxnLst/>
              <a:rect l="l" t="t" r="r" b="b"/>
              <a:pathLst>
                <a:path w="2078" h="4475" extrusionOk="0">
                  <a:moveTo>
                    <a:pt x="320" y="23"/>
                  </a:moveTo>
                  <a:cubicBezTo>
                    <a:pt x="320" y="23"/>
                    <a:pt x="2078" y="2032"/>
                    <a:pt x="1" y="4474"/>
                  </a:cubicBezTo>
                  <a:lnTo>
                    <a:pt x="457" y="4474"/>
                  </a:lnTo>
                  <a:cubicBezTo>
                    <a:pt x="457" y="4474"/>
                    <a:pt x="1850" y="3013"/>
                    <a:pt x="1256"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6"/>
            <p:cNvSpPr/>
            <p:nvPr/>
          </p:nvSpPr>
          <p:spPr>
            <a:xfrm>
              <a:off x="8212125" y="3729400"/>
              <a:ext cx="597475" cy="436575"/>
            </a:xfrm>
            <a:custGeom>
              <a:avLst/>
              <a:gdLst/>
              <a:ahLst/>
              <a:cxnLst/>
              <a:rect l="l" t="t" r="r" b="b"/>
              <a:pathLst>
                <a:path w="23899" h="17463" extrusionOk="0">
                  <a:moveTo>
                    <a:pt x="1" y="13582"/>
                  </a:moveTo>
                  <a:cubicBezTo>
                    <a:pt x="1" y="13582"/>
                    <a:pt x="1188" y="1"/>
                    <a:pt x="20064" y="800"/>
                  </a:cubicBezTo>
                  <a:lnTo>
                    <a:pt x="23899" y="3219"/>
                  </a:lnTo>
                  <a:cubicBezTo>
                    <a:pt x="23899" y="3219"/>
                    <a:pt x="13011" y="7237"/>
                    <a:pt x="2329" y="17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6"/>
            <p:cNvSpPr/>
            <p:nvPr/>
          </p:nvSpPr>
          <p:spPr>
            <a:xfrm>
              <a:off x="8270350" y="3810450"/>
              <a:ext cx="539250" cy="356100"/>
            </a:xfrm>
            <a:custGeom>
              <a:avLst/>
              <a:gdLst/>
              <a:ahLst/>
              <a:cxnLst/>
              <a:rect l="l" t="t" r="r" b="b"/>
              <a:pathLst>
                <a:path w="21570" h="14244" extrusionOk="0">
                  <a:moveTo>
                    <a:pt x="0" y="14243"/>
                  </a:moveTo>
                  <a:cubicBezTo>
                    <a:pt x="0" y="14243"/>
                    <a:pt x="12280" y="11527"/>
                    <a:pt x="21570" y="0"/>
                  </a:cubicBezTo>
                  <a:cubicBezTo>
                    <a:pt x="21570" y="0"/>
                    <a:pt x="8696" y="3812"/>
                    <a:pt x="0" y="14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6"/>
            <p:cNvSpPr/>
            <p:nvPr/>
          </p:nvSpPr>
          <p:spPr>
            <a:xfrm>
              <a:off x="8303425" y="3833275"/>
              <a:ext cx="471375" cy="313300"/>
            </a:xfrm>
            <a:custGeom>
              <a:avLst/>
              <a:gdLst/>
              <a:ahLst/>
              <a:cxnLst/>
              <a:rect l="l" t="t" r="r" b="b"/>
              <a:pathLst>
                <a:path w="18855" h="12532" extrusionOk="0">
                  <a:moveTo>
                    <a:pt x="18855" y="0"/>
                  </a:moveTo>
                  <a:cubicBezTo>
                    <a:pt x="10752" y="10089"/>
                    <a:pt x="1" y="12531"/>
                    <a:pt x="1" y="12531"/>
                  </a:cubicBezTo>
                  <a:cubicBezTo>
                    <a:pt x="138" y="12371"/>
                    <a:pt x="275" y="12212"/>
                    <a:pt x="435" y="12052"/>
                  </a:cubicBezTo>
                  <a:cubicBezTo>
                    <a:pt x="6780" y="4748"/>
                    <a:pt x="15385" y="1096"/>
                    <a:pt x="18056" y="274"/>
                  </a:cubicBezTo>
                  <a:cubicBezTo>
                    <a:pt x="18581" y="91"/>
                    <a:pt x="18855" y="0"/>
                    <a:pt x="18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6"/>
            <p:cNvSpPr/>
            <p:nvPr/>
          </p:nvSpPr>
          <p:spPr>
            <a:xfrm>
              <a:off x="8313125" y="3840125"/>
              <a:ext cx="441125" cy="294450"/>
            </a:xfrm>
            <a:custGeom>
              <a:avLst/>
              <a:gdLst/>
              <a:ahLst/>
              <a:cxnLst/>
              <a:rect l="l" t="t" r="r" b="b"/>
              <a:pathLst>
                <a:path w="17645" h="11778" extrusionOk="0">
                  <a:moveTo>
                    <a:pt x="17645" y="0"/>
                  </a:moveTo>
                  <a:cubicBezTo>
                    <a:pt x="10889" y="8057"/>
                    <a:pt x="2512" y="11139"/>
                    <a:pt x="1" y="11778"/>
                  </a:cubicBezTo>
                  <a:cubicBezTo>
                    <a:pt x="6369" y="4474"/>
                    <a:pt x="14951" y="822"/>
                    <a:pt x="17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6"/>
            <p:cNvSpPr/>
            <p:nvPr/>
          </p:nvSpPr>
          <p:spPr>
            <a:xfrm>
              <a:off x="8212125" y="3749375"/>
              <a:ext cx="501625" cy="319575"/>
            </a:xfrm>
            <a:custGeom>
              <a:avLst/>
              <a:gdLst/>
              <a:ahLst/>
              <a:cxnLst/>
              <a:rect l="l" t="t" r="r" b="b"/>
              <a:pathLst>
                <a:path w="20065" h="12783" extrusionOk="0">
                  <a:moveTo>
                    <a:pt x="1" y="12783"/>
                  </a:moveTo>
                  <a:cubicBezTo>
                    <a:pt x="1" y="12783"/>
                    <a:pt x="5137" y="2968"/>
                    <a:pt x="20064" y="1"/>
                  </a:cubicBezTo>
                  <a:cubicBezTo>
                    <a:pt x="20064" y="24"/>
                    <a:pt x="7008" y="2078"/>
                    <a:pt x="1" y="127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6"/>
            <p:cNvSpPr/>
            <p:nvPr/>
          </p:nvSpPr>
          <p:spPr>
            <a:xfrm>
              <a:off x="8450075" y="3926850"/>
              <a:ext cx="151250" cy="96450"/>
            </a:xfrm>
            <a:custGeom>
              <a:avLst/>
              <a:gdLst/>
              <a:ahLst/>
              <a:cxnLst/>
              <a:rect l="l" t="t" r="r" b="b"/>
              <a:pathLst>
                <a:path w="6050" h="3858" extrusionOk="0">
                  <a:moveTo>
                    <a:pt x="1" y="3858"/>
                  </a:moveTo>
                  <a:cubicBezTo>
                    <a:pt x="1" y="3858"/>
                    <a:pt x="1690" y="1028"/>
                    <a:pt x="6027" y="0"/>
                  </a:cubicBezTo>
                  <a:cubicBezTo>
                    <a:pt x="6050" y="0"/>
                    <a:pt x="3836" y="3036"/>
                    <a:pt x="1" y="38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6"/>
            <p:cNvSpPr/>
            <p:nvPr/>
          </p:nvSpPr>
          <p:spPr>
            <a:xfrm>
              <a:off x="8483175" y="3962800"/>
              <a:ext cx="125575" cy="79900"/>
            </a:xfrm>
            <a:custGeom>
              <a:avLst/>
              <a:gdLst/>
              <a:ahLst/>
              <a:cxnLst/>
              <a:rect l="l" t="t" r="r" b="b"/>
              <a:pathLst>
                <a:path w="5023" h="3196" extrusionOk="0">
                  <a:moveTo>
                    <a:pt x="1" y="3196"/>
                  </a:moveTo>
                  <a:cubicBezTo>
                    <a:pt x="1" y="3196"/>
                    <a:pt x="1621" y="1050"/>
                    <a:pt x="5022" y="0"/>
                  </a:cubicBezTo>
                  <a:cubicBezTo>
                    <a:pt x="5022" y="0"/>
                    <a:pt x="3311" y="2420"/>
                    <a:pt x="1" y="31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6"/>
            <p:cNvSpPr/>
            <p:nvPr/>
          </p:nvSpPr>
          <p:spPr>
            <a:xfrm>
              <a:off x="8596750" y="3871500"/>
              <a:ext cx="115850" cy="74200"/>
            </a:xfrm>
            <a:custGeom>
              <a:avLst/>
              <a:gdLst/>
              <a:ahLst/>
              <a:cxnLst/>
              <a:rect l="l" t="t" r="r" b="b"/>
              <a:pathLst>
                <a:path w="4634" h="2968" extrusionOk="0">
                  <a:moveTo>
                    <a:pt x="0" y="2968"/>
                  </a:moveTo>
                  <a:cubicBezTo>
                    <a:pt x="0" y="2968"/>
                    <a:pt x="1392" y="845"/>
                    <a:pt x="4634" y="0"/>
                  </a:cubicBezTo>
                  <a:cubicBezTo>
                    <a:pt x="4611" y="0"/>
                    <a:pt x="3150" y="2397"/>
                    <a:pt x="0" y="29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6"/>
            <p:cNvSpPr/>
            <p:nvPr/>
          </p:nvSpPr>
          <p:spPr>
            <a:xfrm>
              <a:off x="8358775" y="4031850"/>
              <a:ext cx="110175" cy="69625"/>
            </a:xfrm>
            <a:custGeom>
              <a:avLst/>
              <a:gdLst/>
              <a:ahLst/>
              <a:cxnLst/>
              <a:rect l="l" t="t" r="r" b="b"/>
              <a:pathLst>
                <a:path w="4407" h="2785" extrusionOk="0">
                  <a:moveTo>
                    <a:pt x="1" y="2785"/>
                  </a:moveTo>
                  <a:cubicBezTo>
                    <a:pt x="1" y="2785"/>
                    <a:pt x="1256" y="799"/>
                    <a:pt x="4406" y="0"/>
                  </a:cubicBezTo>
                  <a:cubicBezTo>
                    <a:pt x="4406" y="0"/>
                    <a:pt x="3082" y="2283"/>
                    <a:pt x="1" y="27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6"/>
            <p:cNvSpPr/>
            <p:nvPr/>
          </p:nvSpPr>
          <p:spPr>
            <a:xfrm>
              <a:off x="8297725" y="3770500"/>
              <a:ext cx="129000" cy="94175"/>
            </a:xfrm>
            <a:custGeom>
              <a:avLst/>
              <a:gdLst/>
              <a:ahLst/>
              <a:cxnLst/>
              <a:rect l="l" t="t" r="r" b="b"/>
              <a:pathLst>
                <a:path w="5160" h="3767" extrusionOk="0">
                  <a:moveTo>
                    <a:pt x="1073" y="3767"/>
                  </a:moveTo>
                  <a:lnTo>
                    <a:pt x="1" y="2717"/>
                  </a:lnTo>
                  <a:cubicBezTo>
                    <a:pt x="1" y="2717"/>
                    <a:pt x="1302" y="229"/>
                    <a:pt x="4018" y="0"/>
                  </a:cubicBezTo>
                  <a:lnTo>
                    <a:pt x="5136" y="1119"/>
                  </a:lnTo>
                  <a:cubicBezTo>
                    <a:pt x="5159" y="1142"/>
                    <a:pt x="2740" y="2055"/>
                    <a:pt x="1073" y="3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6"/>
            <p:cNvSpPr/>
            <p:nvPr/>
          </p:nvSpPr>
          <p:spPr>
            <a:xfrm>
              <a:off x="8542525" y="3798450"/>
              <a:ext cx="137550" cy="91900"/>
            </a:xfrm>
            <a:custGeom>
              <a:avLst/>
              <a:gdLst/>
              <a:ahLst/>
              <a:cxnLst/>
              <a:rect l="l" t="t" r="r" b="b"/>
              <a:pathLst>
                <a:path w="5502" h="3676" extrusionOk="0">
                  <a:moveTo>
                    <a:pt x="2740" y="3676"/>
                  </a:moveTo>
                  <a:lnTo>
                    <a:pt x="5502" y="2375"/>
                  </a:lnTo>
                  <a:cubicBezTo>
                    <a:pt x="5502" y="2375"/>
                    <a:pt x="2511" y="1"/>
                    <a:pt x="1233" y="777"/>
                  </a:cubicBezTo>
                  <a:cubicBezTo>
                    <a:pt x="1" y="1576"/>
                    <a:pt x="2740" y="3676"/>
                    <a:pt x="2740" y="367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6"/>
            <p:cNvSpPr/>
            <p:nvPr/>
          </p:nvSpPr>
          <p:spPr>
            <a:xfrm>
              <a:off x="8498025" y="3761925"/>
              <a:ext cx="71350" cy="41125"/>
            </a:xfrm>
            <a:custGeom>
              <a:avLst/>
              <a:gdLst/>
              <a:ahLst/>
              <a:cxnLst/>
              <a:rect l="l" t="t" r="r" b="b"/>
              <a:pathLst>
                <a:path w="2854" h="1645" extrusionOk="0">
                  <a:moveTo>
                    <a:pt x="982" y="1644"/>
                  </a:moveTo>
                  <a:cubicBezTo>
                    <a:pt x="982" y="1644"/>
                    <a:pt x="0" y="1"/>
                    <a:pt x="2853" y="84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6"/>
            <p:cNvSpPr/>
            <p:nvPr/>
          </p:nvSpPr>
          <p:spPr>
            <a:xfrm>
              <a:off x="9008175" y="2899150"/>
              <a:ext cx="91875" cy="158075"/>
            </a:xfrm>
            <a:custGeom>
              <a:avLst/>
              <a:gdLst/>
              <a:ahLst/>
              <a:cxnLst/>
              <a:rect l="l" t="t" r="r" b="b"/>
              <a:pathLst>
                <a:path w="3675" h="6323" extrusionOk="0">
                  <a:moveTo>
                    <a:pt x="959" y="0"/>
                  </a:moveTo>
                  <a:cubicBezTo>
                    <a:pt x="959" y="0"/>
                    <a:pt x="2191" y="2511"/>
                    <a:pt x="0" y="6026"/>
                  </a:cubicBezTo>
                  <a:lnTo>
                    <a:pt x="1735" y="6323"/>
                  </a:lnTo>
                  <a:cubicBezTo>
                    <a:pt x="1735" y="6323"/>
                    <a:pt x="3675" y="3652"/>
                    <a:pt x="2465" y="0"/>
                  </a:cubicBezTo>
                  <a:lnTo>
                    <a:pt x="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6"/>
            <p:cNvSpPr/>
            <p:nvPr/>
          </p:nvSpPr>
          <p:spPr>
            <a:xfrm>
              <a:off x="9052100" y="2899150"/>
              <a:ext cx="52525" cy="176925"/>
            </a:xfrm>
            <a:custGeom>
              <a:avLst/>
              <a:gdLst/>
              <a:ahLst/>
              <a:cxnLst/>
              <a:rect l="l" t="t" r="r" b="b"/>
              <a:pathLst>
                <a:path w="2101" h="7077" extrusionOk="0">
                  <a:moveTo>
                    <a:pt x="92" y="7076"/>
                  </a:moveTo>
                  <a:cubicBezTo>
                    <a:pt x="92" y="7076"/>
                    <a:pt x="2101" y="3584"/>
                    <a:pt x="754" y="0"/>
                  </a:cubicBezTo>
                  <a:cubicBezTo>
                    <a:pt x="754" y="0"/>
                    <a:pt x="1895" y="3584"/>
                    <a:pt x="1" y="632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6"/>
            <p:cNvSpPr/>
            <p:nvPr/>
          </p:nvSpPr>
          <p:spPr>
            <a:xfrm>
              <a:off x="9159375" y="3062925"/>
              <a:ext cx="71925" cy="143825"/>
            </a:xfrm>
            <a:custGeom>
              <a:avLst/>
              <a:gdLst/>
              <a:ahLst/>
              <a:cxnLst/>
              <a:rect l="l" t="t" r="r" b="b"/>
              <a:pathLst>
                <a:path w="2877" h="5753" extrusionOk="0">
                  <a:moveTo>
                    <a:pt x="1279" y="0"/>
                  </a:moveTo>
                  <a:cubicBezTo>
                    <a:pt x="1279" y="0"/>
                    <a:pt x="2877" y="1301"/>
                    <a:pt x="2101" y="5752"/>
                  </a:cubicBezTo>
                  <a:cubicBezTo>
                    <a:pt x="2146" y="5752"/>
                    <a:pt x="1" y="2808"/>
                    <a:pt x="1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6"/>
            <p:cNvSpPr/>
            <p:nvPr/>
          </p:nvSpPr>
          <p:spPr>
            <a:xfrm>
              <a:off x="9832725" y="3110275"/>
              <a:ext cx="119300" cy="122150"/>
            </a:xfrm>
            <a:custGeom>
              <a:avLst/>
              <a:gdLst/>
              <a:ahLst/>
              <a:cxnLst/>
              <a:rect l="l" t="t" r="r" b="b"/>
              <a:pathLst>
                <a:path w="4772" h="4886" extrusionOk="0">
                  <a:moveTo>
                    <a:pt x="4771" y="617"/>
                  </a:moveTo>
                  <a:lnTo>
                    <a:pt x="3424" y="1"/>
                  </a:lnTo>
                  <a:cubicBezTo>
                    <a:pt x="3424" y="1"/>
                    <a:pt x="366" y="1028"/>
                    <a:pt x="1" y="4315"/>
                  </a:cubicBezTo>
                  <a:lnTo>
                    <a:pt x="549" y="4885"/>
                  </a:lnTo>
                  <a:cubicBezTo>
                    <a:pt x="571" y="4885"/>
                    <a:pt x="731" y="1827"/>
                    <a:pt x="4771" y="6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6"/>
            <p:cNvSpPr/>
            <p:nvPr/>
          </p:nvSpPr>
          <p:spPr>
            <a:xfrm>
              <a:off x="9847000" y="3125675"/>
              <a:ext cx="108450" cy="106750"/>
            </a:xfrm>
            <a:custGeom>
              <a:avLst/>
              <a:gdLst/>
              <a:ahLst/>
              <a:cxnLst/>
              <a:rect l="l" t="t" r="r" b="b"/>
              <a:pathLst>
                <a:path w="4338" h="4270" extrusionOk="0">
                  <a:moveTo>
                    <a:pt x="4200" y="1"/>
                  </a:moveTo>
                  <a:cubicBezTo>
                    <a:pt x="4200" y="1"/>
                    <a:pt x="4337" y="2694"/>
                    <a:pt x="0" y="4246"/>
                  </a:cubicBezTo>
                  <a:cubicBezTo>
                    <a:pt x="0" y="4269"/>
                    <a:pt x="274" y="640"/>
                    <a:pt x="4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6"/>
            <p:cNvSpPr/>
            <p:nvPr/>
          </p:nvSpPr>
          <p:spPr>
            <a:xfrm>
              <a:off x="9836150" y="3240950"/>
              <a:ext cx="152950" cy="73625"/>
            </a:xfrm>
            <a:custGeom>
              <a:avLst/>
              <a:gdLst/>
              <a:ahLst/>
              <a:cxnLst/>
              <a:rect l="l" t="t" r="r" b="b"/>
              <a:pathLst>
                <a:path w="6118" h="2945" extrusionOk="0">
                  <a:moveTo>
                    <a:pt x="5912" y="2945"/>
                  </a:moveTo>
                  <a:lnTo>
                    <a:pt x="6118" y="1553"/>
                  </a:lnTo>
                  <a:cubicBezTo>
                    <a:pt x="6118" y="1553"/>
                    <a:pt x="3379" y="1"/>
                    <a:pt x="183" y="1553"/>
                  </a:cubicBezTo>
                  <a:lnTo>
                    <a:pt x="1" y="2945"/>
                  </a:lnTo>
                  <a:cubicBezTo>
                    <a:pt x="1" y="2945"/>
                    <a:pt x="2694" y="2123"/>
                    <a:pt x="5912" y="29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6"/>
            <p:cNvSpPr/>
            <p:nvPr/>
          </p:nvSpPr>
          <p:spPr>
            <a:xfrm>
              <a:off x="9836150" y="3282600"/>
              <a:ext cx="147825" cy="53100"/>
            </a:xfrm>
            <a:custGeom>
              <a:avLst/>
              <a:gdLst/>
              <a:ahLst/>
              <a:cxnLst/>
              <a:rect l="l" t="t" r="r" b="b"/>
              <a:pathLst>
                <a:path w="5913" h="2124" extrusionOk="0">
                  <a:moveTo>
                    <a:pt x="5912" y="1279"/>
                  </a:moveTo>
                  <a:cubicBezTo>
                    <a:pt x="5912" y="1279"/>
                    <a:pt x="2763" y="2124"/>
                    <a:pt x="1" y="1279"/>
                  </a:cubicBezTo>
                  <a:cubicBezTo>
                    <a:pt x="1" y="1279"/>
                    <a:pt x="2397" y="1"/>
                    <a:pt x="5912" y="1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6"/>
            <p:cNvSpPr/>
            <p:nvPr/>
          </p:nvSpPr>
          <p:spPr>
            <a:xfrm>
              <a:off x="9792225" y="3293450"/>
              <a:ext cx="172350" cy="716175"/>
            </a:xfrm>
            <a:custGeom>
              <a:avLst/>
              <a:gdLst/>
              <a:ahLst/>
              <a:cxnLst/>
              <a:rect l="l" t="t" r="r" b="b"/>
              <a:pathLst>
                <a:path w="6894" h="28647" extrusionOk="0">
                  <a:moveTo>
                    <a:pt x="3447" y="27185"/>
                  </a:moveTo>
                  <a:lnTo>
                    <a:pt x="6893" y="1005"/>
                  </a:lnTo>
                  <a:cubicBezTo>
                    <a:pt x="6893" y="1005"/>
                    <a:pt x="5296" y="0"/>
                    <a:pt x="2465" y="959"/>
                  </a:cubicBezTo>
                  <a:lnTo>
                    <a:pt x="0" y="28075"/>
                  </a:lnTo>
                  <a:cubicBezTo>
                    <a:pt x="0" y="28075"/>
                    <a:pt x="2123" y="28646"/>
                    <a:pt x="3447" y="271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6"/>
            <p:cNvSpPr/>
            <p:nvPr/>
          </p:nvSpPr>
          <p:spPr>
            <a:xfrm>
              <a:off x="9852125" y="3275750"/>
              <a:ext cx="112450" cy="65650"/>
            </a:xfrm>
            <a:custGeom>
              <a:avLst/>
              <a:gdLst/>
              <a:ahLst/>
              <a:cxnLst/>
              <a:rect l="l" t="t" r="r" b="b"/>
              <a:pathLst>
                <a:path w="4498" h="2626" extrusionOk="0">
                  <a:moveTo>
                    <a:pt x="4338" y="2626"/>
                  </a:moveTo>
                  <a:cubicBezTo>
                    <a:pt x="4338" y="2626"/>
                    <a:pt x="3151" y="1"/>
                    <a:pt x="1" y="2420"/>
                  </a:cubicBezTo>
                  <a:lnTo>
                    <a:pt x="69" y="1690"/>
                  </a:lnTo>
                  <a:cubicBezTo>
                    <a:pt x="69" y="1690"/>
                    <a:pt x="2466" y="617"/>
                    <a:pt x="4497" y="171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6"/>
            <p:cNvSpPr/>
            <p:nvPr/>
          </p:nvSpPr>
          <p:spPr>
            <a:xfrm>
              <a:off x="9853275" y="3139950"/>
              <a:ext cx="142100" cy="131850"/>
            </a:xfrm>
            <a:custGeom>
              <a:avLst/>
              <a:gdLst/>
              <a:ahLst/>
              <a:cxnLst/>
              <a:rect l="l" t="t" r="r" b="b"/>
              <a:pathLst>
                <a:path w="5684" h="5274" extrusionOk="0">
                  <a:moveTo>
                    <a:pt x="4702" y="5273"/>
                  </a:moveTo>
                  <a:cubicBezTo>
                    <a:pt x="4702" y="5273"/>
                    <a:pt x="5684" y="754"/>
                    <a:pt x="3196" y="0"/>
                  </a:cubicBezTo>
                  <a:cubicBezTo>
                    <a:pt x="3196" y="0"/>
                    <a:pt x="776" y="343"/>
                    <a:pt x="0" y="3173"/>
                  </a:cubicBezTo>
                  <a:cubicBezTo>
                    <a:pt x="0" y="3173"/>
                    <a:pt x="708" y="3310"/>
                    <a:pt x="229" y="5250"/>
                  </a:cubicBezTo>
                  <a:cubicBezTo>
                    <a:pt x="251" y="5273"/>
                    <a:pt x="2648" y="4497"/>
                    <a:pt x="4702" y="52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6"/>
            <p:cNvSpPr/>
            <p:nvPr/>
          </p:nvSpPr>
          <p:spPr>
            <a:xfrm>
              <a:off x="9853275" y="3139375"/>
              <a:ext cx="103300" cy="87325"/>
            </a:xfrm>
            <a:custGeom>
              <a:avLst/>
              <a:gdLst/>
              <a:ahLst/>
              <a:cxnLst/>
              <a:rect l="l" t="t" r="r" b="b"/>
              <a:pathLst>
                <a:path w="4132" h="3493" extrusionOk="0">
                  <a:moveTo>
                    <a:pt x="4132" y="640"/>
                  </a:moveTo>
                  <a:cubicBezTo>
                    <a:pt x="4132" y="640"/>
                    <a:pt x="571" y="252"/>
                    <a:pt x="297" y="3493"/>
                  </a:cubicBezTo>
                  <a:lnTo>
                    <a:pt x="0" y="3196"/>
                  </a:lnTo>
                  <a:cubicBezTo>
                    <a:pt x="0" y="3196"/>
                    <a:pt x="343" y="526"/>
                    <a:pt x="3196" y="23"/>
                  </a:cubicBezTo>
                  <a:cubicBezTo>
                    <a:pt x="3219" y="23"/>
                    <a:pt x="3652" y="1"/>
                    <a:pt x="4132" y="64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6"/>
            <p:cNvSpPr/>
            <p:nvPr/>
          </p:nvSpPr>
          <p:spPr>
            <a:xfrm>
              <a:off x="9179350" y="3089725"/>
              <a:ext cx="719600" cy="106750"/>
            </a:xfrm>
            <a:custGeom>
              <a:avLst/>
              <a:gdLst/>
              <a:ahLst/>
              <a:cxnLst/>
              <a:rect l="l" t="t" r="r" b="b"/>
              <a:pathLst>
                <a:path w="28784" h="4270" extrusionOk="0">
                  <a:moveTo>
                    <a:pt x="26295" y="4269"/>
                  </a:moveTo>
                  <a:lnTo>
                    <a:pt x="1233" y="4269"/>
                  </a:lnTo>
                  <a:cubicBezTo>
                    <a:pt x="1233" y="4269"/>
                    <a:pt x="1" y="2626"/>
                    <a:pt x="503" y="1"/>
                  </a:cubicBezTo>
                  <a:lnTo>
                    <a:pt x="28761" y="1165"/>
                  </a:lnTo>
                  <a:cubicBezTo>
                    <a:pt x="28783" y="1165"/>
                    <a:pt x="26843" y="2101"/>
                    <a:pt x="26295" y="42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6"/>
            <p:cNvSpPr/>
            <p:nvPr/>
          </p:nvSpPr>
          <p:spPr>
            <a:xfrm>
              <a:off x="9171375" y="3089725"/>
              <a:ext cx="49650" cy="106750"/>
            </a:xfrm>
            <a:custGeom>
              <a:avLst/>
              <a:gdLst/>
              <a:ahLst/>
              <a:cxnLst/>
              <a:rect l="l" t="t" r="r" b="b"/>
              <a:pathLst>
                <a:path w="1986" h="4270" extrusionOk="0">
                  <a:moveTo>
                    <a:pt x="1758" y="47"/>
                  </a:moveTo>
                  <a:cubicBezTo>
                    <a:pt x="1758" y="47"/>
                    <a:pt x="0" y="1964"/>
                    <a:pt x="1986" y="4269"/>
                  </a:cubicBezTo>
                  <a:lnTo>
                    <a:pt x="1552" y="4269"/>
                  </a:lnTo>
                  <a:cubicBezTo>
                    <a:pt x="1552" y="4269"/>
                    <a:pt x="206" y="2877"/>
                    <a:pt x="82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6"/>
            <p:cNvSpPr/>
            <p:nvPr/>
          </p:nvSpPr>
          <p:spPr>
            <a:xfrm>
              <a:off x="9482925" y="3708875"/>
              <a:ext cx="434850" cy="566075"/>
            </a:xfrm>
            <a:custGeom>
              <a:avLst/>
              <a:gdLst/>
              <a:ahLst/>
              <a:cxnLst/>
              <a:rect l="l" t="t" r="r" b="b"/>
              <a:pathLst>
                <a:path w="17394" h="22643" extrusionOk="0">
                  <a:moveTo>
                    <a:pt x="7031" y="21296"/>
                  </a:moveTo>
                  <a:cubicBezTo>
                    <a:pt x="7031" y="21296"/>
                    <a:pt x="17394" y="10568"/>
                    <a:pt x="4726" y="457"/>
                  </a:cubicBezTo>
                  <a:lnTo>
                    <a:pt x="1" y="0"/>
                  </a:lnTo>
                  <a:cubicBezTo>
                    <a:pt x="1" y="0"/>
                    <a:pt x="4292" y="9062"/>
                    <a:pt x="2671" y="226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9391625" y="3707725"/>
              <a:ext cx="236275" cy="566675"/>
            </a:xfrm>
            <a:custGeom>
              <a:avLst/>
              <a:gdLst/>
              <a:ahLst/>
              <a:cxnLst/>
              <a:rect l="l" t="t" r="r" b="b"/>
              <a:pathLst>
                <a:path w="9451" h="22667" extrusionOk="0">
                  <a:moveTo>
                    <a:pt x="6323" y="22666"/>
                  </a:moveTo>
                  <a:cubicBezTo>
                    <a:pt x="6323" y="22666"/>
                    <a:pt x="1" y="14312"/>
                    <a:pt x="3653" y="1"/>
                  </a:cubicBezTo>
                  <a:cubicBezTo>
                    <a:pt x="3653" y="46"/>
                    <a:pt x="9450" y="10021"/>
                    <a:pt x="6323" y="226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6"/>
            <p:cNvSpPr/>
            <p:nvPr/>
          </p:nvSpPr>
          <p:spPr>
            <a:xfrm>
              <a:off x="9407050" y="3747100"/>
              <a:ext cx="191750" cy="495325"/>
            </a:xfrm>
            <a:custGeom>
              <a:avLst/>
              <a:gdLst/>
              <a:ahLst/>
              <a:cxnLst/>
              <a:rect l="l" t="t" r="r" b="b"/>
              <a:pathLst>
                <a:path w="7670" h="19813" extrusionOk="0">
                  <a:moveTo>
                    <a:pt x="3218" y="1"/>
                  </a:moveTo>
                  <a:cubicBezTo>
                    <a:pt x="0" y="12440"/>
                    <a:pt x="5524" y="19813"/>
                    <a:pt x="5524" y="19813"/>
                  </a:cubicBezTo>
                  <a:cubicBezTo>
                    <a:pt x="5592" y="19607"/>
                    <a:pt x="5615" y="19402"/>
                    <a:pt x="5661" y="19197"/>
                  </a:cubicBezTo>
                  <a:cubicBezTo>
                    <a:pt x="7669" y="10203"/>
                    <a:pt x="4634" y="2876"/>
                    <a:pt x="3561" y="662"/>
                  </a:cubicBezTo>
                  <a:cubicBezTo>
                    <a:pt x="3355" y="229"/>
                    <a:pt x="3218" y="1"/>
                    <a:pt x="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6"/>
            <p:cNvSpPr/>
            <p:nvPr/>
          </p:nvSpPr>
          <p:spPr>
            <a:xfrm>
              <a:off x="9436150" y="3764225"/>
              <a:ext cx="162650" cy="463950"/>
            </a:xfrm>
            <a:custGeom>
              <a:avLst/>
              <a:gdLst/>
              <a:ahLst/>
              <a:cxnLst/>
              <a:rect l="l" t="t" r="r" b="b"/>
              <a:pathLst>
                <a:path w="6506" h="18558" extrusionOk="0">
                  <a:moveTo>
                    <a:pt x="2397" y="0"/>
                  </a:moveTo>
                  <a:cubicBezTo>
                    <a:pt x="0" y="10135"/>
                    <a:pt x="3401" y="16731"/>
                    <a:pt x="4497" y="18557"/>
                  </a:cubicBezTo>
                  <a:cubicBezTo>
                    <a:pt x="6505" y="9541"/>
                    <a:pt x="3470" y="2237"/>
                    <a:pt x="2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6"/>
            <p:cNvSpPr/>
            <p:nvPr/>
          </p:nvSpPr>
          <p:spPr>
            <a:xfrm>
              <a:off x="9601050" y="3720275"/>
              <a:ext cx="178625" cy="521025"/>
            </a:xfrm>
            <a:custGeom>
              <a:avLst/>
              <a:gdLst/>
              <a:ahLst/>
              <a:cxnLst/>
              <a:rect l="l" t="t" r="r" b="b"/>
              <a:pathLst>
                <a:path w="7145" h="20841" extrusionOk="0">
                  <a:moveTo>
                    <a:pt x="2306" y="20840"/>
                  </a:moveTo>
                  <a:cubicBezTo>
                    <a:pt x="2306" y="20840"/>
                    <a:pt x="7145" y="10774"/>
                    <a:pt x="1" y="1"/>
                  </a:cubicBezTo>
                  <a:cubicBezTo>
                    <a:pt x="1" y="1"/>
                    <a:pt x="6688" y="9040"/>
                    <a:pt x="2306" y="208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a:off x="9476650" y="3941125"/>
              <a:ext cx="78775" cy="156950"/>
            </a:xfrm>
            <a:custGeom>
              <a:avLst/>
              <a:gdLst/>
              <a:ahLst/>
              <a:cxnLst/>
              <a:rect l="l" t="t" r="r" b="b"/>
              <a:pathLst>
                <a:path w="3151" h="6278" extrusionOk="0">
                  <a:moveTo>
                    <a:pt x="1850" y="6277"/>
                  </a:moveTo>
                  <a:cubicBezTo>
                    <a:pt x="1850" y="6277"/>
                    <a:pt x="3151" y="3218"/>
                    <a:pt x="1119" y="0"/>
                  </a:cubicBezTo>
                  <a:cubicBezTo>
                    <a:pt x="1119" y="0"/>
                    <a:pt x="1" y="3538"/>
                    <a:pt x="1850" y="6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6"/>
            <p:cNvSpPr/>
            <p:nvPr/>
          </p:nvSpPr>
          <p:spPr>
            <a:xfrm>
              <a:off x="9746575" y="3917725"/>
              <a:ext cx="78200" cy="110725"/>
            </a:xfrm>
            <a:custGeom>
              <a:avLst/>
              <a:gdLst/>
              <a:ahLst/>
              <a:cxnLst/>
              <a:rect l="l" t="t" r="r" b="b"/>
              <a:pathLst>
                <a:path w="3128" h="4429" extrusionOk="0">
                  <a:moveTo>
                    <a:pt x="365" y="4428"/>
                  </a:moveTo>
                  <a:lnTo>
                    <a:pt x="1895" y="4223"/>
                  </a:lnTo>
                  <a:cubicBezTo>
                    <a:pt x="1895" y="4223"/>
                    <a:pt x="3127" y="1644"/>
                    <a:pt x="1621" y="0"/>
                  </a:cubicBezTo>
                  <a:lnTo>
                    <a:pt x="0" y="206"/>
                  </a:lnTo>
                  <a:cubicBezTo>
                    <a:pt x="0" y="206"/>
                    <a:pt x="730" y="2214"/>
                    <a:pt x="365" y="4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6"/>
            <p:cNvSpPr/>
            <p:nvPr/>
          </p:nvSpPr>
          <p:spPr>
            <a:xfrm>
              <a:off x="9530300" y="3820150"/>
              <a:ext cx="109000" cy="66775"/>
            </a:xfrm>
            <a:custGeom>
              <a:avLst/>
              <a:gdLst/>
              <a:ahLst/>
              <a:cxnLst/>
              <a:rect l="l" t="t" r="r" b="b"/>
              <a:pathLst>
                <a:path w="4360" h="2671" extrusionOk="0">
                  <a:moveTo>
                    <a:pt x="731" y="2671"/>
                  </a:moveTo>
                  <a:lnTo>
                    <a:pt x="0" y="46"/>
                  </a:lnTo>
                  <a:cubicBezTo>
                    <a:pt x="0" y="46"/>
                    <a:pt x="4018" y="0"/>
                    <a:pt x="4200" y="1301"/>
                  </a:cubicBezTo>
                  <a:cubicBezTo>
                    <a:pt x="4360" y="2625"/>
                    <a:pt x="731" y="2671"/>
                    <a:pt x="731" y="267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6"/>
            <p:cNvSpPr/>
            <p:nvPr/>
          </p:nvSpPr>
          <p:spPr>
            <a:xfrm>
              <a:off x="9667825" y="3829850"/>
              <a:ext cx="63350" cy="41675"/>
            </a:xfrm>
            <a:custGeom>
              <a:avLst/>
              <a:gdLst/>
              <a:ahLst/>
              <a:cxnLst/>
              <a:rect l="l" t="t" r="r" b="b"/>
              <a:pathLst>
                <a:path w="2534" h="1667" extrusionOk="0">
                  <a:moveTo>
                    <a:pt x="548" y="1666"/>
                  </a:moveTo>
                  <a:cubicBezTo>
                    <a:pt x="548" y="1666"/>
                    <a:pt x="2534" y="982"/>
                    <a:pt x="0"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6"/>
            <p:cNvSpPr/>
            <p:nvPr/>
          </p:nvSpPr>
          <p:spPr>
            <a:xfrm>
              <a:off x="9122875" y="3062925"/>
              <a:ext cx="89025" cy="150650"/>
            </a:xfrm>
            <a:custGeom>
              <a:avLst/>
              <a:gdLst/>
              <a:ahLst/>
              <a:cxnLst/>
              <a:rect l="l" t="t" r="r" b="b"/>
              <a:pathLst>
                <a:path w="3561" h="6026" extrusionOk="0">
                  <a:moveTo>
                    <a:pt x="2739" y="0"/>
                  </a:moveTo>
                  <a:cubicBezTo>
                    <a:pt x="2739" y="0"/>
                    <a:pt x="1506" y="2374"/>
                    <a:pt x="3561" y="5752"/>
                  </a:cubicBezTo>
                  <a:lnTo>
                    <a:pt x="1849" y="6026"/>
                  </a:lnTo>
                  <a:cubicBezTo>
                    <a:pt x="1849" y="6026"/>
                    <a:pt x="0" y="3492"/>
                    <a:pt x="1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6"/>
            <p:cNvSpPr/>
            <p:nvPr/>
          </p:nvSpPr>
          <p:spPr>
            <a:xfrm>
              <a:off x="9119450" y="3064050"/>
              <a:ext cx="49650" cy="168375"/>
            </a:xfrm>
            <a:custGeom>
              <a:avLst/>
              <a:gdLst/>
              <a:ahLst/>
              <a:cxnLst/>
              <a:rect l="l" t="t" r="r" b="b"/>
              <a:pathLst>
                <a:path w="1986" h="6735" extrusionOk="0">
                  <a:moveTo>
                    <a:pt x="1917" y="6734"/>
                  </a:moveTo>
                  <a:cubicBezTo>
                    <a:pt x="1917" y="6734"/>
                    <a:pt x="0" y="3379"/>
                    <a:pt x="1392" y="1"/>
                  </a:cubicBezTo>
                  <a:cubicBezTo>
                    <a:pt x="1392" y="1"/>
                    <a:pt x="228" y="3425"/>
                    <a:pt x="1986" y="60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6"/>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6"/>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6"/>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a:off x="9339125" y="3108575"/>
              <a:ext cx="150675" cy="27400"/>
            </a:xfrm>
            <a:custGeom>
              <a:avLst/>
              <a:gdLst/>
              <a:ahLst/>
              <a:cxnLst/>
              <a:rect l="l" t="t" r="r" b="b"/>
              <a:pathLst>
                <a:path w="6027" h="1096" extrusionOk="0">
                  <a:moveTo>
                    <a:pt x="1" y="685"/>
                  </a:moveTo>
                  <a:cubicBezTo>
                    <a:pt x="1" y="685"/>
                    <a:pt x="4201" y="0"/>
                    <a:pt x="6027" y="109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a:off x="9918325" y="3171325"/>
              <a:ext cx="45100" cy="50250"/>
            </a:xfrm>
            <a:custGeom>
              <a:avLst/>
              <a:gdLst/>
              <a:ahLst/>
              <a:cxnLst/>
              <a:rect l="l" t="t" r="r" b="b"/>
              <a:pathLst>
                <a:path w="1804" h="2010" extrusionOk="0">
                  <a:moveTo>
                    <a:pt x="1302" y="1"/>
                  </a:moveTo>
                  <a:cubicBezTo>
                    <a:pt x="1302" y="1"/>
                    <a:pt x="0" y="1188"/>
                    <a:pt x="1416" y="2009"/>
                  </a:cubicBezTo>
                  <a:cubicBezTo>
                    <a:pt x="1416" y="1987"/>
                    <a:pt x="1804" y="640"/>
                    <a:pt x="1302"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a:off x="9933150" y="3264350"/>
              <a:ext cx="25725" cy="46250"/>
            </a:xfrm>
            <a:custGeom>
              <a:avLst/>
              <a:gdLst/>
              <a:ahLst/>
              <a:cxnLst/>
              <a:rect l="l" t="t" r="r" b="b"/>
              <a:pathLst>
                <a:path w="1029" h="1850" extrusionOk="0">
                  <a:moveTo>
                    <a:pt x="206" y="0"/>
                  </a:moveTo>
                  <a:cubicBezTo>
                    <a:pt x="206" y="0"/>
                    <a:pt x="1" y="1849"/>
                    <a:pt x="1028" y="16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6"/>
            <p:cNvSpPr/>
            <p:nvPr/>
          </p:nvSpPr>
          <p:spPr>
            <a:xfrm>
              <a:off x="8221275" y="3008125"/>
              <a:ext cx="42250" cy="62225"/>
            </a:xfrm>
            <a:custGeom>
              <a:avLst/>
              <a:gdLst/>
              <a:ahLst/>
              <a:cxnLst/>
              <a:rect l="l" t="t" r="r" b="b"/>
              <a:pathLst>
                <a:path w="1690" h="2489" extrusionOk="0">
                  <a:moveTo>
                    <a:pt x="1027" y="2489"/>
                  </a:moveTo>
                  <a:cubicBezTo>
                    <a:pt x="1027" y="2489"/>
                    <a:pt x="0" y="366"/>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6"/>
            <p:cNvSpPr/>
            <p:nvPr/>
          </p:nvSpPr>
          <p:spPr>
            <a:xfrm>
              <a:off x="8406725" y="2941375"/>
              <a:ext cx="134700" cy="34250"/>
            </a:xfrm>
            <a:custGeom>
              <a:avLst/>
              <a:gdLst/>
              <a:ahLst/>
              <a:cxnLst/>
              <a:rect l="l" t="t" r="r" b="b"/>
              <a:pathLst>
                <a:path w="5388" h="1370" extrusionOk="0">
                  <a:moveTo>
                    <a:pt x="0" y="1370"/>
                  </a:moveTo>
                  <a:cubicBezTo>
                    <a:pt x="0" y="1370"/>
                    <a:pt x="2465" y="0"/>
                    <a:pt x="5387" y="1073"/>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6"/>
            <p:cNvSpPr/>
            <p:nvPr/>
          </p:nvSpPr>
          <p:spPr>
            <a:xfrm>
              <a:off x="9278650" y="2584725"/>
              <a:ext cx="163225" cy="169500"/>
            </a:xfrm>
            <a:custGeom>
              <a:avLst/>
              <a:gdLst/>
              <a:ahLst/>
              <a:cxnLst/>
              <a:rect l="l" t="t" r="r" b="b"/>
              <a:pathLst>
                <a:path w="6529" h="6780" extrusionOk="0">
                  <a:moveTo>
                    <a:pt x="0" y="5661"/>
                  </a:moveTo>
                  <a:cubicBezTo>
                    <a:pt x="0" y="5661"/>
                    <a:pt x="6163" y="1"/>
                    <a:pt x="6528" y="67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9401900" y="2570450"/>
              <a:ext cx="39975" cy="43975"/>
            </a:xfrm>
            <a:custGeom>
              <a:avLst/>
              <a:gdLst/>
              <a:ahLst/>
              <a:cxnLst/>
              <a:rect l="l" t="t" r="r" b="b"/>
              <a:pathLst>
                <a:path w="1599" h="1759" extrusionOk="0">
                  <a:moveTo>
                    <a:pt x="115" y="1758"/>
                  </a:moveTo>
                  <a:cubicBezTo>
                    <a:pt x="115" y="1758"/>
                    <a:pt x="1" y="252"/>
                    <a:pt x="1233" y="1"/>
                  </a:cubicBezTo>
                  <a:cubicBezTo>
                    <a:pt x="1188" y="1"/>
                    <a:pt x="1598" y="1530"/>
                    <a:pt x="115" y="17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9106325" y="2899150"/>
              <a:ext cx="72475" cy="113575"/>
            </a:xfrm>
            <a:custGeom>
              <a:avLst/>
              <a:gdLst/>
              <a:ahLst/>
              <a:cxnLst/>
              <a:rect l="l" t="t" r="r" b="b"/>
              <a:pathLst>
                <a:path w="2899" h="4543" extrusionOk="0">
                  <a:moveTo>
                    <a:pt x="1552" y="4542"/>
                  </a:moveTo>
                  <a:cubicBezTo>
                    <a:pt x="1552" y="4542"/>
                    <a:pt x="0" y="1918"/>
                    <a:pt x="1895" y="0"/>
                  </a:cubicBezTo>
                  <a:cubicBezTo>
                    <a:pt x="1895" y="0"/>
                    <a:pt x="2899" y="2351"/>
                    <a:pt x="1552" y="4542"/>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6"/>
            <p:cNvSpPr/>
            <p:nvPr/>
          </p:nvSpPr>
          <p:spPr>
            <a:xfrm>
              <a:off x="8313700" y="3562225"/>
              <a:ext cx="35400" cy="146675"/>
            </a:xfrm>
            <a:custGeom>
              <a:avLst/>
              <a:gdLst/>
              <a:ahLst/>
              <a:cxnLst/>
              <a:rect l="l" t="t" r="r" b="b"/>
              <a:pathLst>
                <a:path w="1416" h="5867" extrusionOk="0">
                  <a:moveTo>
                    <a:pt x="1416" y="5866"/>
                  </a:moveTo>
                  <a:cubicBezTo>
                    <a:pt x="1416" y="5866"/>
                    <a:pt x="1" y="1826"/>
                    <a:pt x="731"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6"/>
            <p:cNvSpPr/>
            <p:nvPr/>
          </p:nvSpPr>
          <p:spPr>
            <a:xfrm>
              <a:off x="8646375" y="2431800"/>
              <a:ext cx="944425" cy="442250"/>
            </a:xfrm>
            <a:custGeom>
              <a:avLst/>
              <a:gdLst/>
              <a:ahLst/>
              <a:cxnLst/>
              <a:rect l="l" t="t" r="r" b="b"/>
              <a:pathLst>
                <a:path w="37777" h="17690" extrusionOk="0">
                  <a:moveTo>
                    <a:pt x="37777" y="5684"/>
                  </a:moveTo>
                  <a:lnTo>
                    <a:pt x="35494" y="13924"/>
                  </a:lnTo>
                  <a:cubicBezTo>
                    <a:pt x="31705" y="14357"/>
                    <a:pt x="27300" y="14517"/>
                    <a:pt x="22940" y="14517"/>
                  </a:cubicBezTo>
                  <a:lnTo>
                    <a:pt x="22940" y="14586"/>
                  </a:lnTo>
                  <a:cubicBezTo>
                    <a:pt x="22598" y="14677"/>
                    <a:pt x="22233" y="14745"/>
                    <a:pt x="21890" y="14814"/>
                  </a:cubicBezTo>
                  <a:lnTo>
                    <a:pt x="21822" y="15727"/>
                  </a:lnTo>
                  <a:lnTo>
                    <a:pt x="21822" y="15727"/>
                  </a:lnTo>
                  <a:lnTo>
                    <a:pt x="21708" y="17599"/>
                  </a:lnTo>
                  <a:cubicBezTo>
                    <a:pt x="19083" y="16206"/>
                    <a:pt x="15613" y="17690"/>
                    <a:pt x="15613" y="17690"/>
                  </a:cubicBezTo>
                  <a:lnTo>
                    <a:pt x="15499" y="15955"/>
                  </a:lnTo>
                  <a:lnTo>
                    <a:pt x="15454" y="15978"/>
                  </a:lnTo>
                  <a:lnTo>
                    <a:pt x="15408" y="14791"/>
                  </a:lnTo>
                  <a:cubicBezTo>
                    <a:pt x="14723" y="14677"/>
                    <a:pt x="14312" y="14586"/>
                    <a:pt x="14312" y="14586"/>
                  </a:cubicBezTo>
                  <a:lnTo>
                    <a:pt x="14312" y="14357"/>
                  </a:lnTo>
                  <a:cubicBezTo>
                    <a:pt x="7122" y="14106"/>
                    <a:pt x="1599" y="13604"/>
                    <a:pt x="1599" y="13604"/>
                  </a:cubicBezTo>
                  <a:lnTo>
                    <a:pt x="1" y="6232"/>
                  </a:lnTo>
                  <a:cubicBezTo>
                    <a:pt x="20681" y="0"/>
                    <a:pt x="37777" y="5684"/>
                    <a:pt x="37777" y="56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16_1">
    <p:spTree>
      <p:nvGrpSpPr>
        <p:cNvPr id="1" name="Shape 742"/>
        <p:cNvGrpSpPr/>
        <p:nvPr/>
      </p:nvGrpSpPr>
      <p:grpSpPr>
        <a:xfrm>
          <a:off x="0" y="0"/>
          <a:ext cx="0" cy="0"/>
          <a:chOff x="0" y="0"/>
          <a:chExt cx="0" cy="0"/>
        </a:xfrm>
      </p:grpSpPr>
      <p:sp>
        <p:nvSpPr>
          <p:cNvPr id="743" name="Google Shape;743;p17"/>
          <p:cNvSpPr txBox="1">
            <a:spLocks noGrp="1"/>
          </p:cNvSpPr>
          <p:nvPr>
            <p:ph type="title"/>
          </p:nvPr>
        </p:nvSpPr>
        <p:spPr>
          <a:xfrm flipH="1">
            <a:off x="1565558" y="1453975"/>
            <a:ext cx="4711500" cy="855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4" name="Google Shape;744;p17"/>
          <p:cNvSpPr txBox="1">
            <a:spLocks noGrp="1"/>
          </p:cNvSpPr>
          <p:nvPr>
            <p:ph type="title" idx="2" hasCustomPrompt="1"/>
          </p:nvPr>
        </p:nvSpPr>
        <p:spPr>
          <a:xfrm flipH="1">
            <a:off x="6581533" y="1686783"/>
            <a:ext cx="1322100" cy="950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6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5" name="Google Shape;745;p17"/>
          <p:cNvSpPr txBox="1">
            <a:spLocks noGrp="1"/>
          </p:cNvSpPr>
          <p:nvPr>
            <p:ph type="subTitle" idx="1"/>
          </p:nvPr>
        </p:nvSpPr>
        <p:spPr>
          <a:xfrm flipH="1">
            <a:off x="1565558" y="2446767"/>
            <a:ext cx="4711500" cy="475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6" name="Google Shape;746;p17"/>
          <p:cNvSpPr/>
          <p:nvPr/>
        </p:nvSpPr>
        <p:spPr>
          <a:xfrm>
            <a:off x="-301" y="3925050"/>
            <a:ext cx="9144079" cy="1281775"/>
          </a:xfrm>
          <a:custGeom>
            <a:avLst/>
            <a:gdLst/>
            <a:ahLst/>
            <a:cxnLst/>
            <a:rect l="l" t="t" r="r" b="b"/>
            <a:pathLst>
              <a:path w="250180" h="51271" extrusionOk="0">
                <a:moveTo>
                  <a:pt x="0" y="1"/>
                </a:moveTo>
                <a:lnTo>
                  <a:pt x="250179" y="1"/>
                </a:lnTo>
                <a:lnTo>
                  <a:pt x="250179" y="51271"/>
                </a:lnTo>
                <a:lnTo>
                  <a:pt x="0" y="512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 name="Google Shape;747;p17"/>
          <p:cNvGrpSpPr/>
          <p:nvPr/>
        </p:nvGrpSpPr>
        <p:grpSpPr>
          <a:xfrm>
            <a:off x="7727430" y="3791621"/>
            <a:ext cx="869392" cy="1030931"/>
            <a:chOff x="5425800" y="963225"/>
            <a:chExt cx="1146350" cy="1359350"/>
          </a:xfrm>
        </p:grpSpPr>
        <p:sp>
          <p:nvSpPr>
            <p:cNvPr id="748" name="Google Shape;748;p17"/>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7"/>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7"/>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7"/>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7"/>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7"/>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7"/>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7"/>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7"/>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7"/>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7"/>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7"/>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7"/>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7"/>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7"/>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7"/>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7"/>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7"/>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7"/>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7"/>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7"/>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7"/>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7"/>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7"/>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7"/>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7"/>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7"/>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7"/>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7"/>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7"/>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7"/>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7"/>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7"/>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7"/>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7"/>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7"/>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6">
  <p:cSld name="CUSTOM_10_1_1">
    <p:spTree>
      <p:nvGrpSpPr>
        <p:cNvPr id="1" name="Shape 1088"/>
        <p:cNvGrpSpPr/>
        <p:nvPr/>
      </p:nvGrpSpPr>
      <p:grpSpPr>
        <a:xfrm>
          <a:off x="0" y="0"/>
          <a:ext cx="0" cy="0"/>
          <a:chOff x="0" y="0"/>
          <a:chExt cx="0" cy="0"/>
        </a:xfrm>
      </p:grpSpPr>
      <p:sp>
        <p:nvSpPr>
          <p:cNvPr id="1089" name="Google Shape;1089;p24"/>
          <p:cNvSpPr txBox="1">
            <a:spLocks noGrp="1"/>
          </p:cNvSpPr>
          <p:nvPr>
            <p:ph type="title"/>
          </p:nvPr>
        </p:nvSpPr>
        <p:spPr>
          <a:xfrm>
            <a:off x="720000" y="540000"/>
            <a:ext cx="77040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9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0" name="Google Shape;1090;p24"/>
          <p:cNvSpPr txBox="1">
            <a:spLocks noGrp="1"/>
          </p:cNvSpPr>
          <p:nvPr>
            <p:ph type="body" idx="1"/>
          </p:nvPr>
        </p:nvSpPr>
        <p:spPr>
          <a:xfrm>
            <a:off x="721600" y="1184550"/>
            <a:ext cx="6960600" cy="3296100"/>
          </a:xfrm>
          <a:prstGeom prst="rect">
            <a:avLst/>
          </a:prstGeom>
        </p:spPr>
        <p:txBody>
          <a:bodyPr spcFirstLastPara="1" wrap="square" lIns="91425" tIns="91425" rIns="91425" bIns="91425" anchor="b" anchorCtr="0">
            <a:noAutofit/>
          </a:bodyPr>
          <a:lstStyle>
            <a:lvl1pPr marL="457200" lvl="0" indent="-304800" rtl="0">
              <a:spcBef>
                <a:spcPts val="0"/>
              </a:spcBef>
              <a:spcAft>
                <a:spcPts val="0"/>
              </a:spcAft>
              <a:buSzPts val="1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91" name="Google Shape;1091;p24"/>
          <p:cNvSpPr/>
          <p:nvPr/>
        </p:nvSpPr>
        <p:spPr>
          <a:xfrm>
            <a:off x="300" y="4603495"/>
            <a:ext cx="9143697" cy="539640"/>
          </a:xfrm>
          <a:custGeom>
            <a:avLst/>
            <a:gdLst/>
            <a:ahLst/>
            <a:cxnLst/>
            <a:rect l="l" t="t" r="r" b="b"/>
            <a:pathLst>
              <a:path w="285317" h="22598" extrusionOk="0">
                <a:moveTo>
                  <a:pt x="0" y="1"/>
                </a:moveTo>
                <a:lnTo>
                  <a:pt x="285316" y="1"/>
                </a:lnTo>
                <a:lnTo>
                  <a:pt x="285316" y="22598"/>
                </a:lnTo>
                <a:lnTo>
                  <a:pt x="0" y="2259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347"/>
        <p:cNvGrpSpPr/>
        <p:nvPr/>
      </p:nvGrpSpPr>
      <p:grpSpPr>
        <a:xfrm>
          <a:off x="0" y="0"/>
          <a:ext cx="0" cy="0"/>
          <a:chOff x="0" y="0"/>
          <a:chExt cx="0" cy="0"/>
        </a:xfrm>
      </p:grpSpPr>
      <p:sp>
        <p:nvSpPr>
          <p:cNvPr id="1348" name="Google Shape;1348;p27"/>
          <p:cNvSpPr txBox="1">
            <a:spLocks noGrp="1"/>
          </p:cNvSpPr>
          <p:nvPr>
            <p:ph type="title"/>
          </p:nvPr>
        </p:nvSpPr>
        <p:spPr>
          <a:xfrm>
            <a:off x="1227586" y="1850801"/>
            <a:ext cx="18723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49" name="Google Shape;1349;p27"/>
          <p:cNvSpPr txBox="1">
            <a:spLocks noGrp="1"/>
          </p:cNvSpPr>
          <p:nvPr>
            <p:ph type="subTitle" idx="1"/>
          </p:nvPr>
        </p:nvSpPr>
        <p:spPr>
          <a:xfrm>
            <a:off x="1227743" y="2160855"/>
            <a:ext cx="1872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50" name="Google Shape;1350;p27"/>
          <p:cNvSpPr txBox="1">
            <a:spLocks noGrp="1"/>
          </p:cNvSpPr>
          <p:nvPr>
            <p:ph type="title" idx="2"/>
          </p:nvPr>
        </p:nvSpPr>
        <p:spPr>
          <a:xfrm>
            <a:off x="3633636" y="1850801"/>
            <a:ext cx="18723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51" name="Google Shape;1351;p27"/>
          <p:cNvSpPr txBox="1">
            <a:spLocks noGrp="1"/>
          </p:cNvSpPr>
          <p:nvPr>
            <p:ph type="subTitle" idx="3"/>
          </p:nvPr>
        </p:nvSpPr>
        <p:spPr>
          <a:xfrm>
            <a:off x="3633636" y="2160855"/>
            <a:ext cx="1872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52" name="Google Shape;1352;p27"/>
          <p:cNvSpPr txBox="1">
            <a:spLocks noGrp="1"/>
          </p:cNvSpPr>
          <p:nvPr>
            <p:ph type="title" idx="4"/>
          </p:nvPr>
        </p:nvSpPr>
        <p:spPr>
          <a:xfrm>
            <a:off x="1227743" y="3214487"/>
            <a:ext cx="18723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53" name="Google Shape;1353;p27"/>
          <p:cNvSpPr txBox="1">
            <a:spLocks noGrp="1"/>
          </p:cNvSpPr>
          <p:nvPr>
            <p:ph type="subTitle" idx="5"/>
          </p:nvPr>
        </p:nvSpPr>
        <p:spPr>
          <a:xfrm>
            <a:off x="1227743" y="3524507"/>
            <a:ext cx="1872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54" name="Google Shape;1354;p27"/>
          <p:cNvSpPr txBox="1">
            <a:spLocks noGrp="1"/>
          </p:cNvSpPr>
          <p:nvPr>
            <p:ph type="title" idx="6"/>
          </p:nvPr>
        </p:nvSpPr>
        <p:spPr>
          <a:xfrm>
            <a:off x="3633636" y="3214487"/>
            <a:ext cx="18723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55" name="Google Shape;1355;p27"/>
          <p:cNvSpPr txBox="1">
            <a:spLocks noGrp="1"/>
          </p:cNvSpPr>
          <p:nvPr>
            <p:ph type="subTitle" idx="7"/>
          </p:nvPr>
        </p:nvSpPr>
        <p:spPr>
          <a:xfrm>
            <a:off x="3633636" y="3524507"/>
            <a:ext cx="1872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56" name="Google Shape;1356;p27"/>
          <p:cNvSpPr txBox="1">
            <a:spLocks noGrp="1"/>
          </p:cNvSpPr>
          <p:nvPr>
            <p:ph type="title" idx="8"/>
          </p:nvPr>
        </p:nvSpPr>
        <p:spPr>
          <a:xfrm>
            <a:off x="6039597" y="1850801"/>
            <a:ext cx="18726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57" name="Google Shape;1357;p27"/>
          <p:cNvSpPr txBox="1">
            <a:spLocks noGrp="1"/>
          </p:cNvSpPr>
          <p:nvPr>
            <p:ph type="subTitle" idx="9"/>
          </p:nvPr>
        </p:nvSpPr>
        <p:spPr>
          <a:xfrm>
            <a:off x="6039596" y="2160855"/>
            <a:ext cx="1872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58" name="Google Shape;1358;p27"/>
          <p:cNvSpPr txBox="1">
            <a:spLocks noGrp="1"/>
          </p:cNvSpPr>
          <p:nvPr>
            <p:ph type="title" idx="13"/>
          </p:nvPr>
        </p:nvSpPr>
        <p:spPr>
          <a:xfrm>
            <a:off x="6039597" y="3214487"/>
            <a:ext cx="18726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59" name="Google Shape;1359;p27"/>
          <p:cNvSpPr txBox="1">
            <a:spLocks noGrp="1"/>
          </p:cNvSpPr>
          <p:nvPr>
            <p:ph type="subTitle" idx="14"/>
          </p:nvPr>
        </p:nvSpPr>
        <p:spPr>
          <a:xfrm>
            <a:off x="6039596" y="3524507"/>
            <a:ext cx="1872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60" name="Google Shape;1360;p27"/>
          <p:cNvSpPr txBox="1">
            <a:spLocks noGrp="1"/>
          </p:cNvSpPr>
          <p:nvPr>
            <p:ph type="title" idx="15"/>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9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61" name="Google Shape;1361;p27"/>
          <p:cNvSpPr/>
          <p:nvPr/>
        </p:nvSpPr>
        <p:spPr>
          <a:xfrm>
            <a:off x="300" y="4603495"/>
            <a:ext cx="9143697" cy="539640"/>
          </a:xfrm>
          <a:custGeom>
            <a:avLst/>
            <a:gdLst/>
            <a:ahLst/>
            <a:cxnLst/>
            <a:rect l="l" t="t" r="r" b="b"/>
            <a:pathLst>
              <a:path w="285317" h="22598" extrusionOk="0">
                <a:moveTo>
                  <a:pt x="0" y="1"/>
                </a:moveTo>
                <a:lnTo>
                  <a:pt x="285316" y="1"/>
                </a:lnTo>
                <a:lnTo>
                  <a:pt x="285316" y="22598"/>
                </a:lnTo>
                <a:lnTo>
                  <a:pt x="0" y="2259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2" name="Google Shape;1362;p27"/>
          <p:cNvGrpSpPr/>
          <p:nvPr/>
        </p:nvGrpSpPr>
        <p:grpSpPr>
          <a:xfrm flipH="1">
            <a:off x="4613" y="-17978"/>
            <a:ext cx="1426859" cy="1257556"/>
            <a:chOff x="6143525" y="0"/>
            <a:chExt cx="2721975" cy="2399000"/>
          </a:xfrm>
        </p:grpSpPr>
        <p:grpSp>
          <p:nvGrpSpPr>
            <p:cNvPr id="1363" name="Google Shape;1363;p27"/>
            <p:cNvGrpSpPr/>
            <p:nvPr/>
          </p:nvGrpSpPr>
          <p:grpSpPr>
            <a:xfrm>
              <a:off x="6143525" y="0"/>
              <a:ext cx="2721975" cy="2399000"/>
              <a:chOff x="4428150" y="464575"/>
              <a:chExt cx="2721975" cy="2399000"/>
            </a:xfrm>
          </p:grpSpPr>
          <p:sp>
            <p:nvSpPr>
              <p:cNvPr id="1364" name="Google Shape;1364;p27"/>
              <p:cNvSpPr/>
              <p:nvPr/>
            </p:nvSpPr>
            <p:spPr>
              <a:xfrm>
                <a:off x="6039900" y="596050"/>
                <a:ext cx="367800" cy="720400"/>
              </a:xfrm>
              <a:custGeom>
                <a:avLst/>
                <a:gdLst/>
                <a:ahLst/>
                <a:cxnLst/>
                <a:rect l="l" t="t" r="r" b="b"/>
                <a:pathLst>
                  <a:path w="14712" h="28816" extrusionOk="0">
                    <a:moveTo>
                      <a:pt x="2705" y="0"/>
                    </a:moveTo>
                    <a:lnTo>
                      <a:pt x="0" y="28815"/>
                    </a:lnTo>
                    <a:lnTo>
                      <a:pt x="4134" y="28815"/>
                    </a:lnTo>
                    <a:lnTo>
                      <a:pt x="14712" y="1946"/>
                    </a:lnTo>
                    <a:lnTo>
                      <a:pt x="2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6103725" y="633275"/>
                <a:ext cx="303975" cy="683175"/>
              </a:xfrm>
              <a:custGeom>
                <a:avLst/>
                <a:gdLst/>
                <a:ahLst/>
                <a:cxnLst/>
                <a:rect l="l" t="t" r="r" b="b"/>
                <a:pathLst>
                  <a:path w="12159" h="27327" extrusionOk="0">
                    <a:moveTo>
                      <a:pt x="9484" y="1"/>
                    </a:moveTo>
                    <a:lnTo>
                      <a:pt x="0" y="27326"/>
                    </a:lnTo>
                    <a:lnTo>
                      <a:pt x="1581" y="27326"/>
                    </a:lnTo>
                    <a:lnTo>
                      <a:pt x="12159" y="457"/>
                    </a:lnTo>
                    <a:lnTo>
                      <a:pt x="94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6004175" y="1495000"/>
                <a:ext cx="435450" cy="1174800"/>
              </a:xfrm>
              <a:custGeom>
                <a:avLst/>
                <a:gdLst/>
                <a:ahLst/>
                <a:cxnLst/>
                <a:rect l="l" t="t" r="r" b="b"/>
                <a:pathLst>
                  <a:path w="17418" h="46992" extrusionOk="0">
                    <a:moveTo>
                      <a:pt x="6992" y="0"/>
                    </a:moveTo>
                    <a:lnTo>
                      <a:pt x="1" y="152"/>
                    </a:lnTo>
                    <a:lnTo>
                      <a:pt x="12858" y="46992"/>
                    </a:lnTo>
                    <a:lnTo>
                      <a:pt x="17417" y="46992"/>
                    </a:lnTo>
                    <a:lnTo>
                      <a:pt x="8603" y="1611"/>
                    </a:lnTo>
                    <a:lnTo>
                      <a:pt x="69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6178950" y="1495000"/>
                <a:ext cx="260675" cy="1174800"/>
              </a:xfrm>
              <a:custGeom>
                <a:avLst/>
                <a:gdLst/>
                <a:ahLst/>
                <a:cxnLst/>
                <a:rect l="l" t="t" r="r" b="b"/>
                <a:pathLst>
                  <a:path w="10427" h="46992" extrusionOk="0">
                    <a:moveTo>
                      <a:pt x="1" y="0"/>
                    </a:moveTo>
                    <a:lnTo>
                      <a:pt x="31" y="152"/>
                    </a:lnTo>
                    <a:lnTo>
                      <a:pt x="9028" y="46992"/>
                    </a:lnTo>
                    <a:lnTo>
                      <a:pt x="10426" y="46992"/>
                    </a:lnTo>
                    <a:lnTo>
                      <a:pt x="1612" y="161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6198700" y="2514000"/>
                <a:ext cx="326800" cy="349575"/>
              </a:xfrm>
              <a:custGeom>
                <a:avLst/>
                <a:gdLst/>
                <a:ahLst/>
                <a:cxnLst/>
                <a:rect l="l" t="t" r="r" b="b"/>
                <a:pathLst>
                  <a:path w="13072" h="13983" extrusionOk="0">
                    <a:moveTo>
                      <a:pt x="5654" y="1"/>
                    </a:moveTo>
                    <a:lnTo>
                      <a:pt x="1" y="9575"/>
                    </a:lnTo>
                    <a:cubicBezTo>
                      <a:pt x="1521" y="12888"/>
                      <a:pt x="5746" y="13983"/>
                      <a:pt x="5746" y="13983"/>
                    </a:cubicBezTo>
                    <a:lnTo>
                      <a:pt x="13071" y="5654"/>
                    </a:lnTo>
                    <a:lnTo>
                      <a:pt x="56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7"/>
              <p:cNvSpPr/>
              <p:nvPr/>
            </p:nvSpPr>
            <p:spPr>
              <a:xfrm>
                <a:off x="6329400" y="2509625"/>
                <a:ext cx="204450" cy="149025"/>
              </a:xfrm>
              <a:custGeom>
                <a:avLst/>
                <a:gdLst/>
                <a:ahLst/>
                <a:cxnLst/>
                <a:rect l="l" t="t" r="r" b="b"/>
                <a:pathLst>
                  <a:path w="8178" h="5961" extrusionOk="0">
                    <a:moveTo>
                      <a:pt x="755" y="0"/>
                    </a:moveTo>
                    <a:cubicBezTo>
                      <a:pt x="583" y="0"/>
                      <a:pt x="460" y="47"/>
                      <a:pt x="396" y="145"/>
                    </a:cubicBezTo>
                    <a:cubicBezTo>
                      <a:pt x="1" y="632"/>
                      <a:pt x="1369" y="2303"/>
                      <a:pt x="3436" y="3854"/>
                    </a:cubicBezTo>
                    <a:cubicBezTo>
                      <a:pt x="5099" y="5120"/>
                      <a:pt x="6723" y="5960"/>
                      <a:pt x="7460" y="5960"/>
                    </a:cubicBezTo>
                    <a:cubicBezTo>
                      <a:pt x="7625" y="5960"/>
                      <a:pt x="7746" y="5918"/>
                      <a:pt x="7813" y="5829"/>
                    </a:cubicBezTo>
                    <a:cubicBezTo>
                      <a:pt x="8177" y="5343"/>
                      <a:pt x="6810" y="3702"/>
                      <a:pt x="4743" y="2121"/>
                    </a:cubicBezTo>
                    <a:cubicBezTo>
                      <a:pt x="3094" y="842"/>
                      <a:pt x="1485"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7"/>
              <p:cNvSpPr/>
              <p:nvPr/>
            </p:nvSpPr>
            <p:spPr>
              <a:xfrm>
                <a:off x="6197950" y="2514000"/>
                <a:ext cx="148200" cy="349575"/>
              </a:xfrm>
              <a:custGeom>
                <a:avLst/>
                <a:gdLst/>
                <a:ahLst/>
                <a:cxnLst/>
                <a:rect l="l" t="t" r="r" b="b"/>
                <a:pathLst>
                  <a:path w="5928" h="13983" extrusionOk="0">
                    <a:moveTo>
                      <a:pt x="5654" y="1"/>
                    </a:moveTo>
                    <a:lnTo>
                      <a:pt x="1" y="9575"/>
                    </a:lnTo>
                    <a:cubicBezTo>
                      <a:pt x="1551" y="12888"/>
                      <a:pt x="5715" y="13983"/>
                      <a:pt x="5715" y="13983"/>
                    </a:cubicBezTo>
                    <a:lnTo>
                      <a:pt x="5928" y="13740"/>
                    </a:lnTo>
                    <a:cubicBezTo>
                      <a:pt x="5806" y="12372"/>
                      <a:pt x="5684" y="11065"/>
                      <a:pt x="5654" y="9697"/>
                    </a:cubicBezTo>
                    <a:cubicBezTo>
                      <a:pt x="5563" y="6445"/>
                      <a:pt x="5654" y="3223"/>
                      <a:pt x="5776" y="61"/>
                    </a:cubicBezTo>
                    <a:lnTo>
                      <a:pt x="5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5763300" y="2234375"/>
                <a:ext cx="570375" cy="484075"/>
              </a:xfrm>
              <a:custGeom>
                <a:avLst/>
                <a:gdLst/>
                <a:ahLst/>
                <a:cxnLst/>
                <a:rect l="l" t="t" r="r" b="b"/>
                <a:pathLst>
                  <a:path w="22815" h="19363" extrusionOk="0">
                    <a:moveTo>
                      <a:pt x="1064" y="0"/>
                    </a:moveTo>
                    <a:lnTo>
                      <a:pt x="0" y="7295"/>
                    </a:lnTo>
                    <a:lnTo>
                      <a:pt x="20304" y="19362"/>
                    </a:lnTo>
                    <a:cubicBezTo>
                      <a:pt x="20305" y="19363"/>
                      <a:pt x="20307" y="19363"/>
                      <a:pt x="20309" y="19363"/>
                    </a:cubicBezTo>
                    <a:cubicBezTo>
                      <a:pt x="20429" y="19363"/>
                      <a:pt x="22815" y="18586"/>
                      <a:pt x="22159" y="16201"/>
                    </a:cubicBezTo>
                    <a:lnTo>
                      <a:pt x="10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5777725" y="2235875"/>
                <a:ext cx="543350" cy="427850"/>
              </a:xfrm>
              <a:custGeom>
                <a:avLst/>
                <a:gdLst/>
                <a:ahLst/>
                <a:cxnLst/>
                <a:rect l="l" t="t" r="r" b="b"/>
                <a:pathLst>
                  <a:path w="21734" h="17114" extrusionOk="0">
                    <a:moveTo>
                      <a:pt x="548" y="1"/>
                    </a:moveTo>
                    <a:lnTo>
                      <a:pt x="1" y="3952"/>
                    </a:lnTo>
                    <a:lnTo>
                      <a:pt x="21734" y="17114"/>
                    </a:lnTo>
                    <a:cubicBezTo>
                      <a:pt x="21734" y="16870"/>
                      <a:pt x="21734" y="16506"/>
                      <a:pt x="21612" y="16171"/>
                    </a:cubicBezTo>
                    <a:lnTo>
                      <a:pt x="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4475275" y="1714475"/>
                <a:ext cx="1413425" cy="834500"/>
              </a:xfrm>
              <a:custGeom>
                <a:avLst/>
                <a:gdLst/>
                <a:ahLst/>
                <a:cxnLst/>
                <a:rect l="l" t="t" r="r" b="b"/>
                <a:pathLst>
                  <a:path w="56537" h="33380" extrusionOk="0">
                    <a:moveTo>
                      <a:pt x="17100" y="1"/>
                    </a:moveTo>
                    <a:cubicBezTo>
                      <a:pt x="9533" y="1"/>
                      <a:pt x="3919" y="2126"/>
                      <a:pt x="2432" y="5872"/>
                    </a:cubicBezTo>
                    <a:lnTo>
                      <a:pt x="0" y="18425"/>
                    </a:lnTo>
                    <a:lnTo>
                      <a:pt x="51643" y="33380"/>
                    </a:lnTo>
                    <a:cubicBezTo>
                      <a:pt x="51612" y="33380"/>
                      <a:pt x="55746" y="21830"/>
                      <a:pt x="56536" y="19975"/>
                    </a:cubicBezTo>
                    <a:cubicBezTo>
                      <a:pt x="56232" y="13927"/>
                      <a:pt x="47539" y="7057"/>
                      <a:pt x="32767" y="2528"/>
                    </a:cubicBezTo>
                    <a:cubicBezTo>
                      <a:pt x="27143" y="804"/>
                      <a:pt x="21752"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a:off x="4474525" y="1714475"/>
                <a:ext cx="1349575" cy="468250"/>
              </a:xfrm>
              <a:custGeom>
                <a:avLst/>
                <a:gdLst/>
                <a:ahLst/>
                <a:cxnLst/>
                <a:rect l="l" t="t" r="r" b="b"/>
                <a:pathLst>
                  <a:path w="53983" h="18730" extrusionOk="0">
                    <a:moveTo>
                      <a:pt x="17086" y="1"/>
                    </a:moveTo>
                    <a:cubicBezTo>
                      <a:pt x="9520" y="1"/>
                      <a:pt x="3919" y="2126"/>
                      <a:pt x="2432" y="5872"/>
                    </a:cubicBezTo>
                    <a:lnTo>
                      <a:pt x="0" y="18425"/>
                    </a:lnTo>
                    <a:lnTo>
                      <a:pt x="1094" y="18729"/>
                    </a:lnTo>
                    <a:lnTo>
                      <a:pt x="8389" y="5203"/>
                    </a:lnTo>
                    <a:cubicBezTo>
                      <a:pt x="8374" y="5203"/>
                      <a:pt x="13274" y="3220"/>
                      <a:pt x="21202" y="3220"/>
                    </a:cubicBezTo>
                    <a:cubicBezTo>
                      <a:pt x="29521" y="3220"/>
                      <a:pt x="41174" y="5403"/>
                      <a:pt x="53983" y="14352"/>
                    </a:cubicBezTo>
                    <a:cubicBezTo>
                      <a:pt x="50396" y="9975"/>
                      <a:pt x="43040" y="5690"/>
                      <a:pt x="32767" y="2528"/>
                    </a:cubicBezTo>
                    <a:cubicBezTo>
                      <a:pt x="27131" y="804"/>
                      <a:pt x="21737" y="1"/>
                      <a:pt x="17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4474525" y="1784500"/>
                <a:ext cx="127675" cy="395175"/>
              </a:xfrm>
              <a:custGeom>
                <a:avLst/>
                <a:gdLst/>
                <a:ahLst/>
                <a:cxnLst/>
                <a:rect l="l" t="t" r="r" b="b"/>
                <a:pathLst>
                  <a:path w="5107" h="15807" extrusionOk="0">
                    <a:moveTo>
                      <a:pt x="5107" y="1"/>
                    </a:moveTo>
                    <a:cubicBezTo>
                      <a:pt x="3830" y="822"/>
                      <a:pt x="2918" y="1885"/>
                      <a:pt x="2432" y="3071"/>
                    </a:cubicBezTo>
                    <a:lnTo>
                      <a:pt x="0" y="15624"/>
                    </a:lnTo>
                    <a:lnTo>
                      <a:pt x="608" y="15807"/>
                    </a:lnTo>
                    <a:cubicBezTo>
                      <a:pt x="1520" y="12068"/>
                      <a:pt x="2523" y="8360"/>
                      <a:pt x="3587" y="4682"/>
                    </a:cubicBezTo>
                    <a:cubicBezTo>
                      <a:pt x="3982" y="3071"/>
                      <a:pt x="4529" y="1521"/>
                      <a:pt x="5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5259475" y="1951675"/>
                <a:ext cx="585900" cy="563875"/>
              </a:xfrm>
              <a:custGeom>
                <a:avLst/>
                <a:gdLst/>
                <a:ahLst/>
                <a:cxnLst/>
                <a:rect l="l" t="t" r="r" b="b"/>
                <a:pathLst>
                  <a:path w="23436" h="22555" extrusionOk="0">
                    <a:moveTo>
                      <a:pt x="16962" y="1"/>
                    </a:moveTo>
                    <a:cubicBezTo>
                      <a:pt x="15563" y="1582"/>
                      <a:pt x="14226" y="3223"/>
                      <a:pt x="12828" y="4773"/>
                    </a:cubicBezTo>
                    <a:cubicBezTo>
                      <a:pt x="8694" y="9332"/>
                      <a:pt x="4378" y="13740"/>
                      <a:pt x="1" y="18056"/>
                    </a:cubicBezTo>
                    <a:lnTo>
                      <a:pt x="15563" y="22554"/>
                    </a:lnTo>
                    <a:cubicBezTo>
                      <a:pt x="17630" y="18573"/>
                      <a:pt x="19515" y="14500"/>
                      <a:pt x="21369" y="10457"/>
                    </a:cubicBezTo>
                    <a:cubicBezTo>
                      <a:pt x="22038" y="8937"/>
                      <a:pt x="22737" y="7448"/>
                      <a:pt x="23436" y="5928"/>
                    </a:cubicBezTo>
                    <a:cubicBezTo>
                      <a:pt x="22068" y="3922"/>
                      <a:pt x="19849" y="1886"/>
                      <a:pt x="16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4428150" y="1993075"/>
                <a:ext cx="1386850" cy="718950"/>
              </a:xfrm>
              <a:custGeom>
                <a:avLst/>
                <a:gdLst/>
                <a:ahLst/>
                <a:cxnLst/>
                <a:rect l="l" t="t" r="r" b="b"/>
                <a:pathLst>
                  <a:path w="55474" h="28758" extrusionOk="0">
                    <a:moveTo>
                      <a:pt x="16787" y="0"/>
                    </a:moveTo>
                    <a:cubicBezTo>
                      <a:pt x="9103" y="0"/>
                      <a:pt x="3321" y="2291"/>
                      <a:pt x="2007" y="6521"/>
                    </a:cubicBezTo>
                    <a:cubicBezTo>
                      <a:pt x="1" y="13148"/>
                      <a:pt x="9849" y="22084"/>
                      <a:pt x="24044" y="26430"/>
                    </a:cubicBezTo>
                    <a:cubicBezTo>
                      <a:pt x="29218" y="28004"/>
                      <a:pt x="34258" y="28757"/>
                      <a:pt x="38672" y="28757"/>
                    </a:cubicBezTo>
                    <a:cubicBezTo>
                      <a:pt x="46369" y="28757"/>
                      <a:pt x="52162" y="26466"/>
                      <a:pt x="53437" y="22236"/>
                    </a:cubicBezTo>
                    <a:cubicBezTo>
                      <a:pt x="55473" y="15579"/>
                      <a:pt x="45625" y="6673"/>
                      <a:pt x="31400" y="2327"/>
                    </a:cubicBezTo>
                    <a:cubicBezTo>
                      <a:pt x="26226" y="754"/>
                      <a:pt x="21194" y="0"/>
                      <a:pt x="1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4574050" y="1992725"/>
                <a:ext cx="1241700" cy="712025"/>
              </a:xfrm>
              <a:custGeom>
                <a:avLst/>
                <a:gdLst/>
                <a:ahLst/>
                <a:cxnLst/>
                <a:rect l="l" t="t" r="r" b="b"/>
                <a:pathLst>
                  <a:path w="49668" h="28481" extrusionOk="0">
                    <a:moveTo>
                      <a:pt x="10945" y="0"/>
                    </a:moveTo>
                    <a:cubicBezTo>
                      <a:pt x="6490" y="0"/>
                      <a:pt x="2674" y="768"/>
                      <a:pt x="1" y="2219"/>
                    </a:cubicBezTo>
                    <a:cubicBezTo>
                      <a:pt x="1865" y="1846"/>
                      <a:pt x="3811" y="1609"/>
                      <a:pt x="5813" y="1609"/>
                    </a:cubicBezTo>
                    <a:cubicBezTo>
                      <a:pt x="5932" y="1609"/>
                      <a:pt x="6052" y="1610"/>
                      <a:pt x="6171" y="1611"/>
                    </a:cubicBezTo>
                    <a:cubicBezTo>
                      <a:pt x="14895" y="1854"/>
                      <a:pt x="23740" y="5350"/>
                      <a:pt x="30701" y="10487"/>
                    </a:cubicBezTo>
                    <a:cubicBezTo>
                      <a:pt x="35594" y="14013"/>
                      <a:pt x="41917" y="20517"/>
                      <a:pt x="38269" y="26992"/>
                    </a:cubicBezTo>
                    <a:cubicBezTo>
                      <a:pt x="37965" y="27508"/>
                      <a:pt x="37631" y="27995"/>
                      <a:pt x="37266" y="28481"/>
                    </a:cubicBezTo>
                    <a:cubicBezTo>
                      <a:pt x="42707" y="27751"/>
                      <a:pt x="46597" y="25593"/>
                      <a:pt x="47601" y="22250"/>
                    </a:cubicBezTo>
                    <a:cubicBezTo>
                      <a:pt x="49667" y="15593"/>
                      <a:pt x="39789" y="6687"/>
                      <a:pt x="25564" y="2341"/>
                    </a:cubicBezTo>
                    <a:cubicBezTo>
                      <a:pt x="20392" y="753"/>
                      <a:pt x="15356" y="0"/>
                      <a:pt x="10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7"/>
              <p:cNvSpPr/>
              <p:nvPr/>
            </p:nvSpPr>
            <p:spPr>
              <a:xfrm>
                <a:off x="4966925" y="2067200"/>
                <a:ext cx="412650" cy="234050"/>
              </a:xfrm>
              <a:custGeom>
                <a:avLst/>
                <a:gdLst/>
                <a:ahLst/>
                <a:cxnLst/>
                <a:rect l="l" t="t" r="r" b="b"/>
                <a:pathLst>
                  <a:path w="16506" h="9362" extrusionOk="0">
                    <a:moveTo>
                      <a:pt x="487" y="2857"/>
                    </a:moveTo>
                    <a:cubicBezTo>
                      <a:pt x="0" y="4924"/>
                      <a:pt x="3101" y="7386"/>
                      <a:pt x="7387" y="8359"/>
                    </a:cubicBezTo>
                    <a:cubicBezTo>
                      <a:pt x="11703" y="9362"/>
                      <a:pt x="15563" y="8511"/>
                      <a:pt x="16019" y="6505"/>
                    </a:cubicBezTo>
                    <a:cubicBezTo>
                      <a:pt x="16505" y="4468"/>
                      <a:pt x="13405" y="1976"/>
                      <a:pt x="9119" y="1003"/>
                    </a:cubicBezTo>
                    <a:cubicBezTo>
                      <a:pt x="4864" y="0"/>
                      <a:pt x="973" y="851"/>
                      <a:pt x="487" y="28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a:off x="4967675" y="2122650"/>
                <a:ext cx="400500" cy="163800"/>
              </a:xfrm>
              <a:custGeom>
                <a:avLst/>
                <a:gdLst/>
                <a:ahLst/>
                <a:cxnLst/>
                <a:rect l="l" t="t" r="r" b="b"/>
                <a:pathLst>
                  <a:path w="16020" h="6552" extrusionOk="0">
                    <a:moveTo>
                      <a:pt x="761" y="1"/>
                    </a:moveTo>
                    <a:cubicBezTo>
                      <a:pt x="609" y="183"/>
                      <a:pt x="487" y="427"/>
                      <a:pt x="457" y="639"/>
                    </a:cubicBezTo>
                    <a:cubicBezTo>
                      <a:pt x="1" y="2706"/>
                      <a:pt x="3071" y="5168"/>
                      <a:pt x="7357" y="6110"/>
                    </a:cubicBezTo>
                    <a:cubicBezTo>
                      <a:pt x="8607" y="6410"/>
                      <a:pt x="9817" y="6551"/>
                      <a:pt x="10917" y="6551"/>
                    </a:cubicBezTo>
                    <a:cubicBezTo>
                      <a:pt x="13612" y="6551"/>
                      <a:pt x="15644" y="5703"/>
                      <a:pt x="15989" y="4256"/>
                    </a:cubicBezTo>
                    <a:cubicBezTo>
                      <a:pt x="16019" y="4226"/>
                      <a:pt x="16019" y="4135"/>
                      <a:pt x="16019" y="4074"/>
                    </a:cubicBezTo>
                    <a:lnTo>
                      <a:pt x="16019" y="4074"/>
                    </a:lnTo>
                    <a:cubicBezTo>
                      <a:pt x="15279" y="5144"/>
                      <a:pt x="13451" y="5741"/>
                      <a:pt x="11168" y="5741"/>
                    </a:cubicBezTo>
                    <a:cubicBezTo>
                      <a:pt x="10080" y="5741"/>
                      <a:pt x="8888" y="5605"/>
                      <a:pt x="7661" y="5320"/>
                    </a:cubicBezTo>
                    <a:cubicBezTo>
                      <a:pt x="3527" y="4317"/>
                      <a:pt x="518" y="2007"/>
                      <a:pt x="76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a:off x="4509475" y="2108225"/>
                <a:ext cx="413400" cy="234825"/>
              </a:xfrm>
              <a:custGeom>
                <a:avLst/>
                <a:gdLst/>
                <a:ahLst/>
                <a:cxnLst/>
                <a:rect l="l" t="t" r="r" b="b"/>
                <a:pathLst>
                  <a:path w="16536" h="9393" extrusionOk="0">
                    <a:moveTo>
                      <a:pt x="517" y="2888"/>
                    </a:moveTo>
                    <a:cubicBezTo>
                      <a:pt x="0" y="4955"/>
                      <a:pt x="3131" y="7417"/>
                      <a:pt x="7417" y="8390"/>
                    </a:cubicBezTo>
                    <a:cubicBezTo>
                      <a:pt x="11703" y="9393"/>
                      <a:pt x="15593" y="8542"/>
                      <a:pt x="16049" y="6536"/>
                    </a:cubicBezTo>
                    <a:cubicBezTo>
                      <a:pt x="16536" y="4499"/>
                      <a:pt x="13435" y="2007"/>
                      <a:pt x="9119" y="1034"/>
                    </a:cubicBezTo>
                    <a:cubicBezTo>
                      <a:pt x="4833" y="0"/>
                      <a:pt x="1003"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a:off x="4509475" y="2164450"/>
                <a:ext cx="402000" cy="163775"/>
              </a:xfrm>
              <a:custGeom>
                <a:avLst/>
                <a:gdLst/>
                <a:ahLst/>
                <a:cxnLst/>
                <a:rect l="l" t="t" r="r" b="b"/>
                <a:pathLst>
                  <a:path w="16080" h="6551" extrusionOk="0">
                    <a:moveTo>
                      <a:pt x="821" y="1"/>
                    </a:moveTo>
                    <a:lnTo>
                      <a:pt x="821" y="1"/>
                    </a:lnTo>
                    <a:cubicBezTo>
                      <a:pt x="669" y="183"/>
                      <a:pt x="547" y="426"/>
                      <a:pt x="517" y="639"/>
                    </a:cubicBezTo>
                    <a:cubicBezTo>
                      <a:pt x="0" y="2706"/>
                      <a:pt x="3131" y="5168"/>
                      <a:pt x="7417" y="6110"/>
                    </a:cubicBezTo>
                    <a:cubicBezTo>
                      <a:pt x="8659" y="6410"/>
                      <a:pt x="9865" y="6551"/>
                      <a:pt x="10964" y="6551"/>
                    </a:cubicBezTo>
                    <a:cubicBezTo>
                      <a:pt x="13656" y="6551"/>
                      <a:pt x="15704" y="5703"/>
                      <a:pt x="16049" y="4256"/>
                    </a:cubicBezTo>
                    <a:cubicBezTo>
                      <a:pt x="16080" y="4226"/>
                      <a:pt x="16080" y="4135"/>
                      <a:pt x="16080" y="4074"/>
                    </a:cubicBezTo>
                    <a:lnTo>
                      <a:pt x="16080" y="4074"/>
                    </a:lnTo>
                    <a:cubicBezTo>
                      <a:pt x="15339" y="5144"/>
                      <a:pt x="13511" y="5740"/>
                      <a:pt x="11228" y="5740"/>
                    </a:cubicBezTo>
                    <a:cubicBezTo>
                      <a:pt x="10140" y="5740"/>
                      <a:pt x="8948" y="5605"/>
                      <a:pt x="7721" y="5320"/>
                    </a:cubicBezTo>
                    <a:cubicBezTo>
                      <a:pt x="3587" y="4317"/>
                      <a:pt x="578" y="2007"/>
                      <a:pt x="82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a:off x="5311150" y="2362025"/>
                <a:ext cx="413400" cy="234825"/>
              </a:xfrm>
              <a:custGeom>
                <a:avLst/>
                <a:gdLst/>
                <a:ahLst/>
                <a:cxnLst/>
                <a:rect l="l" t="t" r="r" b="b"/>
                <a:pathLst>
                  <a:path w="16536" h="9393" extrusionOk="0">
                    <a:moveTo>
                      <a:pt x="517" y="2888"/>
                    </a:moveTo>
                    <a:cubicBezTo>
                      <a:pt x="1" y="4925"/>
                      <a:pt x="3131" y="7417"/>
                      <a:pt x="7417" y="8390"/>
                    </a:cubicBezTo>
                    <a:cubicBezTo>
                      <a:pt x="11703" y="9393"/>
                      <a:pt x="15594" y="8542"/>
                      <a:pt x="16050" y="6536"/>
                    </a:cubicBezTo>
                    <a:cubicBezTo>
                      <a:pt x="16536" y="4469"/>
                      <a:pt x="13436" y="2007"/>
                      <a:pt x="9119" y="1034"/>
                    </a:cubicBezTo>
                    <a:cubicBezTo>
                      <a:pt x="4834" y="1"/>
                      <a:pt x="1004"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a:off x="5311150" y="2418250"/>
                <a:ext cx="402025" cy="163800"/>
              </a:xfrm>
              <a:custGeom>
                <a:avLst/>
                <a:gdLst/>
                <a:ahLst/>
                <a:cxnLst/>
                <a:rect l="l" t="t" r="r" b="b"/>
                <a:pathLst>
                  <a:path w="16081" h="6552" extrusionOk="0">
                    <a:moveTo>
                      <a:pt x="791" y="1"/>
                    </a:moveTo>
                    <a:lnTo>
                      <a:pt x="791" y="1"/>
                    </a:lnTo>
                    <a:cubicBezTo>
                      <a:pt x="639" y="183"/>
                      <a:pt x="548" y="396"/>
                      <a:pt x="517" y="639"/>
                    </a:cubicBezTo>
                    <a:cubicBezTo>
                      <a:pt x="1" y="2676"/>
                      <a:pt x="3131" y="5168"/>
                      <a:pt x="7417" y="6110"/>
                    </a:cubicBezTo>
                    <a:cubicBezTo>
                      <a:pt x="8659" y="6410"/>
                      <a:pt x="9865" y="6551"/>
                      <a:pt x="10964" y="6551"/>
                    </a:cubicBezTo>
                    <a:cubicBezTo>
                      <a:pt x="13657" y="6551"/>
                      <a:pt x="15704" y="5703"/>
                      <a:pt x="16050" y="4256"/>
                    </a:cubicBezTo>
                    <a:cubicBezTo>
                      <a:pt x="16080" y="4195"/>
                      <a:pt x="16080" y="4135"/>
                      <a:pt x="16080" y="4043"/>
                    </a:cubicBezTo>
                    <a:lnTo>
                      <a:pt x="16080" y="4043"/>
                    </a:lnTo>
                    <a:cubicBezTo>
                      <a:pt x="15338" y="5137"/>
                      <a:pt x="13503" y="5726"/>
                      <a:pt x="11214" y="5726"/>
                    </a:cubicBezTo>
                    <a:cubicBezTo>
                      <a:pt x="10129" y="5726"/>
                      <a:pt x="8943" y="5594"/>
                      <a:pt x="7721" y="5320"/>
                    </a:cubicBezTo>
                    <a:cubicBezTo>
                      <a:pt x="3587" y="4317"/>
                      <a:pt x="578" y="2007"/>
                      <a:pt x="79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7"/>
              <p:cNvSpPr/>
              <p:nvPr/>
            </p:nvSpPr>
            <p:spPr>
              <a:xfrm>
                <a:off x="4903850" y="2431175"/>
                <a:ext cx="359450" cy="205200"/>
              </a:xfrm>
              <a:custGeom>
                <a:avLst/>
                <a:gdLst/>
                <a:ahLst/>
                <a:cxnLst/>
                <a:rect l="l" t="t" r="r" b="b"/>
                <a:pathLst>
                  <a:path w="14378" h="8208" extrusionOk="0">
                    <a:moveTo>
                      <a:pt x="426" y="2523"/>
                    </a:moveTo>
                    <a:cubicBezTo>
                      <a:pt x="1" y="4286"/>
                      <a:pt x="2706" y="6475"/>
                      <a:pt x="6414" y="7326"/>
                    </a:cubicBezTo>
                    <a:cubicBezTo>
                      <a:pt x="10153" y="8207"/>
                      <a:pt x="13527" y="7478"/>
                      <a:pt x="13952" y="5685"/>
                    </a:cubicBezTo>
                    <a:cubicBezTo>
                      <a:pt x="14378" y="3922"/>
                      <a:pt x="11673" y="1794"/>
                      <a:pt x="7934" y="882"/>
                    </a:cubicBezTo>
                    <a:cubicBezTo>
                      <a:pt x="4195" y="1"/>
                      <a:pt x="852" y="730"/>
                      <a:pt x="426" y="2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4903850" y="2479800"/>
                <a:ext cx="349575" cy="143125"/>
              </a:xfrm>
              <a:custGeom>
                <a:avLst/>
                <a:gdLst/>
                <a:ahLst/>
                <a:cxnLst/>
                <a:rect l="l" t="t" r="r" b="b"/>
                <a:pathLst>
                  <a:path w="13983" h="5725" extrusionOk="0">
                    <a:moveTo>
                      <a:pt x="700" y="1"/>
                    </a:moveTo>
                    <a:lnTo>
                      <a:pt x="700" y="1"/>
                    </a:lnTo>
                    <a:cubicBezTo>
                      <a:pt x="578" y="183"/>
                      <a:pt x="457" y="366"/>
                      <a:pt x="426" y="578"/>
                    </a:cubicBezTo>
                    <a:cubicBezTo>
                      <a:pt x="1" y="2341"/>
                      <a:pt x="2706" y="4469"/>
                      <a:pt x="6414" y="5351"/>
                    </a:cubicBezTo>
                    <a:cubicBezTo>
                      <a:pt x="7489" y="5604"/>
                      <a:pt x="8535" y="5724"/>
                      <a:pt x="9488" y="5724"/>
                    </a:cubicBezTo>
                    <a:cubicBezTo>
                      <a:pt x="11850" y="5724"/>
                      <a:pt x="13649" y="4987"/>
                      <a:pt x="13952" y="3709"/>
                    </a:cubicBezTo>
                    <a:cubicBezTo>
                      <a:pt x="13983" y="3648"/>
                      <a:pt x="13983" y="3588"/>
                      <a:pt x="13983" y="3527"/>
                    </a:cubicBezTo>
                    <a:lnTo>
                      <a:pt x="13983" y="3527"/>
                    </a:lnTo>
                    <a:cubicBezTo>
                      <a:pt x="13362" y="4457"/>
                      <a:pt x="11758" y="4980"/>
                      <a:pt x="9753" y="4980"/>
                    </a:cubicBezTo>
                    <a:cubicBezTo>
                      <a:pt x="8809" y="4980"/>
                      <a:pt x="7778" y="4864"/>
                      <a:pt x="6718" y="4621"/>
                    </a:cubicBezTo>
                    <a:cubicBezTo>
                      <a:pt x="3131" y="3800"/>
                      <a:pt x="457" y="1733"/>
                      <a:pt x="700"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014800" y="2304850"/>
                <a:ext cx="216600" cy="145900"/>
              </a:xfrm>
              <a:custGeom>
                <a:avLst/>
                <a:gdLst/>
                <a:ahLst/>
                <a:cxnLst/>
                <a:rect l="l" t="t" r="r" b="b"/>
                <a:pathLst>
                  <a:path w="8664" h="5836" extrusionOk="0">
                    <a:moveTo>
                      <a:pt x="2149" y="0"/>
                    </a:moveTo>
                    <a:cubicBezTo>
                      <a:pt x="1800" y="0"/>
                      <a:pt x="1438" y="22"/>
                      <a:pt x="1064" y="69"/>
                    </a:cubicBezTo>
                    <a:lnTo>
                      <a:pt x="0" y="2865"/>
                    </a:lnTo>
                    <a:cubicBezTo>
                      <a:pt x="0" y="2865"/>
                      <a:pt x="1338" y="4689"/>
                      <a:pt x="3131" y="5358"/>
                    </a:cubicBezTo>
                    <a:cubicBezTo>
                      <a:pt x="4137" y="5750"/>
                      <a:pt x="5354" y="5836"/>
                      <a:pt x="6228" y="5836"/>
                    </a:cubicBezTo>
                    <a:cubicBezTo>
                      <a:pt x="6912" y="5836"/>
                      <a:pt x="7387" y="5783"/>
                      <a:pt x="7387" y="5783"/>
                    </a:cubicBezTo>
                    <a:lnTo>
                      <a:pt x="8663" y="3108"/>
                    </a:lnTo>
                    <a:cubicBezTo>
                      <a:pt x="8663" y="3108"/>
                      <a:pt x="6332" y="0"/>
                      <a:pt x="2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059625" y="2306550"/>
                <a:ext cx="121625" cy="136800"/>
              </a:xfrm>
              <a:custGeom>
                <a:avLst/>
                <a:gdLst/>
                <a:ahLst/>
                <a:cxnLst/>
                <a:rect l="l" t="t" r="r" b="b"/>
                <a:pathLst>
                  <a:path w="4865" h="5472" extrusionOk="0">
                    <a:moveTo>
                      <a:pt x="1338" y="1"/>
                    </a:moveTo>
                    <a:lnTo>
                      <a:pt x="1095" y="700"/>
                    </a:lnTo>
                    <a:cubicBezTo>
                      <a:pt x="730" y="1976"/>
                      <a:pt x="396" y="3283"/>
                      <a:pt x="1" y="4560"/>
                    </a:cubicBezTo>
                    <a:cubicBezTo>
                      <a:pt x="396" y="4864"/>
                      <a:pt x="852" y="5107"/>
                      <a:pt x="1308" y="5290"/>
                    </a:cubicBezTo>
                    <a:cubicBezTo>
                      <a:pt x="1490" y="5381"/>
                      <a:pt x="1703" y="5442"/>
                      <a:pt x="1916" y="5472"/>
                    </a:cubicBezTo>
                    <a:cubicBezTo>
                      <a:pt x="2828" y="4043"/>
                      <a:pt x="3831" y="2645"/>
                      <a:pt x="4864" y="1308"/>
                    </a:cubicBezTo>
                    <a:cubicBezTo>
                      <a:pt x="4043" y="730"/>
                      <a:pt x="2828" y="153"/>
                      <a:pt x="1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5014025" y="2376475"/>
                <a:ext cx="184700" cy="74275"/>
              </a:xfrm>
              <a:custGeom>
                <a:avLst/>
                <a:gdLst/>
                <a:ahLst/>
                <a:cxnLst/>
                <a:rect l="l" t="t" r="r" b="b"/>
                <a:pathLst>
                  <a:path w="7388" h="2971" extrusionOk="0">
                    <a:moveTo>
                      <a:pt x="1" y="0"/>
                    </a:moveTo>
                    <a:lnTo>
                      <a:pt x="1" y="0"/>
                    </a:lnTo>
                    <a:cubicBezTo>
                      <a:pt x="1" y="0"/>
                      <a:pt x="1338" y="1824"/>
                      <a:pt x="3132" y="2493"/>
                    </a:cubicBezTo>
                    <a:cubicBezTo>
                      <a:pt x="4121" y="2885"/>
                      <a:pt x="5339" y="2971"/>
                      <a:pt x="6219" y="2971"/>
                    </a:cubicBezTo>
                    <a:cubicBezTo>
                      <a:pt x="6907" y="2971"/>
                      <a:pt x="7387" y="2918"/>
                      <a:pt x="7387" y="2918"/>
                    </a:cubicBezTo>
                    <a:cubicBezTo>
                      <a:pt x="7387" y="2918"/>
                      <a:pt x="4712" y="9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5464650" y="464575"/>
                <a:ext cx="1645950" cy="70700"/>
              </a:xfrm>
              <a:custGeom>
                <a:avLst/>
                <a:gdLst/>
                <a:ahLst/>
                <a:cxnLst/>
                <a:rect l="l" t="t" r="r" b="b"/>
                <a:pathLst>
                  <a:path w="65838" h="2828" extrusionOk="0">
                    <a:moveTo>
                      <a:pt x="1" y="1"/>
                    </a:moveTo>
                    <a:lnTo>
                      <a:pt x="1" y="2828"/>
                    </a:lnTo>
                    <a:lnTo>
                      <a:pt x="65838" y="2828"/>
                    </a:lnTo>
                    <a:lnTo>
                      <a:pt x="65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431975" y="504850"/>
                <a:ext cx="1717375" cy="221150"/>
              </a:xfrm>
              <a:custGeom>
                <a:avLst/>
                <a:gdLst/>
                <a:ahLst/>
                <a:cxnLst/>
                <a:rect l="l" t="t" r="r" b="b"/>
                <a:pathLst>
                  <a:path w="68695" h="8846" extrusionOk="0">
                    <a:moveTo>
                      <a:pt x="1" y="1"/>
                    </a:moveTo>
                    <a:lnTo>
                      <a:pt x="4286" y="7934"/>
                    </a:lnTo>
                    <a:cubicBezTo>
                      <a:pt x="4286" y="7934"/>
                      <a:pt x="14530" y="8846"/>
                      <a:pt x="34378" y="8846"/>
                    </a:cubicBezTo>
                    <a:cubicBezTo>
                      <a:pt x="54227" y="8846"/>
                      <a:pt x="64470" y="7934"/>
                      <a:pt x="64470" y="7934"/>
                    </a:cubicBezTo>
                    <a:lnTo>
                      <a:pt x="686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431975" y="504850"/>
                <a:ext cx="326025" cy="212050"/>
              </a:xfrm>
              <a:custGeom>
                <a:avLst/>
                <a:gdLst/>
                <a:ahLst/>
                <a:cxnLst/>
                <a:rect l="l" t="t" r="r" b="b"/>
                <a:pathLst>
                  <a:path w="13041" h="8482" extrusionOk="0">
                    <a:moveTo>
                      <a:pt x="1" y="1"/>
                    </a:moveTo>
                    <a:lnTo>
                      <a:pt x="4256" y="7934"/>
                    </a:lnTo>
                    <a:cubicBezTo>
                      <a:pt x="4256" y="7934"/>
                      <a:pt x="7204" y="8208"/>
                      <a:pt x="13040" y="8481"/>
                    </a:cubicBezTo>
                    <a:cubicBezTo>
                      <a:pt x="11551" y="5715"/>
                      <a:pt x="9879" y="2554"/>
                      <a:pt x="8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7"/>
              <p:cNvSpPr/>
              <p:nvPr/>
            </p:nvSpPr>
            <p:spPr>
              <a:xfrm>
                <a:off x="6697950" y="504850"/>
                <a:ext cx="452175" cy="215850"/>
              </a:xfrm>
              <a:custGeom>
                <a:avLst/>
                <a:gdLst/>
                <a:ahLst/>
                <a:cxnLst/>
                <a:rect l="l" t="t" r="r" b="b"/>
                <a:pathLst>
                  <a:path w="18087" h="8634" extrusionOk="0">
                    <a:moveTo>
                      <a:pt x="4469" y="1"/>
                    </a:moveTo>
                    <a:cubicBezTo>
                      <a:pt x="3101" y="3436"/>
                      <a:pt x="1369" y="6414"/>
                      <a:pt x="1" y="8633"/>
                    </a:cubicBezTo>
                    <a:cubicBezTo>
                      <a:pt x="9180" y="8360"/>
                      <a:pt x="13831" y="7934"/>
                      <a:pt x="13831" y="7934"/>
                    </a:cubicBezTo>
                    <a:lnTo>
                      <a:pt x="1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7"/>
              <p:cNvSpPr/>
              <p:nvPr/>
            </p:nvSpPr>
            <p:spPr>
              <a:xfrm>
                <a:off x="5708575" y="504850"/>
                <a:ext cx="196850" cy="216600"/>
              </a:xfrm>
              <a:custGeom>
                <a:avLst/>
                <a:gdLst/>
                <a:ahLst/>
                <a:cxnLst/>
                <a:rect l="l" t="t" r="r" b="b"/>
                <a:pathLst>
                  <a:path w="7874" h="8664" extrusionOk="0">
                    <a:moveTo>
                      <a:pt x="1" y="1"/>
                    </a:moveTo>
                    <a:cubicBezTo>
                      <a:pt x="1520" y="2919"/>
                      <a:pt x="3314" y="6110"/>
                      <a:pt x="4712" y="8542"/>
                    </a:cubicBezTo>
                    <a:cubicBezTo>
                      <a:pt x="5685" y="8603"/>
                      <a:pt x="6749" y="8633"/>
                      <a:pt x="7873" y="8664"/>
                    </a:cubicBezTo>
                    <a:cubicBezTo>
                      <a:pt x="5958" y="6779"/>
                      <a:pt x="3618" y="3922"/>
                      <a:pt x="13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883350" y="1241950"/>
                <a:ext cx="407325" cy="299425"/>
              </a:xfrm>
              <a:custGeom>
                <a:avLst/>
                <a:gdLst/>
                <a:ahLst/>
                <a:cxnLst/>
                <a:rect l="l" t="t" r="r" b="b"/>
                <a:pathLst>
                  <a:path w="16293" h="11977" extrusionOk="0">
                    <a:moveTo>
                      <a:pt x="16293" y="1"/>
                    </a:moveTo>
                    <a:lnTo>
                      <a:pt x="2128" y="1703"/>
                    </a:lnTo>
                    <a:cubicBezTo>
                      <a:pt x="1" y="5867"/>
                      <a:pt x="2128" y="10973"/>
                      <a:pt x="2128" y="10973"/>
                    </a:cubicBezTo>
                    <a:lnTo>
                      <a:pt x="16293" y="11976"/>
                    </a:lnTo>
                    <a:lnTo>
                      <a:pt x="16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5883350" y="1241200"/>
                <a:ext cx="407325" cy="275100"/>
              </a:xfrm>
              <a:custGeom>
                <a:avLst/>
                <a:gdLst/>
                <a:ahLst/>
                <a:cxnLst/>
                <a:rect l="l" t="t" r="r" b="b"/>
                <a:pathLst>
                  <a:path w="16293" h="11004" extrusionOk="0">
                    <a:moveTo>
                      <a:pt x="16293" y="0"/>
                    </a:moveTo>
                    <a:lnTo>
                      <a:pt x="2128" y="1702"/>
                    </a:lnTo>
                    <a:cubicBezTo>
                      <a:pt x="1" y="5836"/>
                      <a:pt x="2128" y="10973"/>
                      <a:pt x="2128" y="10973"/>
                    </a:cubicBezTo>
                    <a:lnTo>
                      <a:pt x="2493" y="11003"/>
                    </a:lnTo>
                    <a:lnTo>
                      <a:pt x="2493" y="10943"/>
                    </a:lnTo>
                    <a:cubicBezTo>
                      <a:pt x="3071" y="8663"/>
                      <a:pt x="4347" y="6991"/>
                      <a:pt x="5958" y="5289"/>
                    </a:cubicBezTo>
                    <a:cubicBezTo>
                      <a:pt x="9788" y="1186"/>
                      <a:pt x="16292" y="0"/>
                      <a:pt x="1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6255700" y="1241200"/>
                <a:ext cx="69925" cy="300175"/>
              </a:xfrm>
              <a:custGeom>
                <a:avLst/>
                <a:gdLst/>
                <a:ahLst/>
                <a:cxnLst/>
                <a:rect l="l" t="t" r="r" b="b"/>
                <a:pathLst>
                  <a:path w="2797" h="12007" extrusionOk="0">
                    <a:moveTo>
                      <a:pt x="1399" y="0"/>
                    </a:moveTo>
                    <a:cubicBezTo>
                      <a:pt x="639" y="0"/>
                      <a:pt x="1" y="2645"/>
                      <a:pt x="1" y="5988"/>
                    </a:cubicBezTo>
                    <a:cubicBezTo>
                      <a:pt x="1" y="9301"/>
                      <a:pt x="608" y="12006"/>
                      <a:pt x="1399" y="12006"/>
                    </a:cubicBezTo>
                    <a:cubicBezTo>
                      <a:pt x="2159" y="12006"/>
                      <a:pt x="2797" y="9301"/>
                      <a:pt x="2797" y="5988"/>
                    </a:cubicBezTo>
                    <a:cubicBezTo>
                      <a:pt x="2797" y="2705"/>
                      <a:pt x="2189" y="0"/>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4477550" y="1988925"/>
                <a:ext cx="1294350" cy="560050"/>
              </a:xfrm>
              <a:custGeom>
                <a:avLst/>
                <a:gdLst/>
                <a:ahLst/>
                <a:cxnLst/>
                <a:rect l="l" t="t" r="r" b="b"/>
                <a:pathLst>
                  <a:path w="51774" h="22402" extrusionOk="0">
                    <a:moveTo>
                      <a:pt x="64" y="6509"/>
                    </a:moveTo>
                    <a:cubicBezTo>
                      <a:pt x="17" y="6642"/>
                      <a:pt x="1" y="6718"/>
                      <a:pt x="1" y="6718"/>
                    </a:cubicBezTo>
                    <a:lnTo>
                      <a:pt x="64" y="6509"/>
                    </a:lnTo>
                    <a:close/>
                    <a:moveTo>
                      <a:pt x="15115" y="0"/>
                    </a:moveTo>
                    <a:cubicBezTo>
                      <a:pt x="14203" y="0"/>
                      <a:pt x="13314" y="31"/>
                      <a:pt x="12463" y="92"/>
                    </a:cubicBezTo>
                    <a:cubicBezTo>
                      <a:pt x="10700" y="213"/>
                      <a:pt x="9119" y="487"/>
                      <a:pt x="7630" y="851"/>
                    </a:cubicBezTo>
                    <a:cubicBezTo>
                      <a:pt x="6141" y="1216"/>
                      <a:pt x="4864" y="1733"/>
                      <a:pt x="3800" y="2341"/>
                    </a:cubicBezTo>
                    <a:cubicBezTo>
                      <a:pt x="2736" y="2949"/>
                      <a:pt x="1885" y="3617"/>
                      <a:pt x="1338" y="4317"/>
                    </a:cubicBezTo>
                    <a:cubicBezTo>
                      <a:pt x="730" y="4955"/>
                      <a:pt x="426" y="5624"/>
                      <a:pt x="213" y="6019"/>
                    </a:cubicBezTo>
                    <a:lnTo>
                      <a:pt x="64" y="6509"/>
                    </a:lnTo>
                    <a:lnTo>
                      <a:pt x="64" y="6509"/>
                    </a:lnTo>
                    <a:cubicBezTo>
                      <a:pt x="107" y="6388"/>
                      <a:pt x="173" y="6220"/>
                      <a:pt x="274" y="6019"/>
                    </a:cubicBezTo>
                    <a:cubicBezTo>
                      <a:pt x="487" y="5624"/>
                      <a:pt x="821" y="4985"/>
                      <a:pt x="1399" y="4347"/>
                    </a:cubicBezTo>
                    <a:cubicBezTo>
                      <a:pt x="2007" y="3678"/>
                      <a:pt x="2858" y="3040"/>
                      <a:pt x="3922" y="2462"/>
                    </a:cubicBezTo>
                    <a:cubicBezTo>
                      <a:pt x="4986" y="1885"/>
                      <a:pt x="6262" y="1399"/>
                      <a:pt x="7721" y="1064"/>
                    </a:cubicBezTo>
                    <a:cubicBezTo>
                      <a:pt x="9180" y="699"/>
                      <a:pt x="10791" y="426"/>
                      <a:pt x="12493" y="365"/>
                    </a:cubicBezTo>
                    <a:cubicBezTo>
                      <a:pt x="13236" y="325"/>
                      <a:pt x="14002" y="303"/>
                      <a:pt x="14787" y="303"/>
                    </a:cubicBezTo>
                    <a:cubicBezTo>
                      <a:pt x="15799" y="303"/>
                      <a:pt x="16842" y="340"/>
                      <a:pt x="17904" y="426"/>
                    </a:cubicBezTo>
                    <a:cubicBezTo>
                      <a:pt x="19758" y="578"/>
                      <a:pt x="21642" y="851"/>
                      <a:pt x="23588" y="1247"/>
                    </a:cubicBezTo>
                    <a:cubicBezTo>
                      <a:pt x="25533" y="1611"/>
                      <a:pt x="27478" y="2098"/>
                      <a:pt x="29363" y="2675"/>
                    </a:cubicBezTo>
                    <a:cubicBezTo>
                      <a:pt x="33193" y="3830"/>
                      <a:pt x="36901" y="5380"/>
                      <a:pt x="40153" y="7235"/>
                    </a:cubicBezTo>
                    <a:cubicBezTo>
                      <a:pt x="41795" y="8177"/>
                      <a:pt x="43315" y="9180"/>
                      <a:pt x="44682" y="10213"/>
                    </a:cubicBezTo>
                    <a:cubicBezTo>
                      <a:pt x="46050" y="11216"/>
                      <a:pt x="47205" y="12341"/>
                      <a:pt x="48239" y="13435"/>
                    </a:cubicBezTo>
                    <a:cubicBezTo>
                      <a:pt x="49272" y="14529"/>
                      <a:pt x="50062" y="15684"/>
                      <a:pt x="50640" y="16748"/>
                    </a:cubicBezTo>
                    <a:cubicBezTo>
                      <a:pt x="51217" y="17812"/>
                      <a:pt x="51552" y="18815"/>
                      <a:pt x="51673" y="19697"/>
                    </a:cubicBezTo>
                    <a:cubicBezTo>
                      <a:pt x="51756" y="20175"/>
                      <a:pt x="51767" y="20599"/>
                      <a:pt x="51750" y="20960"/>
                    </a:cubicBezTo>
                    <a:lnTo>
                      <a:pt x="51750" y="20960"/>
                    </a:lnTo>
                    <a:cubicBezTo>
                      <a:pt x="51773" y="20597"/>
                      <a:pt x="51773" y="20166"/>
                      <a:pt x="51704" y="19666"/>
                    </a:cubicBezTo>
                    <a:cubicBezTo>
                      <a:pt x="51613" y="18785"/>
                      <a:pt x="51339" y="17782"/>
                      <a:pt x="50761" y="16657"/>
                    </a:cubicBezTo>
                    <a:cubicBezTo>
                      <a:pt x="50184" y="15563"/>
                      <a:pt x="49424" y="14438"/>
                      <a:pt x="48391" y="13283"/>
                    </a:cubicBezTo>
                    <a:cubicBezTo>
                      <a:pt x="47418" y="12159"/>
                      <a:pt x="46202" y="11034"/>
                      <a:pt x="44834" y="9970"/>
                    </a:cubicBezTo>
                    <a:cubicBezTo>
                      <a:pt x="43466" y="8906"/>
                      <a:pt x="41947" y="7903"/>
                      <a:pt x="40305" y="6931"/>
                    </a:cubicBezTo>
                    <a:cubicBezTo>
                      <a:pt x="37023" y="5076"/>
                      <a:pt x="33314" y="3496"/>
                      <a:pt x="29484" y="2310"/>
                    </a:cubicBezTo>
                    <a:cubicBezTo>
                      <a:pt x="27570" y="1703"/>
                      <a:pt x="25594" y="1247"/>
                      <a:pt x="23679" y="851"/>
                    </a:cubicBezTo>
                    <a:cubicBezTo>
                      <a:pt x="21703" y="487"/>
                      <a:pt x="19758" y="244"/>
                      <a:pt x="17904" y="92"/>
                    </a:cubicBezTo>
                    <a:cubicBezTo>
                      <a:pt x="16961" y="31"/>
                      <a:pt x="16027" y="0"/>
                      <a:pt x="15115" y="0"/>
                    </a:cubicBezTo>
                    <a:close/>
                    <a:moveTo>
                      <a:pt x="51750" y="20960"/>
                    </a:moveTo>
                    <a:cubicBezTo>
                      <a:pt x="51732" y="21237"/>
                      <a:pt x="51700" y="21475"/>
                      <a:pt x="51673" y="21672"/>
                    </a:cubicBezTo>
                    <a:cubicBezTo>
                      <a:pt x="51582" y="22189"/>
                      <a:pt x="51521" y="22402"/>
                      <a:pt x="51521" y="22402"/>
                    </a:cubicBezTo>
                    <a:cubicBezTo>
                      <a:pt x="51521" y="22402"/>
                      <a:pt x="51582" y="22189"/>
                      <a:pt x="51673" y="21733"/>
                    </a:cubicBezTo>
                    <a:cubicBezTo>
                      <a:pt x="51701" y="21524"/>
                      <a:pt x="51735" y="21265"/>
                      <a:pt x="51750" y="20960"/>
                    </a:cubicBezTo>
                    <a:close/>
                  </a:path>
                </a:pathLst>
              </a:custGeom>
              <a:solidFill>
                <a:srgbClr val="C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7"/>
            <p:cNvGrpSpPr/>
            <p:nvPr/>
          </p:nvGrpSpPr>
          <p:grpSpPr>
            <a:xfrm rot="-3756293">
              <a:off x="6547740" y="2066261"/>
              <a:ext cx="382516" cy="92971"/>
              <a:chOff x="9244975" y="3998175"/>
              <a:chExt cx="284200" cy="69075"/>
            </a:xfrm>
          </p:grpSpPr>
          <p:sp>
            <p:nvSpPr>
              <p:cNvPr id="1400" name="Google Shape;1400;p27"/>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rgbClr val="999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7"/>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3" name="Google Shape;1403;p27"/>
          <p:cNvGrpSpPr/>
          <p:nvPr/>
        </p:nvGrpSpPr>
        <p:grpSpPr>
          <a:xfrm>
            <a:off x="8227585" y="3474257"/>
            <a:ext cx="2809420" cy="1492809"/>
            <a:chOff x="-2190500" y="4910625"/>
            <a:chExt cx="2583850" cy="1372950"/>
          </a:xfrm>
        </p:grpSpPr>
        <p:sp>
          <p:nvSpPr>
            <p:cNvPr id="1404" name="Google Shape;1404;p27"/>
            <p:cNvSpPr/>
            <p:nvPr/>
          </p:nvSpPr>
          <p:spPr>
            <a:xfrm>
              <a:off x="-432950" y="6174000"/>
              <a:ext cx="38250" cy="109575"/>
            </a:xfrm>
            <a:custGeom>
              <a:avLst/>
              <a:gdLst/>
              <a:ahLst/>
              <a:cxnLst/>
              <a:rect l="l" t="t" r="r" b="b"/>
              <a:pathLst>
                <a:path w="1530" h="4383" extrusionOk="0">
                  <a:moveTo>
                    <a:pt x="274" y="0"/>
                  </a:moveTo>
                  <a:lnTo>
                    <a:pt x="1530" y="0"/>
                  </a:lnTo>
                  <a:lnTo>
                    <a:pt x="1484" y="4383"/>
                  </a:lnTo>
                  <a:lnTo>
                    <a:pt x="0"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472325" y="6174000"/>
              <a:ext cx="93050" cy="109575"/>
            </a:xfrm>
            <a:custGeom>
              <a:avLst/>
              <a:gdLst/>
              <a:ahLst/>
              <a:cxnLst/>
              <a:rect l="l" t="t" r="r" b="b"/>
              <a:pathLst>
                <a:path w="3722" h="4383" extrusionOk="0">
                  <a:moveTo>
                    <a:pt x="3721" y="2191"/>
                  </a:moveTo>
                  <a:cubicBezTo>
                    <a:pt x="3721" y="3401"/>
                    <a:pt x="2876" y="4383"/>
                    <a:pt x="1849" y="4383"/>
                  </a:cubicBezTo>
                  <a:cubicBezTo>
                    <a:pt x="822" y="4383"/>
                    <a:pt x="0" y="3401"/>
                    <a:pt x="0" y="2191"/>
                  </a:cubicBezTo>
                  <a:cubicBezTo>
                    <a:pt x="0" y="982"/>
                    <a:pt x="822" y="0"/>
                    <a:pt x="1849" y="0"/>
                  </a:cubicBezTo>
                  <a:cubicBezTo>
                    <a:pt x="2876" y="0"/>
                    <a:pt x="3721" y="982"/>
                    <a:pt x="3721"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442650" y="6174000"/>
              <a:ext cx="93025" cy="109575"/>
            </a:xfrm>
            <a:custGeom>
              <a:avLst/>
              <a:gdLst/>
              <a:ahLst/>
              <a:cxnLst/>
              <a:rect l="l" t="t" r="r" b="b"/>
              <a:pathLst>
                <a:path w="3721" h="4383" extrusionOk="0">
                  <a:moveTo>
                    <a:pt x="3721" y="2191"/>
                  </a:moveTo>
                  <a:cubicBezTo>
                    <a:pt x="3721" y="3401"/>
                    <a:pt x="2899" y="4383"/>
                    <a:pt x="1872" y="4383"/>
                  </a:cubicBezTo>
                  <a:cubicBezTo>
                    <a:pt x="845" y="4383"/>
                    <a:pt x="0" y="3401"/>
                    <a:pt x="0" y="2191"/>
                  </a:cubicBezTo>
                  <a:cubicBezTo>
                    <a:pt x="0" y="982"/>
                    <a:pt x="845" y="0"/>
                    <a:pt x="1872" y="0"/>
                  </a:cubicBezTo>
                  <a:cubicBezTo>
                    <a:pt x="2899" y="0"/>
                    <a:pt x="3721" y="982"/>
                    <a:pt x="3721"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434675" y="6181400"/>
              <a:ext cx="78775" cy="94200"/>
            </a:xfrm>
            <a:custGeom>
              <a:avLst/>
              <a:gdLst/>
              <a:ahLst/>
              <a:cxnLst/>
              <a:rect l="l" t="t" r="r" b="b"/>
              <a:pathLst>
                <a:path w="3151" h="3768" extrusionOk="0">
                  <a:moveTo>
                    <a:pt x="3151" y="1895"/>
                  </a:moveTo>
                  <a:cubicBezTo>
                    <a:pt x="3151" y="2923"/>
                    <a:pt x="2420" y="3767"/>
                    <a:pt x="1576" y="3767"/>
                  </a:cubicBezTo>
                  <a:cubicBezTo>
                    <a:pt x="686" y="3767"/>
                    <a:pt x="1" y="2945"/>
                    <a:pt x="1" y="1895"/>
                  </a:cubicBezTo>
                  <a:cubicBezTo>
                    <a:pt x="1" y="845"/>
                    <a:pt x="709" y="1"/>
                    <a:pt x="1576" y="1"/>
                  </a:cubicBezTo>
                  <a:cubicBezTo>
                    <a:pt x="2420" y="47"/>
                    <a:pt x="3151" y="868"/>
                    <a:pt x="3151" y="1895"/>
                  </a:cubicBezTo>
                  <a:close/>
                </a:path>
              </a:pathLst>
            </a:custGeom>
            <a:solidFill>
              <a:srgbClr val="E4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468325" y="6172850"/>
              <a:ext cx="118700" cy="51375"/>
            </a:xfrm>
            <a:custGeom>
              <a:avLst/>
              <a:gdLst/>
              <a:ahLst/>
              <a:cxnLst/>
              <a:rect l="l" t="t" r="r" b="b"/>
              <a:pathLst>
                <a:path w="4748" h="2055" extrusionOk="0">
                  <a:moveTo>
                    <a:pt x="4748" y="2055"/>
                  </a:moveTo>
                  <a:lnTo>
                    <a:pt x="0" y="1324"/>
                  </a:lnTo>
                  <a:cubicBezTo>
                    <a:pt x="0" y="1324"/>
                    <a:pt x="297" y="1"/>
                    <a:pt x="2283" y="1"/>
                  </a:cubicBezTo>
                  <a:cubicBezTo>
                    <a:pt x="4291" y="1"/>
                    <a:pt x="4657" y="1256"/>
                    <a:pt x="4748"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36100" y="6174000"/>
              <a:ext cx="38825" cy="109575"/>
            </a:xfrm>
            <a:custGeom>
              <a:avLst/>
              <a:gdLst/>
              <a:ahLst/>
              <a:cxnLst/>
              <a:rect l="l" t="t" r="r" b="b"/>
              <a:pathLst>
                <a:path w="1553" h="4383" extrusionOk="0">
                  <a:moveTo>
                    <a:pt x="298" y="0"/>
                  </a:moveTo>
                  <a:lnTo>
                    <a:pt x="1553" y="0"/>
                  </a:lnTo>
                  <a:lnTo>
                    <a:pt x="1484" y="4383"/>
                  </a:lnTo>
                  <a:lnTo>
                    <a:pt x="1"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2700" y="6174000"/>
              <a:ext cx="92475" cy="109575"/>
            </a:xfrm>
            <a:custGeom>
              <a:avLst/>
              <a:gdLst/>
              <a:ahLst/>
              <a:cxnLst/>
              <a:rect l="l" t="t" r="r" b="b"/>
              <a:pathLst>
                <a:path w="3699" h="4383" extrusionOk="0">
                  <a:moveTo>
                    <a:pt x="3698" y="2191"/>
                  </a:moveTo>
                  <a:cubicBezTo>
                    <a:pt x="3698" y="3378"/>
                    <a:pt x="2877" y="4383"/>
                    <a:pt x="1850" y="4383"/>
                  </a:cubicBezTo>
                  <a:cubicBezTo>
                    <a:pt x="822" y="4383"/>
                    <a:pt x="1" y="3424"/>
                    <a:pt x="1" y="2191"/>
                  </a:cubicBezTo>
                  <a:cubicBezTo>
                    <a:pt x="1" y="982"/>
                    <a:pt x="822" y="0"/>
                    <a:pt x="1850" y="0"/>
                  </a:cubicBezTo>
                  <a:cubicBezTo>
                    <a:pt x="2877" y="0"/>
                    <a:pt x="3698" y="982"/>
                    <a:pt x="3698"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26975" y="6174000"/>
              <a:ext cx="92475" cy="109575"/>
            </a:xfrm>
            <a:custGeom>
              <a:avLst/>
              <a:gdLst/>
              <a:ahLst/>
              <a:cxnLst/>
              <a:rect l="l" t="t" r="r" b="b"/>
              <a:pathLst>
                <a:path w="3699" h="4383" extrusionOk="0">
                  <a:moveTo>
                    <a:pt x="3698" y="2191"/>
                  </a:moveTo>
                  <a:cubicBezTo>
                    <a:pt x="3698" y="3401"/>
                    <a:pt x="2877" y="4383"/>
                    <a:pt x="1849" y="4383"/>
                  </a:cubicBezTo>
                  <a:cubicBezTo>
                    <a:pt x="822" y="4383"/>
                    <a:pt x="1" y="3401"/>
                    <a:pt x="1" y="2191"/>
                  </a:cubicBezTo>
                  <a:cubicBezTo>
                    <a:pt x="1" y="982"/>
                    <a:pt x="822" y="0"/>
                    <a:pt x="1849" y="0"/>
                  </a:cubicBezTo>
                  <a:cubicBezTo>
                    <a:pt x="2877" y="0"/>
                    <a:pt x="3698" y="982"/>
                    <a:pt x="3698"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a:off x="33825" y="6181400"/>
              <a:ext cx="78775" cy="94200"/>
            </a:xfrm>
            <a:custGeom>
              <a:avLst/>
              <a:gdLst/>
              <a:ahLst/>
              <a:cxnLst/>
              <a:rect l="l" t="t" r="r" b="b"/>
              <a:pathLst>
                <a:path w="3151" h="3768" extrusionOk="0">
                  <a:moveTo>
                    <a:pt x="3150" y="1895"/>
                  </a:moveTo>
                  <a:cubicBezTo>
                    <a:pt x="3150" y="2923"/>
                    <a:pt x="2443" y="3767"/>
                    <a:pt x="1575" y="3767"/>
                  </a:cubicBezTo>
                  <a:cubicBezTo>
                    <a:pt x="708" y="3767"/>
                    <a:pt x="1" y="2923"/>
                    <a:pt x="1" y="1895"/>
                  </a:cubicBezTo>
                  <a:cubicBezTo>
                    <a:pt x="1" y="845"/>
                    <a:pt x="708" y="1"/>
                    <a:pt x="1575" y="1"/>
                  </a:cubicBezTo>
                  <a:cubicBezTo>
                    <a:pt x="2443" y="1"/>
                    <a:pt x="3150" y="845"/>
                    <a:pt x="3150" y="1895"/>
                  </a:cubicBezTo>
                  <a:close/>
                </a:path>
              </a:pathLst>
            </a:custGeom>
            <a:solidFill>
              <a:srgbClr val="E4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a:off x="1300" y="6172850"/>
              <a:ext cx="118150" cy="51375"/>
            </a:xfrm>
            <a:custGeom>
              <a:avLst/>
              <a:gdLst/>
              <a:ahLst/>
              <a:cxnLst/>
              <a:rect l="l" t="t" r="r" b="b"/>
              <a:pathLst>
                <a:path w="4726" h="2055" extrusionOk="0">
                  <a:moveTo>
                    <a:pt x="4725" y="2055"/>
                  </a:moveTo>
                  <a:lnTo>
                    <a:pt x="0" y="1324"/>
                  </a:lnTo>
                  <a:cubicBezTo>
                    <a:pt x="0" y="1324"/>
                    <a:pt x="274" y="1"/>
                    <a:pt x="2283" y="1"/>
                  </a:cubicBezTo>
                  <a:cubicBezTo>
                    <a:pt x="4269" y="1"/>
                    <a:pt x="4680" y="1256"/>
                    <a:pt x="4725"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7"/>
            <p:cNvSpPr/>
            <p:nvPr/>
          </p:nvSpPr>
          <p:spPr>
            <a:xfrm>
              <a:off x="-2177950" y="4911175"/>
              <a:ext cx="1990975" cy="67950"/>
            </a:xfrm>
            <a:custGeom>
              <a:avLst/>
              <a:gdLst/>
              <a:ahLst/>
              <a:cxnLst/>
              <a:rect l="l" t="t" r="r" b="b"/>
              <a:pathLst>
                <a:path w="79639" h="2718" extrusionOk="0">
                  <a:moveTo>
                    <a:pt x="79638" y="1"/>
                  </a:moveTo>
                  <a:lnTo>
                    <a:pt x="79387" y="2717"/>
                  </a:lnTo>
                  <a:lnTo>
                    <a:pt x="777" y="2717"/>
                  </a:lnTo>
                  <a:lnTo>
                    <a:pt x="1"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193275" y="4911175"/>
              <a:ext cx="511300" cy="67950"/>
            </a:xfrm>
            <a:custGeom>
              <a:avLst/>
              <a:gdLst/>
              <a:ahLst/>
              <a:cxnLst/>
              <a:rect l="l" t="t" r="r" b="b"/>
              <a:pathLst>
                <a:path w="20452" h="2718" extrusionOk="0">
                  <a:moveTo>
                    <a:pt x="19630" y="2717"/>
                  </a:moveTo>
                  <a:lnTo>
                    <a:pt x="0" y="2717"/>
                  </a:lnTo>
                  <a:lnTo>
                    <a:pt x="251" y="1"/>
                  </a:lnTo>
                  <a:lnTo>
                    <a:pt x="20452" y="1"/>
                  </a:lnTo>
                  <a:close/>
                </a:path>
              </a:pathLst>
            </a:custGeom>
            <a:solidFill>
              <a:srgbClr val="E4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2058675" y="4979100"/>
              <a:ext cx="2254575" cy="76475"/>
            </a:xfrm>
            <a:custGeom>
              <a:avLst/>
              <a:gdLst/>
              <a:ahLst/>
              <a:cxnLst/>
              <a:rect l="l" t="t" r="r" b="b"/>
              <a:pathLst>
                <a:path w="90183" h="3059" extrusionOk="0">
                  <a:moveTo>
                    <a:pt x="90183" y="0"/>
                  </a:moveTo>
                  <a:lnTo>
                    <a:pt x="88791" y="2625"/>
                  </a:lnTo>
                  <a:lnTo>
                    <a:pt x="1986" y="3059"/>
                  </a:lnTo>
                  <a:lnTo>
                    <a:pt x="0" y="0"/>
                  </a:lnTo>
                  <a:close/>
                </a:path>
              </a:pathLst>
            </a:custGeom>
            <a:solidFill>
              <a:srgbClr val="98A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a:off x="-2058675" y="4979100"/>
              <a:ext cx="2254575" cy="76475"/>
            </a:xfrm>
            <a:custGeom>
              <a:avLst/>
              <a:gdLst/>
              <a:ahLst/>
              <a:cxnLst/>
              <a:rect l="l" t="t" r="r" b="b"/>
              <a:pathLst>
                <a:path w="90183" h="3059" extrusionOk="0">
                  <a:moveTo>
                    <a:pt x="89863" y="594"/>
                  </a:moveTo>
                  <a:lnTo>
                    <a:pt x="71557" y="1141"/>
                  </a:lnTo>
                  <a:lnTo>
                    <a:pt x="70599" y="2625"/>
                  </a:lnTo>
                  <a:lnTo>
                    <a:pt x="1986" y="3059"/>
                  </a:lnTo>
                  <a:lnTo>
                    <a:pt x="0" y="0"/>
                  </a:lnTo>
                  <a:lnTo>
                    <a:pt x="90183" y="0"/>
                  </a:lnTo>
                  <a:close/>
                </a:path>
              </a:pathLst>
            </a:custGeom>
            <a:solidFill>
              <a:srgbClr val="635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7"/>
            <p:cNvSpPr/>
            <p:nvPr/>
          </p:nvSpPr>
          <p:spPr>
            <a:xfrm>
              <a:off x="-138500" y="5047000"/>
              <a:ext cx="99875" cy="1116175"/>
            </a:xfrm>
            <a:custGeom>
              <a:avLst/>
              <a:gdLst/>
              <a:ahLst/>
              <a:cxnLst/>
              <a:rect l="l" t="t" r="r" b="b"/>
              <a:pathLst>
                <a:path w="3995" h="44647" extrusionOk="0">
                  <a:moveTo>
                    <a:pt x="3995" y="0"/>
                  </a:moveTo>
                  <a:lnTo>
                    <a:pt x="1027" y="44646"/>
                  </a:lnTo>
                  <a:lnTo>
                    <a:pt x="0" y="44646"/>
                  </a:lnTo>
                  <a:lnTo>
                    <a:pt x="1689" y="0"/>
                  </a:lnTo>
                  <a:close/>
                </a:path>
              </a:pathLst>
            </a:custGeom>
            <a:solidFill>
              <a:srgbClr val="D4D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138500" y="5044725"/>
              <a:ext cx="76475" cy="1118450"/>
            </a:xfrm>
            <a:custGeom>
              <a:avLst/>
              <a:gdLst/>
              <a:ahLst/>
              <a:cxnLst/>
              <a:rect l="l" t="t" r="r" b="b"/>
              <a:pathLst>
                <a:path w="3059" h="44738" extrusionOk="0">
                  <a:moveTo>
                    <a:pt x="434" y="44737"/>
                  </a:moveTo>
                  <a:lnTo>
                    <a:pt x="3059" y="0"/>
                  </a:lnTo>
                  <a:lnTo>
                    <a:pt x="1689" y="91"/>
                  </a:lnTo>
                  <a:lnTo>
                    <a:pt x="0" y="447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411275" y="6152875"/>
              <a:ext cx="536425" cy="42825"/>
            </a:xfrm>
            <a:custGeom>
              <a:avLst/>
              <a:gdLst/>
              <a:ahLst/>
              <a:cxnLst/>
              <a:rect l="l" t="t" r="r" b="b"/>
              <a:pathLst>
                <a:path w="21457" h="1713" extrusionOk="0">
                  <a:moveTo>
                    <a:pt x="21457" y="457"/>
                  </a:moveTo>
                  <a:lnTo>
                    <a:pt x="1" y="1"/>
                  </a:lnTo>
                  <a:lnTo>
                    <a:pt x="1" y="1416"/>
                  </a:lnTo>
                  <a:lnTo>
                    <a:pt x="21457" y="17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485450" y="6152875"/>
              <a:ext cx="74200" cy="35400"/>
            </a:xfrm>
            <a:custGeom>
              <a:avLst/>
              <a:gdLst/>
              <a:ahLst/>
              <a:cxnLst/>
              <a:rect l="l" t="t" r="r" b="b"/>
              <a:pathLst>
                <a:path w="2968" h="1416" extrusionOk="0">
                  <a:moveTo>
                    <a:pt x="2968" y="1"/>
                  </a:moveTo>
                  <a:lnTo>
                    <a:pt x="1" y="1"/>
                  </a:lnTo>
                  <a:lnTo>
                    <a:pt x="1" y="1302"/>
                  </a:lnTo>
                  <a:lnTo>
                    <a:pt x="2968" y="141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a:off x="-2112900" y="6174000"/>
              <a:ext cx="38275" cy="109575"/>
            </a:xfrm>
            <a:custGeom>
              <a:avLst/>
              <a:gdLst/>
              <a:ahLst/>
              <a:cxnLst/>
              <a:rect l="l" t="t" r="r" b="b"/>
              <a:pathLst>
                <a:path w="1531" h="4383" extrusionOk="0">
                  <a:moveTo>
                    <a:pt x="275" y="0"/>
                  </a:moveTo>
                  <a:lnTo>
                    <a:pt x="1530" y="0"/>
                  </a:lnTo>
                  <a:lnTo>
                    <a:pt x="1484" y="4383"/>
                  </a:lnTo>
                  <a:lnTo>
                    <a:pt x="1"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a:off x="-2152275" y="6174000"/>
              <a:ext cx="93050" cy="109575"/>
            </a:xfrm>
            <a:custGeom>
              <a:avLst/>
              <a:gdLst/>
              <a:ahLst/>
              <a:cxnLst/>
              <a:rect l="l" t="t" r="r" b="b"/>
              <a:pathLst>
                <a:path w="3722" h="4383" extrusionOk="0">
                  <a:moveTo>
                    <a:pt x="3721" y="2191"/>
                  </a:moveTo>
                  <a:cubicBezTo>
                    <a:pt x="3721" y="3378"/>
                    <a:pt x="2877" y="4383"/>
                    <a:pt x="1850" y="4383"/>
                  </a:cubicBezTo>
                  <a:cubicBezTo>
                    <a:pt x="823" y="4383"/>
                    <a:pt x="1" y="3424"/>
                    <a:pt x="1" y="2191"/>
                  </a:cubicBezTo>
                  <a:cubicBezTo>
                    <a:pt x="1" y="982"/>
                    <a:pt x="823" y="0"/>
                    <a:pt x="1850" y="0"/>
                  </a:cubicBezTo>
                  <a:cubicBezTo>
                    <a:pt x="2877" y="0"/>
                    <a:pt x="3721" y="982"/>
                    <a:pt x="3721"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a:off x="-2122025" y="6174000"/>
              <a:ext cx="92475" cy="109575"/>
            </a:xfrm>
            <a:custGeom>
              <a:avLst/>
              <a:gdLst/>
              <a:ahLst/>
              <a:cxnLst/>
              <a:rect l="l" t="t" r="r" b="b"/>
              <a:pathLst>
                <a:path w="3699" h="4383" extrusionOk="0">
                  <a:moveTo>
                    <a:pt x="3698" y="2191"/>
                  </a:moveTo>
                  <a:cubicBezTo>
                    <a:pt x="3698" y="3401"/>
                    <a:pt x="2877" y="4383"/>
                    <a:pt x="1849" y="4383"/>
                  </a:cubicBezTo>
                  <a:cubicBezTo>
                    <a:pt x="822" y="4383"/>
                    <a:pt x="1" y="3401"/>
                    <a:pt x="1" y="2191"/>
                  </a:cubicBezTo>
                  <a:cubicBezTo>
                    <a:pt x="1" y="982"/>
                    <a:pt x="822" y="0"/>
                    <a:pt x="1849" y="0"/>
                  </a:cubicBezTo>
                  <a:cubicBezTo>
                    <a:pt x="2877" y="0"/>
                    <a:pt x="3698" y="982"/>
                    <a:pt x="3698"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2115175" y="6181400"/>
              <a:ext cx="78775" cy="94200"/>
            </a:xfrm>
            <a:custGeom>
              <a:avLst/>
              <a:gdLst/>
              <a:ahLst/>
              <a:cxnLst/>
              <a:rect l="l" t="t" r="r" b="b"/>
              <a:pathLst>
                <a:path w="3151" h="3768" extrusionOk="0">
                  <a:moveTo>
                    <a:pt x="3150" y="1895"/>
                  </a:moveTo>
                  <a:cubicBezTo>
                    <a:pt x="3150" y="2923"/>
                    <a:pt x="2443" y="3767"/>
                    <a:pt x="1575" y="3767"/>
                  </a:cubicBezTo>
                  <a:cubicBezTo>
                    <a:pt x="708" y="3767"/>
                    <a:pt x="0" y="2923"/>
                    <a:pt x="0" y="1895"/>
                  </a:cubicBezTo>
                  <a:cubicBezTo>
                    <a:pt x="0" y="845"/>
                    <a:pt x="708" y="1"/>
                    <a:pt x="1575" y="1"/>
                  </a:cubicBezTo>
                  <a:cubicBezTo>
                    <a:pt x="2443" y="1"/>
                    <a:pt x="3150" y="845"/>
                    <a:pt x="3150" y="189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7"/>
            <p:cNvSpPr/>
            <p:nvPr/>
          </p:nvSpPr>
          <p:spPr>
            <a:xfrm>
              <a:off x="-2147700" y="6172850"/>
              <a:ext cx="118150" cy="51375"/>
            </a:xfrm>
            <a:custGeom>
              <a:avLst/>
              <a:gdLst/>
              <a:ahLst/>
              <a:cxnLst/>
              <a:rect l="l" t="t" r="r" b="b"/>
              <a:pathLst>
                <a:path w="4726" h="2055" extrusionOk="0">
                  <a:moveTo>
                    <a:pt x="4725" y="2055"/>
                  </a:moveTo>
                  <a:lnTo>
                    <a:pt x="0" y="1324"/>
                  </a:lnTo>
                  <a:cubicBezTo>
                    <a:pt x="0" y="1324"/>
                    <a:pt x="274" y="1"/>
                    <a:pt x="2283" y="1"/>
                  </a:cubicBezTo>
                  <a:cubicBezTo>
                    <a:pt x="4269" y="1"/>
                    <a:pt x="4680" y="1256"/>
                    <a:pt x="4725"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7"/>
            <p:cNvSpPr/>
            <p:nvPr/>
          </p:nvSpPr>
          <p:spPr>
            <a:xfrm>
              <a:off x="-1643825" y="6174000"/>
              <a:ext cx="38825" cy="109575"/>
            </a:xfrm>
            <a:custGeom>
              <a:avLst/>
              <a:gdLst/>
              <a:ahLst/>
              <a:cxnLst/>
              <a:rect l="l" t="t" r="r" b="b"/>
              <a:pathLst>
                <a:path w="1553" h="4383" extrusionOk="0">
                  <a:moveTo>
                    <a:pt x="297" y="0"/>
                  </a:moveTo>
                  <a:lnTo>
                    <a:pt x="1552" y="0"/>
                  </a:lnTo>
                  <a:lnTo>
                    <a:pt x="1484" y="4383"/>
                  </a:lnTo>
                  <a:lnTo>
                    <a:pt x="0"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1682625" y="6174000"/>
              <a:ext cx="92450" cy="109575"/>
            </a:xfrm>
            <a:custGeom>
              <a:avLst/>
              <a:gdLst/>
              <a:ahLst/>
              <a:cxnLst/>
              <a:rect l="l" t="t" r="r" b="b"/>
              <a:pathLst>
                <a:path w="3698" h="4383" extrusionOk="0">
                  <a:moveTo>
                    <a:pt x="3698" y="2191"/>
                  </a:moveTo>
                  <a:cubicBezTo>
                    <a:pt x="3698" y="3401"/>
                    <a:pt x="2876" y="4383"/>
                    <a:pt x="1849" y="4383"/>
                  </a:cubicBezTo>
                  <a:cubicBezTo>
                    <a:pt x="822" y="4383"/>
                    <a:pt x="0" y="3401"/>
                    <a:pt x="0" y="2191"/>
                  </a:cubicBezTo>
                  <a:cubicBezTo>
                    <a:pt x="0" y="982"/>
                    <a:pt x="822" y="0"/>
                    <a:pt x="1849" y="0"/>
                  </a:cubicBezTo>
                  <a:cubicBezTo>
                    <a:pt x="2876" y="0"/>
                    <a:pt x="3698" y="982"/>
                    <a:pt x="3698"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7"/>
            <p:cNvSpPr/>
            <p:nvPr/>
          </p:nvSpPr>
          <p:spPr>
            <a:xfrm>
              <a:off x="-1652975" y="6174000"/>
              <a:ext cx="93050" cy="109575"/>
            </a:xfrm>
            <a:custGeom>
              <a:avLst/>
              <a:gdLst/>
              <a:ahLst/>
              <a:cxnLst/>
              <a:rect l="l" t="t" r="r" b="b"/>
              <a:pathLst>
                <a:path w="3722" h="4383" extrusionOk="0">
                  <a:moveTo>
                    <a:pt x="3721" y="2191"/>
                  </a:moveTo>
                  <a:cubicBezTo>
                    <a:pt x="3721" y="3378"/>
                    <a:pt x="2877" y="4383"/>
                    <a:pt x="1850" y="4383"/>
                  </a:cubicBezTo>
                  <a:cubicBezTo>
                    <a:pt x="823" y="4383"/>
                    <a:pt x="1" y="3424"/>
                    <a:pt x="1" y="2191"/>
                  </a:cubicBezTo>
                  <a:cubicBezTo>
                    <a:pt x="1" y="982"/>
                    <a:pt x="823" y="0"/>
                    <a:pt x="1850" y="0"/>
                  </a:cubicBezTo>
                  <a:cubicBezTo>
                    <a:pt x="2877" y="0"/>
                    <a:pt x="3721" y="982"/>
                    <a:pt x="3721"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7"/>
            <p:cNvSpPr/>
            <p:nvPr/>
          </p:nvSpPr>
          <p:spPr>
            <a:xfrm>
              <a:off x="-1644975" y="6181400"/>
              <a:ext cx="78200" cy="94200"/>
            </a:xfrm>
            <a:custGeom>
              <a:avLst/>
              <a:gdLst/>
              <a:ahLst/>
              <a:cxnLst/>
              <a:rect l="l" t="t" r="r" b="b"/>
              <a:pathLst>
                <a:path w="3128" h="3768" extrusionOk="0">
                  <a:moveTo>
                    <a:pt x="3128" y="1895"/>
                  </a:moveTo>
                  <a:cubicBezTo>
                    <a:pt x="3128" y="2923"/>
                    <a:pt x="2420" y="3767"/>
                    <a:pt x="1575" y="3767"/>
                  </a:cubicBezTo>
                  <a:cubicBezTo>
                    <a:pt x="685" y="3767"/>
                    <a:pt x="0" y="2945"/>
                    <a:pt x="0" y="1895"/>
                  </a:cubicBezTo>
                  <a:cubicBezTo>
                    <a:pt x="0" y="845"/>
                    <a:pt x="708" y="1"/>
                    <a:pt x="1575" y="1"/>
                  </a:cubicBezTo>
                  <a:cubicBezTo>
                    <a:pt x="2420" y="47"/>
                    <a:pt x="3128" y="868"/>
                    <a:pt x="3128" y="189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7"/>
            <p:cNvSpPr/>
            <p:nvPr/>
          </p:nvSpPr>
          <p:spPr>
            <a:xfrm>
              <a:off x="-1678650" y="6172850"/>
              <a:ext cx="118725" cy="51375"/>
            </a:xfrm>
            <a:custGeom>
              <a:avLst/>
              <a:gdLst/>
              <a:ahLst/>
              <a:cxnLst/>
              <a:rect l="l" t="t" r="r" b="b"/>
              <a:pathLst>
                <a:path w="4749" h="2055" extrusionOk="0">
                  <a:moveTo>
                    <a:pt x="4748" y="2055"/>
                  </a:moveTo>
                  <a:lnTo>
                    <a:pt x="1" y="1324"/>
                  </a:lnTo>
                  <a:cubicBezTo>
                    <a:pt x="1" y="1324"/>
                    <a:pt x="298" y="1"/>
                    <a:pt x="2283" y="1"/>
                  </a:cubicBezTo>
                  <a:cubicBezTo>
                    <a:pt x="4292" y="1"/>
                    <a:pt x="4680" y="1256"/>
                    <a:pt x="4748"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7"/>
            <p:cNvSpPr/>
            <p:nvPr/>
          </p:nvSpPr>
          <p:spPr>
            <a:xfrm>
              <a:off x="-1918875" y="5047000"/>
              <a:ext cx="126125" cy="1116175"/>
            </a:xfrm>
            <a:custGeom>
              <a:avLst/>
              <a:gdLst/>
              <a:ahLst/>
              <a:cxnLst/>
              <a:rect l="l" t="t" r="r" b="b"/>
              <a:pathLst>
                <a:path w="5045" h="44647" extrusionOk="0">
                  <a:moveTo>
                    <a:pt x="2306" y="0"/>
                  </a:moveTo>
                  <a:lnTo>
                    <a:pt x="5045" y="44646"/>
                  </a:lnTo>
                  <a:lnTo>
                    <a:pt x="4018" y="44646"/>
                  </a:lnTo>
                  <a:lnTo>
                    <a:pt x="0" y="0"/>
                  </a:lnTo>
                  <a:close/>
                </a:path>
              </a:pathLst>
            </a:custGeom>
            <a:solidFill>
              <a:srgbClr val="D4D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7"/>
            <p:cNvSpPr/>
            <p:nvPr/>
          </p:nvSpPr>
          <p:spPr>
            <a:xfrm>
              <a:off x="-1918875" y="5044725"/>
              <a:ext cx="111300" cy="1118450"/>
            </a:xfrm>
            <a:custGeom>
              <a:avLst/>
              <a:gdLst/>
              <a:ahLst/>
              <a:cxnLst/>
              <a:rect l="l" t="t" r="r" b="b"/>
              <a:pathLst>
                <a:path w="4452" h="44738" extrusionOk="0">
                  <a:moveTo>
                    <a:pt x="4451" y="44737"/>
                  </a:moveTo>
                  <a:lnTo>
                    <a:pt x="1370" y="0"/>
                  </a:lnTo>
                  <a:lnTo>
                    <a:pt x="0" y="91"/>
                  </a:lnTo>
                  <a:lnTo>
                    <a:pt x="4018" y="447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7"/>
            <p:cNvSpPr/>
            <p:nvPr/>
          </p:nvSpPr>
          <p:spPr>
            <a:xfrm>
              <a:off x="-2090650" y="6152875"/>
              <a:ext cx="536425" cy="42825"/>
            </a:xfrm>
            <a:custGeom>
              <a:avLst/>
              <a:gdLst/>
              <a:ahLst/>
              <a:cxnLst/>
              <a:rect l="l" t="t" r="r" b="b"/>
              <a:pathLst>
                <a:path w="21457" h="1713" extrusionOk="0">
                  <a:moveTo>
                    <a:pt x="21457" y="457"/>
                  </a:moveTo>
                  <a:lnTo>
                    <a:pt x="1" y="1"/>
                  </a:lnTo>
                  <a:lnTo>
                    <a:pt x="1" y="1416"/>
                  </a:lnTo>
                  <a:lnTo>
                    <a:pt x="21457" y="17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7"/>
            <p:cNvSpPr/>
            <p:nvPr/>
          </p:nvSpPr>
          <p:spPr>
            <a:xfrm>
              <a:off x="-2164825" y="6152875"/>
              <a:ext cx="74200" cy="35400"/>
            </a:xfrm>
            <a:custGeom>
              <a:avLst/>
              <a:gdLst/>
              <a:ahLst/>
              <a:cxnLst/>
              <a:rect l="l" t="t" r="r" b="b"/>
              <a:pathLst>
                <a:path w="2968" h="1416" extrusionOk="0">
                  <a:moveTo>
                    <a:pt x="2968" y="1"/>
                  </a:moveTo>
                  <a:lnTo>
                    <a:pt x="1" y="1"/>
                  </a:lnTo>
                  <a:lnTo>
                    <a:pt x="1" y="1302"/>
                  </a:lnTo>
                  <a:lnTo>
                    <a:pt x="2968" y="141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7"/>
            <p:cNvSpPr/>
            <p:nvPr/>
          </p:nvSpPr>
          <p:spPr>
            <a:xfrm>
              <a:off x="-1836125" y="5827625"/>
              <a:ext cx="1728450" cy="33125"/>
            </a:xfrm>
            <a:custGeom>
              <a:avLst/>
              <a:gdLst/>
              <a:ahLst/>
              <a:cxnLst/>
              <a:rect l="l" t="t" r="r" b="b"/>
              <a:pathLst>
                <a:path w="69138" h="1325" extrusionOk="0">
                  <a:moveTo>
                    <a:pt x="69138" y="1324"/>
                  </a:moveTo>
                  <a:lnTo>
                    <a:pt x="548" y="1324"/>
                  </a:lnTo>
                  <a:lnTo>
                    <a:pt x="0" y="0"/>
                  </a:lnTo>
                  <a:lnTo>
                    <a:pt x="69138" y="548"/>
                  </a:lnTo>
                  <a:close/>
                </a:path>
              </a:pathLst>
            </a:custGeom>
            <a:solidFill>
              <a:srgbClr val="D4D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7"/>
            <p:cNvSpPr/>
            <p:nvPr/>
          </p:nvSpPr>
          <p:spPr>
            <a:xfrm>
              <a:off x="-2190500" y="4911175"/>
              <a:ext cx="2583850" cy="1135025"/>
            </a:xfrm>
            <a:custGeom>
              <a:avLst/>
              <a:gdLst/>
              <a:ahLst/>
              <a:cxnLst/>
              <a:rect l="l" t="t" r="r" b="b"/>
              <a:pathLst>
                <a:path w="103354" h="45401" extrusionOk="0">
                  <a:moveTo>
                    <a:pt x="100341" y="1"/>
                  </a:moveTo>
                  <a:lnTo>
                    <a:pt x="103353" y="43825"/>
                  </a:lnTo>
                  <a:cubicBezTo>
                    <a:pt x="103353" y="43825"/>
                    <a:pt x="99017" y="41337"/>
                    <a:pt x="98172" y="38005"/>
                  </a:cubicBezTo>
                  <a:lnTo>
                    <a:pt x="90046" y="37343"/>
                  </a:lnTo>
                  <a:lnTo>
                    <a:pt x="86075" y="36978"/>
                  </a:lnTo>
                  <a:cubicBezTo>
                    <a:pt x="86075" y="36978"/>
                    <a:pt x="85436" y="41383"/>
                    <a:pt x="79364" y="45400"/>
                  </a:cubicBezTo>
                  <a:cubicBezTo>
                    <a:pt x="79364" y="45400"/>
                    <a:pt x="76351" y="42091"/>
                    <a:pt x="74708" y="38484"/>
                  </a:cubicBezTo>
                  <a:lnTo>
                    <a:pt x="69914" y="38256"/>
                  </a:lnTo>
                  <a:lnTo>
                    <a:pt x="7533" y="38256"/>
                  </a:lnTo>
                  <a:cubicBezTo>
                    <a:pt x="7533" y="38256"/>
                    <a:pt x="4269" y="42433"/>
                    <a:pt x="1" y="44487"/>
                  </a:cubicBezTo>
                  <a:lnTo>
                    <a:pt x="503" y="24"/>
                  </a:lnTo>
                  <a:lnTo>
                    <a:pt x="100341" y="2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7"/>
            <p:cNvSpPr/>
            <p:nvPr/>
          </p:nvSpPr>
          <p:spPr>
            <a:xfrm>
              <a:off x="-163625" y="4911175"/>
              <a:ext cx="481650" cy="949575"/>
            </a:xfrm>
            <a:custGeom>
              <a:avLst/>
              <a:gdLst/>
              <a:ahLst/>
              <a:cxnLst/>
              <a:rect l="l" t="t" r="r" b="b"/>
              <a:pathLst>
                <a:path w="19266" h="37983" extrusionOk="0">
                  <a:moveTo>
                    <a:pt x="5000" y="36955"/>
                  </a:moveTo>
                  <a:lnTo>
                    <a:pt x="1" y="480"/>
                  </a:lnTo>
                  <a:lnTo>
                    <a:pt x="19266" y="1"/>
                  </a:lnTo>
                  <a:lnTo>
                    <a:pt x="17097" y="37982"/>
                  </a:lnTo>
                  <a:lnTo>
                    <a:pt x="18238" y="1348"/>
                  </a:lnTo>
                  <a:lnTo>
                    <a:pt x="15636" y="37868"/>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7"/>
            <p:cNvSpPr/>
            <p:nvPr/>
          </p:nvSpPr>
          <p:spPr>
            <a:xfrm>
              <a:off x="-349650" y="4911175"/>
              <a:ext cx="162675" cy="960975"/>
            </a:xfrm>
            <a:custGeom>
              <a:avLst/>
              <a:gdLst/>
              <a:ahLst/>
              <a:cxnLst/>
              <a:rect l="l" t="t" r="r" b="b"/>
              <a:pathLst>
                <a:path w="6507" h="38439" extrusionOk="0">
                  <a:moveTo>
                    <a:pt x="1119" y="38439"/>
                  </a:moveTo>
                  <a:lnTo>
                    <a:pt x="6506" y="1"/>
                  </a:lnTo>
                  <a:lnTo>
                    <a:pt x="1" y="38256"/>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7"/>
            <p:cNvSpPr/>
            <p:nvPr/>
          </p:nvSpPr>
          <p:spPr>
            <a:xfrm>
              <a:off x="-2161975" y="4911175"/>
              <a:ext cx="191200" cy="955275"/>
            </a:xfrm>
            <a:custGeom>
              <a:avLst/>
              <a:gdLst/>
              <a:ahLst/>
              <a:cxnLst/>
              <a:rect l="l" t="t" r="r" b="b"/>
              <a:pathLst>
                <a:path w="7648" h="38211" extrusionOk="0">
                  <a:moveTo>
                    <a:pt x="6392" y="38210"/>
                  </a:moveTo>
                  <a:lnTo>
                    <a:pt x="1" y="1"/>
                  </a:lnTo>
                  <a:lnTo>
                    <a:pt x="7647" y="3821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7"/>
            <p:cNvSpPr/>
            <p:nvPr/>
          </p:nvSpPr>
          <p:spPr>
            <a:xfrm>
              <a:off x="-1886350" y="4910625"/>
              <a:ext cx="806325" cy="955825"/>
            </a:xfrm>
            <a:custGeom>
              <a:avLst/>
              <a:gdLst/>
              <a:ahLst/>
              <a:cxnLst/>
              <a:rect l="l" t="t" r="r" b="b"/>
              <a:pathLst>
                <a:path w="32253" h="38233" extrusionOk="0">
                  <a:moveTo>
                    <a:pt x="0" y="38232"/>
                  </a:moveTo>
                  <a:cubicBezTo>
                    <a:pt x="0" y="38232"/>
                    <a:pt x="20840" y="23989"/>
                    <a:pt x="32253" y="0"/>
                  </a:cubicBezTo>
                  <a:cubicBezTo>
                    <a:pt x="32253" y="0"/>
                    <a:pt x="25405" y="27893"/>
                    <a:pt x="8879" y="38232"/>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a:off x="-1193025" y="4911175"/>
              <a:ext cx="252800" cy="955850"/>
            </a:xfrm>
            <a:custGeom>
              <a:avLst/>
              <a:gdLst/>
              <a:ahLst/>
              <a:cxnLst/>
              <a:rect l="l" t="t" r="r" b="b"/>
              <a:pathLst>
                <a:path w="10112" h="38234" extrusionOk="0">
                  <a:moveTo>
                    <a:pt x="8742" y="1"/>
                  </a:moveTo>
                  <a:cubicBezTo>
                    <a:pt x="8742" y="1"/>
                    <a:pt x="10112" y="28715"/>
                    <a:pt x="2009" y="38096"/>
                  </a:cubicBezTo>
                  <a:lnTo>
                    <a:pt x="0" y="38233"/>
                  </a:lnTo>
                  <a:cubicBezTo>
                    <a:pt x="0" y="38210"/>
                    <a:pt x="8445" y="21206"/>
                    <a:pt x="874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a:off x="263800" y="4911175"/>
              <a:ext cx="54225" cy="949575"/>
            </a:xfrm>
            <a:custGeom>
              <a:avLst/>
              <a:gdLst/>
              <a:ahLst/>
              <a:cxnLst/>
              <a:rect l="l" t="t" r="r" b="b"/>
              <a:pathLst>
                <a:path w="2169" h="37983" extrusionOk="0">
                  <a:moveTo>
                    <a:pt x="0" y="37982"/>
                  </a:moveTo>
                  <a:lnTo>
                    <a:pt x="2169" y="1"/>
                  </a:lnTo>
                  <a:lnTo>
                    <a:pt x="1096" y="11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a:off x="-482600" y="5692950"/>
              <a:ext cx="73650" cy="175775"/>
            </a:xfrm>
            <a:custGeom>
              <a:avLst/>
              <a:gdLst/>
              <a:ahLst/>
              <a:cxnLst/>
              <a:rect l="l" t="t" r="r" b="b"/>
              <a:pathLst>
                <a:path w="2946" h="7031" extrusionOk="0">
                  <a:moveTo>
                    <a:pt x="2945" y="7031"/>
                  </a:moveTo>
                  <a:lnTo>
                    <a:pt x="2032" y="1"/>
                  </a:lnTo>
                  <a:lnTo>
                    <a:pt x="1" y="693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a:off x="-751375" y="5760850"/>
              <a:ext cx="129000" cy="107875"/>
            </a:xfrm>
            <a:custGeom>
              <a:avLst/>
              <a:gdLst/>
              <a:ahLst/>
              <a:cxnLst/>
              <a:rect l="l" t="t" r="r" b="b"/>
              <a:pathLst>
                <a:path w="5160" h="4315" extrusionOk="0">
                  <a:moveTo>
                    <a:pt x="5159" y="4315"/>
                  </a:moveTo>
                  <a:lnTo>
                    <a:pt x="3425" y="1"/>
                  </a:lnTo>
                  <a:lnTo>
                    <a:pt x="1" y="4223"/>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a:off x="-1597625" y="4911175"/>
              <a:ext cx="47975" cy="106175"/>
            </a:xfrm>
            <a:custGeom>
              <a:avLst/>
              <a:gdLst/>
              <a:ahLst/>
              <a:cxnLst/>
              <a:rect l="l" t="t" r="r" b="b"/>
              <a:pathLst>
                <a:path w="1919" h="4247" extrusionOk="0">
                  <a:moveTo>
                    <a:pt x="1918" y="1"/>
                  </a:moveTo>
                  <a:lnTo>
                    <a:pt x="1" y="4246"/>
                  </a:lnTo>
                  <a:lnTo>
                    <a:pt x="9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7"/>
            <p:cNvSpPr/>
            <p:nvPr/>
          </p:nvSpPr>
          <p:spPr>
            <a:xfrm>
              <a:off x="-1881800" y="4911175"/>
              <a:ext cx="109025" cy="658550"/>
            </a:xfrm>
            <a:custGeom>
              <a:avLst/>
              <a:gdLst/>
              <a:ahLst/>
              <a:cxnLst/>
              <a:rect l="l" t="t" r="r" b="b"/>
              <a:pathLst>
                <a:path w="4361" h="26342" extrusionOk="0">
                  <a:moveTo>
                    <a:pt x="4361" y="1"/>
                  </a:moveTo>
                  <a:cubicBezTo>
                    <a:pt x="4361" y="1"/>
                    <a:pt x="2284" y="20430"/>
                    <a:pt x="1" y="26341"/>
                  </a:cubicBezTo>
                  <a:cubicBezTo>
                    <a:pt x="1" y="26341"/>
                    <a:pt x="2717" y="8469"/>
                    <a:pt x="2557" y="115"/>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7"/>
            <p:cNvSpPr/>
            <p:nvPr/>
          </p:nvSpPr>
          <p:spPr>
            <a:xfrm>
              <a:off x="-132225" y="5945750"/>
              <a:ext cx="37125" cy="81625"/>
            </a:xfrm>
            <a:custGeom>
              <a:avLst/>
              <a:gdLst/>
              <a:ahLst/>
              <a:cxnLst/>
              <a:rect l="l" t="t" r="r" b="b"/>
              <a:pathLst>
                <a:path w="1485" h="3265" extrusionOk="0">
                  <a:moveTo>
                    <a:pt x="1256" y="2648"/>
                  </a:moveTo>
                  <a:lnTo>
                    <a:pt x="0" y="3264"/>
                  </a:lnTo>
                  <a:lnTo>
                    <a:pt x="92" y="1529"/>
                  </a:lnTo>
                  <a:lnTo>
                    <a:pt x="1484" y="0"/>
                  </a:lnTo>
                  <a:close/>
                </a:path>
              </a:pathLst>
            </a:custGeom>
            <a:solidFill>
              <a:srgbClr val="5388E8">
                <a:alpha val="25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a:off x="-1844700" y="5866425"/>
              <a:ext cx="38250" cy="79350"/>
            </a:xfrm>
            <a:custGeom>
              <a:avLst/>
              <a:gdLst/>
              <a:ahLst/>
              <a:cxnLst/>
              <a:rect l="l" t="t" r="r" b="b"/>
              <a:pathLst>
                <a:path w="1530" h="3174" extrusionOk="0">
                  <a:moveTo>
                    <a:pt x="1530" y="2648"/>
                  </a:moveTo>
                  <a:lnTo>
                    <a:pt x="252" y="3173"/>
                  </a:lnTo>
                  <a:lnTo>
                    <a:pt x="1" y="0"/>
                  </a:lnTo>
                  <a:lnTo>
                    <a:pt x="1347" y="0"/>
                  </a:lnTo>
                  <a:close/>
                </a:path>
              </a:pathLst>
            </a:custGeom>
            <a:solidFill>
              <a:srgbClr val="5388E8">
                <a:alpha val="25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a:off x="-377025" y="4916900"/>
              <a:ext cx="190050" cy="668225"/>
            </a:xfrm>
            <a:custGeom>
              <a:avLst/>
              <a:gdLst/>
              <a:ahLst/>
              <a:cxnLst/>
              <a:rect l="l" t="t" r="r" b="b"/>
              <a:pathLst>
                <a:path w="7602" h="26729" extrusionOk="0">
                  <a:moveTo>
                    <a:pt x="7601" y="0"/>
                  </a:moveTo>
                  <a:cubicBezTo>
                    <a:pt x="7601" y="0"/>
                    <a:pt x="2557" y="19584"/>
                    <a:pt x="0" y="26729"/>
                  </a:cubicBezTo>
                  <a:lnTo>
                    <a:pt x="0" y="1107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a:off x="-1918875" y="5171400"/>
              <a:ext cx="479350" cy="463950"/>
            </a:xfrm>
            <a:custGeom>
              <a:avLst/>
              <a:gdLst/>
              <a:ahLst/>
              <a:cxnLst/>
              <a:rect l="l" t="t" r="r" b="b"/>
              <a:pathLst>
                <a:path w="19174" h="18558" extrusionOk="0">
                  <a:moveTo>
                    <a:pt x="19174" y="0"/>
                  </a:moveTo>
                  <a:cubicBezTo>
                    <a:pt x="19174" y="0"/>
                    <a:pt x="13604" y="15795"/>
                    <a:pt x="7419" y="18557"/>
                  </a:cubicBezTo>
                  <a:lnTo>
                    <a:pt x="0" y="17758"/>
                  </a:lnTo>
                  <a:cubicBezTo>
                    <a:pt x="0" y="17758"/>
                    <a:pt x="11002" y="6574"/>
                    <a:pt x="19174" y="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a:off x="-972200" y="4911175"/>
              <a:ext cx="349825" cy="813750"/>
            </a:xfrm>
            <a:custGeom>
              <a:avLst/>
              <a:gdLst/>
              <a:ahLst/>
              <a:cxnLst/>
              <a:rect l="l" t="t" r="r" b="b"/>
              <a:pathLst>
                <a:path w="13993" h="32550" extrusionOk="0">
                  <a:moveTo>
                    <a:pt x="13992" y="1"/>
                  </a:moveTo>
                  <a:lnTo>
                    <a:pt x="5205" y="1"/>
                  </a:lnTo>
                  <a:cubicBezTo>
                    <a:pt x="5205" y="1"/>
                    <a:pt x="3150" y="24219"/>
                    <a:pt x="1" y="3255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a:off x="-2177950" y="4911175"/>
              <a:ext cx="41675" cy="116450"/>
            </a:xfrm>
            <a:custGeom>
              <a:avLst/>
              <a:gdLst/>
              <a:ahLst/>
              <a:cxnLst/>
              <a:rect l="l" t="t" r="r" b="b"/>
              <a:pathLst>
                <a:path w="1667" h="4658" extrusionOk="0">
                  <a:moveTo>
                    <a:pt x="1210" y="229"/>
                  </a:moveTo>
                  <a:lnTo>
                    <a:pt x="1667" y="465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a:off x="-132225" y="5085800"/>
              <a:ext cx="122125" cy="752125"/>
            </a:xfrm>
            <a:custGeom>
              <a:avLst/>
              <a:gdLst/>
              <a:ahLst/>
              <a:cxnLst/>
              <a:rect l="l" t="t" r="r" b="b"/>
              <a:pathLst>
                <a:path w="4885" h="30085" extrusionOk="0">
                  <a:moveTo>
                    <a:pt x="3744" y="29970"/>
                  </a:moveTo>
                  <a:lnTo>
                    <a:pt x="0" y="0"/>
                  </a:lnTo>
                  <a:lnTo>
                    <a:pt x="4885" y="3008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 name="Google Shape;1455;p27"/>
          <p:cNvGrpSpPr/>
          <p:nvPr/>
        </p:nvGrpSpPr>
        <p:grpSpPr>
          <a:xfrm flipH="1">
            <a:off x="8461592" y="3261029"/>
            <a:ext cx="479745" cy="213232"/>
            <a:chOff x="6017675" y="4294850"/>
            <a:chExt cx="665850" cy="295950"/>
          </a:xfrm>
        </p:grpSpPr>
        <p:sp>
          <p:nvSpPr>
            <p:cNvPr id="1456" name="Google Shape;1456;p27"/>
            <p:cNvSpPr/>
            <p:nvPr/>
          </p:nvSpPr>
          <p:spPr>
            <a:xfrm>
              <a:off x="6084325" y="4295675"/>
              <a:ext cx="504075" cy="295125"/>
            </a:xfrm>
            <a:custGeom>
              <a:avLst/>
              <a:gdLst/>
              <a:ahLst/>
              <a:cxnLst/>
              <a:rect l="l" t="t" r="r" b="b"/>
              <a:pathLst>
                <a:path w="20163" h="11805" extrusionOk="0">
                  <a:moveTo>
                    <a:pt x="2927" y="11805"/>
                  </a:moveTo>
                  <a:lnTo>
                    <a:pt x="1" y="520"/>
                  </a:lnTo>
                  <a:lnTo>
                    <a:pt x="20163" y="0"/>
                  </a:lnTo>
                  <a:lnTo>
                    <a:pt x="17171" y="118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7"/>
            <p:cNvSpPr/>
            <p:nvPr/>
          </p:nvSpPr>
          <p:spPr>
            <a:xfrm>
              <a:off x="6269700" y="4294850"/>
              <a:ext cx="413825" cy="57750"/>
            </a:xfrm>
            <a:custGeom>
              <a:avLst/>
              <a:gdLst/>
              <a:ahLst/>
              <a:cxnLst/>
              <a:rect l="l" t="t" r="r" b="b"/>
              <a:pathLst>
                <a:path w="16553" h="2310" extrusionOk="0">
                  <a:moveTo>
                    <a:pt x="16553" y="1"/>
                  </a:moveTo>
                  <a:lnTo>
                    <a:pt x="16553" y="781"/>
                  </a:lnTo>
                  <a:cubicBezTo>
                    <a:pt x="16553" y="781"/>
                    <a:pt x="8260" y="2310"/>
                    <a:pt x="0" y="3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7"/>
            <p:cNvSpPr/>
            <p:nvPr/>
          </p:nvSpPr>
          <p:spPr>
            <a:xfrm>
              <a:off x="6291650" y="4294850"/>
              <a:ext cx="391875" cy="29300"/>
            </a:xfrm>
            <a:custGeom>
              <a:avLst/>
              <a:gdLst/>
              <a:ahLst/>
              <a:cxnLst/>
              <a:rect l="l" t="t" r="r" b="b"/>
              <a:pathLst>
                <a:path w="15675" h="1172" extrusionOk="0">
                  <a:moveTo>
                    <a:pt x="0" y="358"/>
                  </a:moveTo>
                  <a:cubicBezTo>
                    <a:pt x="0" y="358"/>
                    <a:pt x="8358" y="1171"/>
                    <a:pt x="15675" y="1"/>
                  </a:cubicBezTo>
                  <a:lnTo>
                    <a:pt x="11870" y="3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a:off x="6017675" y="4308675"/>
              <a:ext cx="71550" cy="19525"/>
            </a:xfrm>
            <a:custGeom>
              <a:avLst/>
              <a:gdLst/>
              <a:ahLst/>
              <a:cxnLst/>
              <a:rect l="l" t="t" r="r" b="b"/>
              <a:pathLst>
                <a:path w="2862" h="781" extrusionOk="0">
                  <a:moveTo>
                    <a:pt x="2667" y="0"/>
                  </a:moveTo>
                  <a:lnTo>
                    <a:pt x="0" y="131"/>
                  </a:lnTo>
                  <a:lnTo>
                    <a:pt x="0" y="781"/>
                  </a:lnTo>
                  <a:lnTo>
                    <a:pt x="2862" y="78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a:off x="6323350" y="4315175"/>
              <a:ext cx="258550" cy="72375"/>
            </a:xfrm>
            <a:custGeom>
              <a:avLst/>
              <a:gdLst/>
              <a:ahLst/>
              <a:cxnLst/>
              <a:rect l="l" t="t" r="r" b="b"/>
              <a:pathLst>
                <a:path w="10342" h="2895" extrusionOk="0">
                  <a:moveTo>
                    <a:pt x="0" y="1"/>
                  </a:moveTo>
                  <a:cubicBezTo>
                    <a:pt x="0" y="1"/>
                    <a:pt x="2992" y="2895"/>
                    <a:pt x="9724" y="2765"/>
                  </a:cubicBezTo>
                  <a:lnTo>
                    <a:pt x="10309" y="391"/>
                  </a:lnTo>
                  <a:cubicBezTo>
                    <a:pt x="10342" y="391"/>
                    <a:pt x="5236" y="1041"/>
                    <a:pt x="0"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
  <p:cSld name="CUSTOM_6_1">
    <p:spTree>
      <p:nvGrpSpPr>
        <p:cNvPr id="1" name="Shape 1461"/>
        <p:cNvGrpSpPr/>
        <p:nvPr/>
      </p:nvGrpSpPr>
      <p:grpSpPr>
        <a:xfrm>
          <a:off x="0" y="0"/>
          <a:ext cx="0" cy="0"/>
          <a:chOff x="0" y="0"/>
          <a:chExt cx="0" cy="0"/>
        </a:xfrm>
      </p:grpSpPr>
      <p:sp>
        <p:nvSpPr>
          <p:cNvPr id="1462" name="Google Shape;1462;p28"/>
          <p:cNvSpPr txBox="1">
            <a:spLocks noGrp="1"/>
          </p:cNvSpPr>
          <p:nvPr>
            <p:ph type="title"/>
          </p:nvPr>
        </p:nvSpPr>
        <p:spPr>
          <a:xfrm>
            <a:off x="720030" y="545875"/>
            <a:ext cx="2915100" cy="878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400"/>
            </a:lvl1pPr>
            <a:lvl2pPr lvl="1"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2pPr>
            <a:lvl3pPr lvl="2"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3pPr>
            <a:lvl4pPr lvl="3"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4pPr>
            <a:lvl5pPr lvl="4"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5pPr>
            <a:lvl6pPr lvl="5"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6pPr>
            <a:lvl7pPr lvl="6"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7pPr>
            <a:lvl8pPr lvl="7"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8pPr>
            <a:lvl9pPr lvl="8"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9pPr>
          </a:lstStyle>
          <a:p>
            <a:endParaRPr/>
          </a:p>
        </p:txBody>
      </p:sp>
      <p:sp>
        <p:nvSpPr>
          <p:cNvPr id="1463" name="Google Shape;1463;p28"/>
          <p:cNvSpPr txBox="1">
            <a:spLocks noGrp="1"/>
          </p:cNvSpPr>
          <p:nvPr>
            <p:ph type="subTitle" idx="1"/>
          </p:nvPr>
        </p:nvSpPr>
        <p:spPr>
          <a:xfrm>
            <a:off x="720000" y="1202204"/>
            <a:ext cx="2915100" cy="74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64" name="Google Shape;1464;p28"/>
          <p:cNvSpPr txBox="1">
            <a:spLocks noGrp="1"/>
          </p:cNvSpPr>
          <p:nvPr>
            <p:ph type="title" idx="2"/>
          </p:nvPr>
        </p:nvSpPr>
        <p:spPr>
          <a:xfrm>
            <a:off x="720018" y="2353171"/>
            <a:ext cx="2915100" cy="878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5100"/>
            </a:lvl1pPr>
            <a:lvl2pPr lvl="1"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2pPr>
            <a:lvl3pPr lvl="2"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3pPr>
            <a:lvl4pPr lvl="3"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4pPr>
            <a:lvl5pPr lvl="4"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5pPr>
            <a:lvl6pPr lvl="5"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6pPr>
            <a:lvl7pPr lvl="6"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7pPr>
            <a:lvl8pPr lvl="7"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8pPr>
            <a:lvl9pPr lvl="8" algn="ctr" rtl="0">
              <a:spcBef>
                <a:spcPts val="0"/>
              </a:spcBef>
              <a:spcAft>
                <a:spcPts val="0"/>
              </a:spcAft>
              <a:buSzPts val="2800"/>
              <a:buFont typeface="Cormorant Garamond"/>
              <a:buNone/>
              <a:defRPr>
                <a:latin typeface="Cormorant Garamond"/>
                <a:ea typeface="Cormorant Garamond"/>
                <a:cs typeface="Cormorant Garamond"/>
                <a:sym typeface="Cormorant Garamond"/>
              </a:defRPr>
            </a:lvl9pPr>
          </a:lstStyle>
          <a:p>
            <a:endParaRPr/>
          </a:p>
        </p:txBody>
      </p:sp>
      <p:sp>
        <p:nvSpPr>
          <p:cNvPr id="1465" name="Google Shape;1465;p28"/>
          <p:cNvSpPr txBox="1">
            <a:spLocks noGrp="1"/>
          </p:cNvSpPr>
          <p:nvPr>
            <p:ph type="subTitle" idx="3"/>
          </p:nvPr>
        </p:nvSpPr>
        <p:spPr>
          <a:xfrm>
            <a:off x="720018" y="3009875"/>
            <a:ext cx="2915100" cy="74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66" name="Google Shape;1466;p28"/>
          <p:cNvSpPr/>
          <p:nvPr/>
        </p:nvSpPr>
        <p:spPr>
          <a:xfrm>
            <a:off x="-301" y="3925050"/>
            <a:ext cx="9144079" cy="1281775"/>
          </a:xfrm>
          <a:custGeom>
            <a:avLst/>
            <a:gdLst/>
            <a:ahLst/>
            <a:cxnLst/>
            <a:rect l="l" t="t" r="r" b="b"/>
            <a:pathLst>
              <a:path w="250180" h="51271" extrusionOk="0">
                <a:moveTo>
                  <a:pt x="0" y="1"/>
                </a:moveTo>
                <a:lnTo>
                  <a:pt x="250179" y="1"/>
                </a:lnTo>
                <a:lnTo>
                  <a:pt x="250179" y="51271"/>
                </a:lnTo>
                <a:lnTo>
                  <a:pt x="0" y="512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18_1">
    <p:spTree>
      <p:nvGrpSpPr>
        <p:cNvPr id="1" name="Shape 1612"/>
        <p:cNvGrpSpPr/>
        <p:nvPr/>
      </p:nvGrpSpPr>
      <p:grpSpPr>
        <a:xfrm>
          <a:off x="0" y="0"/>
          <a:ext cx="0" cy="0"/>
          <a:chOff x="0" y="0"/>
          <a:chExt cx="0" cy="0"/>
        </a:xfrm>
      </p:grpSpPr>
      <p:sp>
        <p:nvSpPr>
          <p:cNvPr id="1613" name="Google Shape;1613;p31"/>
          <p:cNvSpPr txBox="1">
            <a:spLocks noGrp="1"/>
          </p:cNvSpPr>
          <p:nvPr>
            <p:ph type="title"/>
          </p:nvPr>
        </p:nvSpPr>
        <p:spPr>
          <a:xfrm>
            <a:off x="718150" y="540000"/>
            <a:ext cx="7705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9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14" name="Google Shape;1614;p31"/>
          <p:cNvGrpSpPr/>
          <p:nvPr/>
        </p:nvGrpSpPr>
        <p:grpSpPr>
          <a:xfrm>
            <a:off x="341259" y="-171407"/>
            <a:ext cx="1027371" cy="1337313"/>
            <a:chOff x="3071225" y="611675"/>
            <a:chExt cx="826525" cy="1075875"/>
          </a:xfrm>
        </p:grpSpPr>
        <p:sp>
          <p:nvSpPr>
            <p:cNvPr id="1615" name="Google Shape;1615;p31"/>
            <p:cNvSpPr/>
            <p:nvPr/>
          </p:nvSpPr>
          <p:spPr>
            <a:xfrm>
              <a:off x="3191400" y="943500"/>
              <a:ext cx="269025" cy="321850"/>
            </a:xfrm>
            <a:custGeom>
              <a:avLst/>
              <a:gdLst/>
              <a:ahLst/>
              <a:cxnLst/>
              <a:rect l="l" t="t" r="r" b="b"/>
              <a:pathLst>
                <a:path w="10761" h="12874" extrusionOk="0">
                  <a:moveTo>
                    <a:pt x="10760" y="9998"/>
                  </a:moveTo>
                  <a:lnTo>
                    <a:pt x="5824" y="12874"/>
                  </a:lnTo>
                  <a:lnTo>
                    <a:pt x="1" y="2876"/>
                  </a:lnTo>
                  <a:lnTo>
                    <a:pt x="49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1"/>
            <p:cNvSpPr/>
            <p:nvPr/>
          </p:nvSpPr>
          <p:spPr>
            <a:xfrm>
              <a:off x="3159125" y="611675"/>
              <a:ext cx="641425" cy="504000"/>
            </a:xfrm>
            <a:custGeom>
              <a:avLst/>
              <a:gdLst/>
              <a:ahLst/>
              <a:cxnLst/>
              <a:rect l="l" t="t" r="r" b="b"/>
              <a:pathLst>
                <a:path w="25657" h="20160" extrusionOk="0">
                  <a:moveTo>
                    <a:pt x="21775" y="0"/>
                  </a:moveTo>
                  <a:lnTo>
                    <a:pt x="25656" y="5980"/>
                  </a:lnTo>
                  <a:lnTo>
                    <a:pt x="5999" y="19432"/>
                  </a:lnTo>
                  <a:cubicBezTo>
                    <a:pt x="5020" y="20064"/>
                    <a:pt x="3851" y="20160"/>
                    <a:pt x="2830" y="19783"/>
                  </a:cubicBezTo>
                  <a:cubicBezTo>
                    <a:pt x="2137" y="19527"/>
                    <a:pt x="1512" y="19051"/>
                    <a:pt x="1074" y="18377"/>
                  </a:cubicBezTo>
                  <a:lnTo>
                    <a:pt x="1074" y="18377"/>
                  </a:lnTo>
                  <a:cubicBezTo>
                    <a:pt x="0" y="16728"/>
                    <a:pt x="473" y="14523"/>
                    <a:pt x="2122" y="13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1"/>
            <p:cNvSpPr/>
            <p:nvPr/>
          </p:nvSpPr>
          <p:spPr>
            <a:xfrm>
              <a:off x="3159125" y="611675"/>
              <a:ext cx="551625" cy="501250"/>
            </a:xfrm>
            <a:custGeom>
              <a:avLst/>
              <a:gdLst/>
              <a:ahLst/>
              <a:cxnLst/>
              <a:rect l="l" t="t" r="r" b="b"/>
              <a:pathLst>
                <a:path w="22065" h="20050" extrusionOk="0">
                  <a:moveTo>
                    <a:pt x="3779" y="19783"/>
                  </a:moveTo>
                  <a:cubicBezTo>
                    <a:pt x="3082" y="19527"/>
                    <a:pt x="2461" y="19051"/>
                    <a:pt x="2023" y="18377"/>
                  </a:cubicBezTo>
                  <a:lnTo>
                    <a:pt x="2023" y="18377"/>
                  </a:lnTo>
                  <a:cubicBezTo>
                    <a:pt x="949" y="16728"/>
                    <a:pt x="1421" y="14523"/>
                    <a:pt x="3070" y="13449"/>
                  </a:cubicBezTo>
                  <a:lnTo>
                    <a:pt x="22064" y="453"/>
                  </a:lnTo>
                  <a:lnTo>
                    <a:pt x="21775" y="0"/>
                  </a:lnTo>
                  <a:lnTo>
                    <a:pt x="2122" y="13449"/>
                  </a:lnTo>
                  <a:cubicBezTo>
                    <a:pt x="469" y="14523"/>
                    <a:pt x="0" y="16728"/>
                    <a:pt x="1074" y="18377"/>
                  </a:cubicBezTo>
                  <a:lnTo>
                    <a:pt x="1074" y="18377"/>
                  </a:lnTo>
                  <a:cubicBezTo>
                    <a:pt x="1505" y="19051"/>
                    <a:pt x="2130" y="19527"/>
                    <a:pt x="2830" y="19783"/>
                  </a:cubicBezTo>
                  <a:cubicBezTo>
                    <a:pt x="3375" y="19981"/>
                    <a:pt x="3965" y="20049"/>
                    <a:pt x="4540" y="19969"/>
                  </a:cubicBezTo>
                  <a:cubicBezTo>
                    <a:pt x="4278" y="19935"/>
                    <a:pt x="4026" y="19874"/>
                    <a:pt x="3779" y="197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1"/>
            <p:cNvSpPr/>
            <p:nvPr/>
          </p:nvSpPr>
          <p:spPr>
            <a:xfrm>
              <a:off x="3229200" y="971500"/>
              <a:ext cx="84475" cy="84475"/>
            </a:xfrm>
            <a:custGeom>
              <a:avLst/>
              <a:gdLst/>
              <a:ahLst/>
              <a:cxnLst/>
              <a:rect l="l" t="t" r="r" b="b"/>
              <a:pathLst>
                <a:path w="3379" h="3379" extrusionOk="0">
                  <a:moveTo>
                    <a:pt x="3379" y="1691"/>
                  </a:moveTo>
                  <a:cubicBezTo>
                    <a:pt x="3379" y="2624"/>
                    <a:pt x="2621" y="3379"/>
                    <a:pt x="1688" y="3379"/>
                  </a:cubicBezTo>
                  <a:cubicBezTo>
                    <a:pt x="755" y="3379"/>
                    <a:pt x="1" y="2624"/>
                    <a:pt x="1" y="1691"/>
                  </a:cubicBezTo>
                  <a:cubicBezTo>
                    <a:pt x="1" y="758"/>
                    <a:pt x="755" y="0"/>
                    <a:pt x="1688" y="0"/>
                  </a:cubicBezTo>
                  <a:cubicBezTo>
                    <a:pt x="2621" y="0"/>
                    <a:pt x="3379" y="758"/>
                    <a:pt x="3379" y="16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1"/>
            <p:cNvSpPr/>
            <p:nvPr/>
          </p:nvSpPr>
          <p:spPr>
            <a:xfrm>
              <a:off x="3243475" y="984550"/>
              <a:ext cx="84500" cy="84575"/>
            </a:xfrm>
            <a:custGeom>
              <a:avLst/>
              <a:gdLst/>
              <a:ahLst/>
              <a:cxnLst/>
              <a:rect l="l" t="t" r="r" b="b"/>
              <a:pathLst>
                <a:path w="3380" h="3383" extrusionOk="0">
                  <a:moveTo>
                    <a:pt x="3379" y="1691"/>
                  </a:moveTo>
                  <a:cubicBezTo>
                    <a:pt x="3379" y="2624"/>
                    <a:pt x="2621" y="3382"/>
                    <a:pt x="1688" y="3382"/>
                  </a:cubicBezTo>
                  <a:cubicBezTo>
                    <a:pt x="755" y="3382"/>
                    <a:pt x="1" y="2624"/>
                    <a:pt x="1" y="1691"/>
                  </a:cubicBezTo>
                  <a:cubicBezTo>
                    <a:pt x="1" y="758"/>
                    <a:pt x="755" y="0"/>
                    <a:pt x="1688" y="0"/>
                  </a:cubicBezTo>
                  <a:cubicBezTo>
                    <a:pt x="2621" y="0"/>
                    <a:pt x="3379" y="758"/>
                    <a:pt x="3379" y="1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1"/>
            <p:cNvSpPr/>
            <p:nvPr/>
          </p:nvSpPr>
          <p:spPr>
            <a:xfrm>
              <a:off x="3249475" y="997200"/>
              <a:ext cx="82775" cy="77625"/>
            </a:xfrm>
            <a:custGeom>
              <a:avLst/>
              <a:gdLst/>
              <a:ahLst/>
              <a:cxnLst/>
              <a:rect l="l" t="t" r="r" b="b"/>
              <a:pathLst>
                <a:path w="3311" h="3105" extrusionOk="0">
                  <a:moveTo>
                    <a:pt x="2835" y="2153"/>
                  </a:moveTo>
                  <a:cubicBezTo>
                    <a:pt x="3311" y="1478"/>
                    <a:pt x="3215" y="572"/>
                    <a:pt x="2652" y="1"/>
                  </a:cubicBezTo>
                  <a:cubicBezTo>
                    <a:pt x="2991" y="557"/>
                    <a:pt x="2991" y="1280"/>
                    <a:pt x="2598" y="1848"/>
                  </a:cubicBezTo>
                  <a:cubicBezTo>
                    <a:pt x="2065" y="2613"/>
                    <a:pt x="1006" y="2800"/>
                    <a:pt x="241" y="2267"/>
                  </a:cubicBezTo>
                  <a:cubicBezTo>
                    <a:pt x="153" y="2206"/>
                    <a:pt x="73" y="2137"/>
                    <a:pt x="1" y="2061"/>
                  </a:cubicBezTo>
                  <a:cubicBezTo>
                    <a:pt x="123" y="2259"/>
                    <a:pt x="279" y="2431"/>
                    <a:pt x="477" y="2571"/>
                  </a:cubicBezTo>
                  <a:cubicBezTo>
                    <a:pt x="1243" y="3105"/>
                    <a:pt x="2301" y="2918"/>
                    <a:pt x="2835" y="215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1"/>
            <p:cNvSpPr/>
            <p:nvPr/>
          </p:nvSpPr>
          <p:spPr>
            <a:xfrm>
              <a:off x="3091625" y="1022900"/>
              <a:ext cx="685400" cy="463275"/>
            </a:xfrm>
            <a:custGeom>
              <a:avLst/>
              <a:gdLst/>
              <a:ahLst/>
              <a:cxnLst/>
              <a:rect l="l" t="t" r="r" b="b"/>
              <a:pathLst>
                <a:path w="27416" h="18531" extrusionOk="0">
                  <a:moveTo>
                    <a:pt x="27415" y="4705"/>
                  </a:moveTo>
                  <a:lnTo>
                    <a:pt x="1581" y="18530"/>
                  </a:lnTo>
                  <a:lnTo>
                    <a:pt x="1581" y="18530"/>
                  </a:lnTo>
                  <a:cubicBezTo>
                    <a:pt x="0" y="15579"/>
                    <a:pt x="800" y="11294"/>
                    <a:pt x="3588" y="9447"/>
                  </a:cubicBezTo>
                  <a:cubicBezTo>
                    <a:pt x="8158" y="6422"/>
                    <a:pt x="13113" y="3791"/>
                    <a:pt x="18743" y="1338"/>
                  </a:cubicBezTo>
                  <a:cubicBezTo>
                    <a:pt x="21809" y="1"/>
                    <a:pt x="25835" y="1753"/>
                    <a:pt x="27415" y="4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1"/>
            <p:cNvSpPr/>
            <p:nvPr/>
          </p:nvSpPr>
          <p:spPr>
            <a:xfrm>
              <a:off x="3071225" y="1024900"/>
              <a:ext cx="698175" cy="461275"/>
            </a:xfrm>
            <a:custGeom>
              <a:avLst/>
              <a:gdLst/>
              <a:ahLst/>
              <a:cxnLst/>
              <a:rect l="l" t="t" r="r" b="b"/>
              <a:pathLst>
                <a:path w="27927" h="18451" extrusionOk="0">
                  <a:moveTo>
                    <a:pt x="4587" y="9690"/>
                  </a:moveTo>
                  <a:cubicBezTo>
                    <a:pt x="9073" y="6548"/>
                    <a:pt x="14059" y="3905"/>
                    <a:pt x="19738" y="1582"/>
                  </a:cubicBezTo>
                  <a:cubicBezTo>
                    <a:pt x="22876" y="298"/>
                    <a:pt x="26011" y="2027"/>
                    <a:pt x="27927" y="4111"/>
                  </a:cubicBezTo>
                  <a:cubicBezTo>
                    <a:pt x="26182" y="1479"/>
                    <a:pt x="22450" y="1"/>
                    <a:pt x="19563" y="1258"/>
                  </a:cubicBezTo>
                  <a:cubicBezTo>
                    <a:pt x="13937" y="3714"/>
                    <a:pt x="8978" y="6342"/>
                    <a:pt x="4408" y="9367"/>
                  </a:cubicBezTo>
                  <a:cubicBezTo>
                    <a:pt x="1620" y="11214"/>
                    <a:pt x="820" y="15499"/>
                    <a:pt x="2400" y="18450"/>
                  </a:cubicBezTo>
                  <a:lnTo>
                    <a:pt x="2400" y="18450"/>
                  </a:lnTo>
                  <a:cubicBezTo>
                    <a:pt x="2397" y="18450"/>
                    <a:pt x="1" y="12901"/>
                    <a:pt x="4587" y="96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1"/>
            <p:cNvSpPr/>
            <p:nvPr/>
          </p:nvSpPr>
          <p:spPr>
            <a:xfrm>
              <a:off x="3109525" y="1122900"/>
              <a:ext cx="762625" cy="516675"/>
            </a:xfrm>
            <a:custGeom>
              <a:avLst/>
              <a:gdLst/>
              <a:ahLst/>
              <a:cxnLst/>
              <a:rect l="l" t="t" r="r" b="b"/>
              <a:pathLst>
                <a:path w="30505" h="20667" extrusionOk="0">
                  <a:moveTo>
                    <a:pt x="27648" y="743"/>
                  </a:moveTo>
                  <a:cubicBezTo>
                    <a:pt x="27267" y="34"/>
                    <a:pt x="24544" y="0"/>
                    <a:pt x="22323" y="682"/>
                  </a:cubicBezTo>
                  <a:cubicBezTo>
                    <a:pt x="19680" y="1425"/>
                    <a:pt x="16073" y="2933"/>
                    <a:pt x="12253" y="4974"/>
                  </a:cubicBezTo>
                  <a:cubicBezTo>
                    <a:pt x="8433" y="7016"/>
                    <a:pt x="5176" y="9183"/>
                    <a:pt x="3089" y="10973"/>
                  </a:cubicBezTo>
                  <a:cubicBezTo>
                    <a:pt x="1291" y="12439"/>
                    <a:pt x="0" y="14610"/>
                    <a:pt x="381" y="15326"/>
                  </a:cubicBezTo>
                  <a:lnTo>
                    <a:pt x="3237" y="20666"/>
                  </a:lnTo>
                  <a:lnTo>
                    <a:pt x="30504" y="608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1"/>
            <p:cNvSpPr/>
            <p:nvPr/>
          </p:nvSpPr>
          <p:spPr>
            <a:xfrm>
              <a:off x="3109700" y="1122900"/>
              <a:ext cx="701500" cy="399450"/>
            </a:xfrm>
            <a:custGeom>
              <a:avLst/>
              <a:gdLst/>
              <a:ahLst/>
              <a:cxnLst/>
              <a:rect l="l" t="t" r="r" b="b"/>
              <a:pathLst>
                <a:path w="28060" h="15978" extrusionOk="0">
                  <a:moveTo>
                    <a:pt x="3501" y="11933"/>
                  </a:moveTo>
                  <a:cubicBezTo>
                    <a:pt x="5588" y="10143"/>
                    <a:pt x="8845" y="7976"/>
                    <a:pt x="12665" y="5934"/>
                  </a:cubicBezTo>
                  <a:cubicBezTo>
                    <a:pt x="16481" y="3889"/>
                    <a:pt x="20092" y="2381"/>
                    <a:pt x="22739" y="1638"/>
                  </a:cubicBezTo>
                  <a:cubicBezTo>
                    <a:pt x="24956" y="956"/>
                    <a:pt x="27679" y="987"/>
                    <a:pt x="28060" y="1699"/>
                  </a:cubicBezTo>
                  <a:lnTo>
                    <a:pt x="27644" y="743"/>
                  </a:lnTo>
                  <a:cubicBezTo>
                    <a:pt x="27264" y="34"/>
                    <a:pt x="24540" y="0"/>
                    <a:pt x="22324" y="682"/>
                  </a:cubicBezTo>
                  <a:cubicBezTo>
                    <a:pt x="19677" y="1425"/>
                    <a:pt x="16074" y="2933"/>
                    <a:pt x="12250" y="4974"/>
                  </a:cubicBezTo>
                  <a:cubicBezTo>
                    <a:pt x="8429" y="7016"/>
                    <a:pt x="5173" y="9183"/>
                    <a:pt x="3090" y="10973"/>
                  </a:cubicBezTo>
                  <a:cubicBezTo>
                    <a:pt x="1288" y="12439"/>
                    <a:pt x="1" y="14610"/>
                    <a:pt x="382" y="15326"/>
                  </a:cubicBezTo>
                  <a:lnTo>
                    <a:pt x="728" y="15978"/>
                  </a:lnTo>
                  <a:cubicBezTo>
                    <a:pt x="717" y="15075"/>
                    <a:pt x="1913" y="13228"/>
                    <a:pt x="3501" y="119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1"/>
            <p:cNvSpPr/>
            <p:nvPr/>
          </p:nvSpPr>
          <p:spPr>
            <a:xfrm>
              <a:off x="3156925" y="1212400"/>
              <a:ext cx="739600" cy="473050"/>
            </a:xfrm>
            <a:custGeom>
              <a:avLst/>
              <a:gdLst/>
              <a:ahLst/>
              <a:cxnLst/>
              <a:rect l="l" t="t" r="r" b="b"/>
              <a:pathLst>
                <a:path w="29584" h="18922" extrusionOk="0">
                  <a:moveTo>
                    <a:pt x="28429" y="2164"/>
                  </a:moveTo>
                  <a:cubicBezTo>
                    <a:pt x="29583" y="4323"/>
                    <a:pt x="24419" y="9339"/>
                    <a:pt x="16889" y="13373"/>
                  </a:cubicBezTo>
                  <a:cubicBezTo>
                    <a:pt x="9355" y="17406"/>
                    <a:pt x="2313" y="18922"/>
                    <a:pt x="1159" y="16759"/>
                  </a:cubicBezTo>
                  <a:cubicBezTo>
                    <a:pt x="1" y="14599"/>
                    <a:pt x="5165" y="9579"/>
                    <a:pt x="12699" y="5546"/>
                  </a:cubicBezTo>
                  <a:cubicBezTo>
                    <a:pt x="20229" y="1516"/>
                    <a:pt x="27271" y="0"/>
                    <a:pt x="28429" y="2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1"/>
            <p:cNvSpPr/>
            <p:nvPr/>
          </p:nvSpPr>
          <p:spPr>
            <a:xfrm>
              <a:off x="3161025" y="1220400"/>
              <a:ext cx="736725" cy="467150"/>
            </a:xfrm>
            <a:custGeom>
              <a:avLst/>
              <a:gdLst/>
              <a:ahLst/>
              <a:cxnLst/>
              <a:rect l="l" t="t" r="r" b="b"/>
              <a:pathLst>
                <a:path w="29469" h="18686" extrusionOk="0">
                  <a:moveTo>
                    <a:pt x="28372" y="2045"/>
                  </a:moveTo>
                  <a:cubicBezTo>
                    <a:pt x="29469" y="4095"/>
                    <a:pt x="24251" y="9019"/>
                    <a:pt x="16717" y="13049"/>
                  </a:cubicBezTo>
                  <a:cubicBezTo>
                    <a:pt x="9187" y="17082"/>
                    <a:pt x="2191" y="18686"/>
                    <a:pt x="1098" y="16644"/>
                  </a:cubicBezTo>
                  <a:cubicBezTo>
                    <a:pt x="1" y="14595"/>
                    <a:pt x="5219" y="9671"/>
                    <a:pt x="12752" y="5641"/>
                  </a:cubicBezTo>
                  <a:cubicBezTo>
                    <a:pt x="20286" y="1611"/>
                    <a:pt x="27279" y="0"/>
                    <a:pt x="28372" y="20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1"/>
            <p:cNvSpPr/>
            <p:nvPr/>
          </p:nvSpPr>
          <p:spPr>
            <a:xfrm>
              <a:off x="3426125" y="1355225"/>
              <a:ext cx="184175" cy="134000"/>
            </a:xfrm>
            <a:custGeom>
              <a:avLst/>
              <a:gdLst/>
              <a:ahLst/>
              <a:cxnLst/>
              <a:rect l="l" t="t" r="r" b="b"/>
              <a:pathLst>
                <a:path w="7367" h="5360" extrusionOk="0">
                  <a:moveTo>
                    <a:pt x="6677" y="549"/>
                  </a:moveTo>
                  <a:cubicBezTo>
                    <a:pt x="6585" y="377"/>
                    <a:pt x="5755" y="0"/>
                    <a:pt x="5226" y="168"/>
                  </a:cubicBezTo>
                  <a:cubicBezTo>
                    <a:pt x="4586" y="347"/>
                    <a:pt x="3714" y="709"/>
                    <a:pt x="2792" y="1204"/>
                  </a:cubicBezTo>
                  <a:cubicBezTo>
                    <a:pt x="1866" y="1699"/>
                    <a:pt x="1082" y="2225"/>
                    <a:pt x="579" y="2651"/>
                  </a:cubicBezTo>
                  <a:cubicBezTo>
                    <a:pt x="145" y="3005"/>
                    <a:pt x="0" y="3900"/>
                    <a:pt x="92" y="4072"/>
                  </a:cubicBezTo>
                  <a:lnTo>
                    <a:pt x="781" y="5359"/>
                  </a:lnTo>
                  <a:lnTo>
                    <a:pt x="7366" y="18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1"/>
            <p:cNvSpPr/>
            <p:nvPr/>
          </p:nvSpPr>
          <p:spPr>
            <a:xfrm>
              <a:off x="3438400" y="1388075"/>
              <a:ext cx="181225" cy="121525"/>
            </a:xfrm>
            <a:custGeom>
              <a:avLst/>
              <a:gdLst/>
              <a:ahLst/>
              <a:cxnLst/>
              <a:rect l="l" t="t" r="r" b="b"/>
              <a:pathLst>
                <a:path w="7249" h="4861" extrusionOk="0">
                  <a:moveTo>
                    <a:pt x="6860" y="492"/>
                  </a:moveTo>
                  <a:cubicBezTo>
                    <a:pt x="7248" y="1196"/>
                    <a:pt x="6098" y="2537"/>
                    <a:pt x="4281" y="3508"/>
                  </a:cubicBezTo>
                  <a:cubicBezTo>
                    <a:pt x="2461" y="4479"/>
                    <a:pt x="739" y="4860"/>
                    <a:pt x="271" y="4015"/>
                  </a:cubicBezTo>
                  <a:cubicBezTo>
                    <a:pt x="0" y="3523"/>
                    <a:pt x="1269" y="2327"/>
                    <a:pt x="3086" y="1356"/>
                  </a:cubicBezTo>
                  <a:cubicBezTo>
                    <a:pt x="4906" y="385"/>
                    <a:pt x="6590" y="0"/>
                    <a:pt x="6860" y="4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1"/>
            <p:cNvSpPr/>
            <p:nvPr/>
          </p:nvSpPr>
          <p:spPr>
            <a:xfrm>
              <a:off x="3438400" y="1388075"/>
              <a:ext cx="173125" cy="104200"/>
            </a:xfrm>
            <a:custGeom>
              <a:avLst/>
              <a:gdLst/>
              <a:ahLst/>
              <a:cxnLst/>
              <a:rect l="l" t="t" r="r" b="b"/>
              <a:pathLst>
                <a:path w="6925" h="4168" extrusionOk="0">
                  <a:moveTo>
                    <a:pt x="3230" y="1642"/>
                  </a:moveTo>
                  <a:cubicBezTo>
                    <a:pt x="4918" y="739"/>
                    <a:pt x="6494" y="343"/>
                    <a:pt x="6925" y="686"/>
                  </a:cubicBezTo>
                  <a:cubicBezTo>
                    <a:pt x="6913" y="621"/>
                    <a:pt x="6890" y="553"/>
                    <a:pt x="6856" y="492"/>
                  </a:cubicBezTo>
                  <a:cubicBezTo>
                    <a:pt x="6586" y="0"/>
                    <a:pt x="4906" y="385"/>
                    <a:pt x="3086" y="1356"/>
                  </a:cubicBezTo>
                  <a:cubicBezTo>
                    <a:pt x="1269" y="2327"/>
                    <a:pt x="0" y="3523"/>
                    <a:pt x="271" y="4015"/>
                  </a:cubicBezTo>
                  <a:cubicBezTo>
                    <a:pt x="301" y="4072"/>
                    <a:pt x="339" y="4118"/>
                    <a:pt x="381" y="4167"/>
                  </a:cubicBezTo>
                  <a:cubicBezTo>
                    <a:pt x="355" y="3619"/>
                    <a:pt x="1558" y="2537"/>
                    <a:pt x="3230" y="164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a:off x="3668150" y="1276575"/>
              <a:ext cx="164375" cy="119700"/>
            </a:xfrm>
            <a:custGeom>
              <a:avLst/>
              <a:gdLst/>
              <a:ahLst/>
              <a:cxnLst/>
              <a:rect l="l" t="t" r="r" b="b"/>
              <a:pathLst>
                <a:path w="6575" h="4788" extrusionOk="0">
                  <a:moveTo>
                    <a:pt x="5962" y="492"/>
                  </a:moveTo>
                  <a:cubicBezTo>
                    <a:pt x="5878" y="339"/>
                    <a:pt x="5143" y="0"/>
                    <a:pt x="4659" y="149"/>
                  </a:cubicBezTo>
                  <a:cubicBezTo>
                    <a:pt x="4088" y="309"/>
                    <a:pt x="3311" y="633"/>
                    <a:pt x="2488" y="1074"/>
                  </a:cubicBezTo>
                  <a:cubicBezTo>
                    <a:pt x="1665" y="1520"/>
                    <a:pt x="965" y="1985"/>
                    <a:pt x="515" y="2369"/>
                  </a:cubicBezTo>
                  <a:cubicBezTo>
                    <a:pt x="127" y="2686"/>
                    <a:pt x="1" y="3485"/>
                    <a:pt x="81" y="3638"/>
                  </a:cubicBezTo>
                  <a:lnTo>
                    <a:pt x="694" y="4788"/>
                  </a:lnTo>
                  <a:lnTo>
                    <a:pt x="6575" y="164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1"/>
            <p:cNvSpPr/>
            <p:nvPr/>
          </p:nvSpPr>
          <p:spPr>
            <a:xfrm>
              <a:off x="3679100" y="1305800"/>
              <a:ext cx="161625" cy="108775"/>
            </a:xfrm>
            <a:custGeom>
              <a:avLst/>
              <a:gdLst/>
              <a:ahLst/>
              <a:cxnLst/>
              <a:rect l="l" t="t" r="r" b="b"/>
              <a:pathLst>
                <a:path w="6465" h="4351" extrusionOk="0">
                  <a:moveTo>
                    <a:pt x="6122" y="446"/>
                  </a:moveTo>
                  <a:cubicBezTo>
                    <a:pt x="6464" y="1075"/>
                    <a:pt x="5440" y="2271"/>
                    <a:pt x="3817" y="3139"/>
                  </a:cubicBezTo>
                  <a:cubicBezTo>
                    <a:pt x="2195" y="4011"/>
                    <a:pt x="656" y="4350"/>
                    <a:pt x="241" y="3592"/>
                  </a:cubicBezTo>
                  <a:cubicBezTo>
                    <a:pt x="1" y="3154"/>
                    <a:pt x="1132" y="2088"/>
                    <a:pt x="2755" y="1219"/>
                  </a:cubicBezTo>
                  <a:cubicBezTo>
                    <a:pt x="4381" y="351"/>
                    <a:pt x="5878" y="1"/>
                    <a:pt x="6122" y="44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1"/>
            <p:cNvSpPr/>
            <p:nvPr/>
          </p:nvSpPr>
          <p:spPr>
            <a:xfrm>
              <a:off x="3679200" y="1305800"/>
              <a:ext cx="154375" cy="92950"/>
            </a:xfrm>
            <a:custGeom>
              <a:avLst/>
              <a:gdLst/>
              <a:ahLst/>
              <a:cxnLst/>
              <a:rect l="l" t="t" r="r" b="b"/>
              <a:pathLst>
                <a:path w="6175" h="3718" extrusionOk="0">
                  <a:moveTo>
                    <a:pt x="2876" y="1467"/>
                  </a:moveTo>
                  <a:cubicBezTo>
                    <a:pt x="4385" y="660"/>
                    <a:pt x="5790" y="305"/>
                    <a:pt x="6175" y="610"/>
                  </a:cubicBezTo>
                  <a:cubicBezTo>
                    <a:pt x="6167" y="549"/>
                    <a:pt x="6148" y="492"/>
                    <a:pt x="6118" y="439"/>
                  </a:cubicBezTo>
                  <a:cubicBezTo>
                    <a:pt x="5874" y="1"/>
                    <a:pt x="4377" y="343"/>
                    <a:pt x="2751" y="1216"/>
                  </a:cubicBezTo>
                  <a:cubicBezTo>
                    <a:pt x="1128" y="2088"/>
                    <a:pt x="1" y="3147"/>
                    <a:pt x="237" y="3588"/>
                  </a:cubicBezTo>
                  <a:cubicBezTo>
                    <a:pt x="267" y="3634"/>
                    <a:pt x="302" y="3684"/>
                    <a:pt x="332" y="3718"/>
                  </a:cubicBezTo>
                  <a:cubicBezTo>
                    <a:pt x="309" y="3234"/>
                    <a:pt x="1387" y="2267"/>
                    <a:pt x="2876" y="14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a:off x="3249950" y="1510325"/>
              <a:ext cx="164475" cy="119725"/>
            </a:xfrm>
            <a:custGeom>
              <a:avLst/>
              <a:gdLst/>
              <a:ahLst/>
              <a:cxnLst/>
              <a:rect l="l" t="t" r="r" b="b"/>
              <a:pathLst>
                <a:path w="6579" h="4789" extrusionOk="0">
                  <a:moveTo>
                    <a:pt x="5962" y="492"/>
                  </a:moveTo>
                  <a:cubicBezTo>
                    <a:pt x="5882" y="340"/>
                    <a:pt x="5143" y="1"/>
                    <a:pt x="4663" y="149"/>
                  </a:cubicBezTo>
                  <a:cubicBezTo>
                    <a:pt x="4092" y="309"/>
                    <a:pt x="3315" y="633"/>
                    <a:pt x="2492" y="1075"/>
                  </a:cubicBezTo>
                  <a:cubicBezTo>
                    <a:pt x="1669" y="1517"/>
                    <a:pt x="968" y="1985"/>
                    <a:pt x="515" y="2370"/>
                  </a:cubicBezTo>
                  <a:cubicBezTo>
                    <a:pt x="130" y="2686"/>
                    <a:pt x="1" y="3486"/>
                    <a:pt x="81" y="3638"/>
                  </a:cubicBezTo>
                  <a:lnTo>
                    <a:pt x="698" y="4788"/>
                  </a:lnTo>
                  <a:lnTo>
                    <a:pt x="6579" y="164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1"/>
            <p:cNvSpPr/>
            <p:nvPr/>
          </p:nvSpPr>
          <p:spPr>
            <a:xfrm>
              <a:off x="3260900" y="1539750"/>
              <a:ext cx="161725" cy="108575"/>
            </a:xfrm>
            <a:custGeom>
              <a:avLst/>
              <a:gdLst/>
              <a:ahLst/>
              <a:cxnLst/>
              <a:rect l="l" t="t" r="r" b="b"/>
              <a:pathLst>
                <a:path w="6469" h="4343" extrusionOk="0">
                  <a:moveTo>
                    <a:pt x="6125" y="435"/>
                  </a:moveTo>
                  <a:cubicBezTo>
                    <a:pt x="6468" y="1067"/>
                    <a:pt x="5444" y="2267"/>
                    <a:pt x="3821" y="3131"/>
                  </a:cubicBezTo>
                  <a:cubicBezTo>
                    <a:pt x="2199" y="4004"/>
                    <a:pt x="660" y="4343"/>
                    <a:pt x="245" y="3585"/>
                  </a:cubicBezTo>
                  <a:cubicBezTo>
                    <a:pt x="1" y="3147"/>
                    <a:pt x="1136" y="2080"/>
                    <a:pt x="2758" y="1212"/>
                  </a:cubicBezTo>
                  <a:cubicBezTo>
                    <a:pt x="4381" y="340"/>
                    <a:pt x="5885" y="1"/>
                    <a:pt x="6125" y="4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1"/>
            <p:cNvSpPr/>
            <p:nvPr/>
          </p:nvSpPr>
          <p:spPr>
            <a:xfrm>
              <a:off x="3261200" y="1539650"/>
              <a:ext cx="154375" cy="93050"/>
            </a:xfrm>
            <a:custGeom>
              <a:avLst/>
              <a:gdLst/>
              <a:ahLst/>
              <a:cxnLst/>
              <a:rect l="l" t="t" r="r" b="b"/>
              <a:pathLst>
                <a:path w="6175" h="3722" extrusionOk="0">
                  <a:moveTo>
                    <a:pt x="2876" y="1471"/>
                  </a:moveTo>
                  <a:cubicBezTo>
                    <a:pt x="4384" y="660"/>
                    <a:pt x="5790" y="309"/>
                    <a:pt x="6174" y="614"/>
                  </a:cubicBezTo>
                  <a:cubicBezTo>
                    <a:pt x="6167" y="549"/>
                    <a:pt x="6148" y="492"/>
                    <a:pt x="6117" y="439"/>
                  </a:cubicBezTo>
                  <a:cubicBezTo>
                    <a:pt x="5873" y="1"/>
                    <a:pt x="4377" y="344"/>
                    <a:pt x="2750" y="1216"/>
                  </a:cubicBezTo>
                  <a:cubicBezTo>
                    <a:pt x="1128" y="2088"/>
                    <a:pt x="0" y="3151"/>
                    <a:pt x="237" y="3589"/>
                  </a:cubicBezTo>
                  <a:cubicBezTo>
                    <a:pt x="267" y="3634"/>
                    <a:pt x="301" y="3684"/>
                    <a:pt x="332" y="3722"/>
                  </a:cubicBezTo>
                  <a:cubicBezTo>
                    <a:pt x="309" y="3231"/>
                    <a:pt x="1379" y="2271"/>
                    <a:pt x="2876" y="147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1"/>
            <p:cNvSpPr/>
            <p:nvPr/>
          </p:nvSpPr>
          <p:spPr>
            <a:xfrm>
              <a:off x="3511150" y="1476725"/>
              <a:ext cx="147025" cy="108950"/>
            </a:xfrm>
            <a:custGeom>
              <a:avLst/>
              <a:gdLst/>
              <a:ahLst/>
              <a:cxnLst/>
              <a:rect l="l" t="t" r="r" b="b"/>
              <a:pathLst>
                <a:path w="5881" h="4358" extrusionOk="0">
                  <a:moveTo>
                    <a:pt x="5313" y="431"/>
                  </a:moveTo>
                  <a:cubicBezTo>
                    <a:pt x="5237" y="294"/>
                    <a:pt x="4571" y="0"/>
                    <a:pt x="4140" y="141"/>
                  </a:cubicBezTo>
                  <a:cubicBezTo>
                    <a:pt x="3634" y="294"/>
                    <a:pt x="2937" y="591"/>
                    <a:pt x="2206" y="1002"/>
                  </a:cubicBezTo>
                  <a:cubicBezTo>
                    <a:pt x="1470" y="1406"/>
                    <a:pt x="846" y="1836"/>
                    <a:pt x="446" y="2186"/>
                  </a:cubicBezTo>
                  <a:cubicBezTo>
                    <a:pt x="103" y="2476"/>
                    <a:pt x="0" y="3192"/>
                    <a:pt x="73" y="3329"/>
                  </a:cubicBezTo>
                  <a:lnTo>
                    <a:pt x="636" y="4357"/>
                  </a:lnTo>
                  <a:lnTo>
                    <a:pt x="5881" y="145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1"/>
            <p:cNvSpPr/>
            <p:nvPr/>
          </p:nvSpPr>
          <p:spPr>
            <a:xfrm>
              <a:off x="3521150" y="1502725"/>
              <a:ext cx="144650" cy="99225"/>
            </a:xfrm>
            <a:custGeom>
              <a:avLst/>
              <a:gdLst/>
              <a:ahLst/>
              <a:cxnLst/>
              <a:rect l="l" t="t" r="r" b="b"/>
              <a:pathLst>
                <a:path w="5786" h="3969" extrusionOk="0">
                  <a:moveTo>
                    <a:pt x="5466" y="392"/>
                  </a:moveTo>
                  <a:cubicBezTo>
                    <a:pt x="5786" y="956"/>
                    <a:pt x="4879" y="2042"/>
                    <a:pt x="3432" y="2845"/>
                  </a:cubicBezTo>
                  <a:cubicBezTo>
                    <a:pt x="1985" y="3645"/>
                    <a:pt x="610" y="3969"/>
                    <a:pt x="225" y="3298"/>
                  </a:cubicBezTo>
                  <a:cubicBezTo>
                    <a:pt x="0" y="2906"/>
                    <a:pt x="1006" y="1935"/>
                    <a:pt x="2453" y="1139"/>
                  </a:cubicBezTo>
                  <a:cubicBezTo>
                    <a:pt x="3900" y="328"/>
                    <a:pt x="5241" y="0"/>
                    <a:pt x="5466" y="3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1"/>
            <p:cNvSpPr/>
            <p:nvPr/>
          </p:nvSpPr>
          <p:spPr>
            <a:xfrm>
              <a:off x="3521325" y="1502800"/>
              <a:ext cx="137900" cy="85250"/>
            </a:xfrm>
            <a:custGeom>
              <a:avLst/>
              <a:gdLst/>
              <a:ahLst/>
              <a:cxnLst/>
              <a:rect l="l" t="t" r="r" b="b"/>
              <a:pathLst>
                <a:path w="5516" h="3410" extrusionOk="0">
                  <a:moveTo>
                    <a:pt x="2564" y="1353"/>
                  </a:moveTo>
                  <a:cubicBezTo>
                    <a:pt x="3905" y="610"/>
                    <a:pt x="5162" y="271"/>
                    <a:pt x="5516" y="546"/>
                  </a:cubicBezTo>
                  <a:cubicBezTo>
                    <a:pt x="5504" y="492"/>
                    <a:pt x="5485" y="439"/>
                    <a:pt x="5463" y="389"/>
                  </a:cubicBezTo>
                  <a:cubicBezTo>
                    <a:pt x="5238" y="1"/>
                    <a:pt x="3897" y="328"/>
                    <a:pt x="2450" y="1128"/>
                  </a:cubicBezTo>
                  <a:cubicBezTo>
                    <a:pt x="1003" y="1928"/>
                    <a:pt x="1" y="2899"/>
                    <a:pt x="222" y="3292"/>
                  </a:cubicBezTo>
                  <a:cubicBezTo>
                    <a:pt x="245" y="3333"/>
                    <a:pt x="279" y="3375"/>
                    <a:pt x="313" y="3410"/>
                  </a:cubicBezTo>
                  <a:cubicBezTo>
                    <a:pt x="279" y="2972"/>
                    <a:pt x="1231" y="2092"/>
                    <a:pt x="2564" y="1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9" name="Google Shape;1639;p31"/>
          <p:cNvSpPr/>
          <p:nvPr/>
        </p:nvSpPr>
        <p:spPr>
          <a:xfrm>
            <a:off x="300" y="4603495"/>
            <a:ext cx="9143697" cy="539640"/>
          </a:xfrm>
          <a:custGeom>
            <a:avLst/>
            <a:gdLst/>
            <a:ahLst/>
            <a:cxnLst/>
            <a:rect l="l" t="t" r="r" b="b"/>
            <a:pathLst>
              <a:path w="285317" h="22598" extrusionOk="0">
                <a:moveTo>
                  <a:pt x="0" y="1"/>
                </a:moveTo>
                <a:lnTo>
                  <a:pt x="285316" y="1"/>
                </a:lnTo>
                <a:lnTo>
                  <a:pt x="285316" y="22598"/>
                </a:lnTo>
                <a:lnTo>
                  <a:pt x="0" y="2259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1734"/>
        <p:cNvGrpSpPr/>
        <p:nvPr/>
      </p:nvGrpSpPr>
      <p:grpSpPr>
        <a:xfrm>
          <a:off x="0" y="0"/>
          <a:ext cx="0" cy="0"/>
          <a:chOff x="0" y="0"/>
          <a:chExt cx="0" cy="0"/>
        </a:xfrm>
      </p:grpSpPr>
      <p:sp>
        <p:nvSpPr>
          <p:cNvPr id="1735" name="Google Shape;1735;p33"/>
          <p:cNvSpPr/>
          <p:nvPr/>
        </p:nvSpPr>
        <p:spPr>
          <a:xfrm>
            <a:off x="-301" y="3925050"/>
            <a:ext cx="9144079" cy="1281775"/>
          </a:xfrm>
          <a:custGeom>
            <a:avLst/>
            <a:gdLst/>
            <a:ahLst/>
            <a:cxnLst/>
            <a:rect l="l" t="t" r="r" b="b"/>
            <a:pathLst>
              <a:path w="250180" h="51271" extrusionOk="0">
                <a:moveTo>
                  <a:pt x="0" y="1"/>
                </a:moveTo>
                <a:lnTo>
                  <a:pt x="250179" y="1"/>
                </a:lnTo>
                <a:lnTo>
                  <a:pt x="250179" y="51271"/>
                </a:lnTo>
                <a:lnTo>
                  <a:pt x="0" y="512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6" name="Google Shape;1736;p33"/>
          <p:cNvGrpSpPr/>
          <p:nvPr/>
        </p:nvGrpSpPr>
        <p:grpSpPr>
          <a:xfrm>
            <a:off x="4473200" y="3138250"/>
            <a:ext cx="4478825" cy="1120850"/>
            <a:chOff x="2662175" y="3735150"/>
            <a:chExt cx="4478825" cy="1120850"/>
          </a:xfrm>
        </p:grpSpPr>
        <p:sp>
          <p:nvSpPr>
            <p:cNvPr id="1737" name="Google Shape;1737;p33"/>
            <p:cNvSpPr/>
            <p:nvPr/>
          </p:nvSpPr>
          <p:spPr>
            <a:xfrm>
              <a:off x="2751075" y="3735150"/>
              <a:ext cx="4351925" cy="220400"/>
            </a:xfrm>
            <a:custGeom>
              <a:avLst/>
              <a:gdLst/>
              <a:ahLst/>
              <a:cxnLst/>
              <a:rect l="l" t="t" r="r" b="b"/>
              <a:pathLst>
                <a:path w="174077" h="8816" extrusionOk="0">
                  <a:moveTo>
                    <a:pt x="4438" y="0"/>
                  </a:moveTo>
                  <a:cubicBezTo>
                    <a:pt x="1976" y="0"/>
                    <a:pt x="1" y="1976"/>
                    <a:pt x="1" y="4408"/>
                  </a:cubicBezTo>
                  <a:cubicBezTo>
                    <a:pt x="1" y="6839"/>
                    <a:pt x="2007" y="8815"/>
                    <a:pt x="4438" y="8815"/>
                  </a:cubicBezTo>
                  <a:lnTo>
                    <a:pt x="169669" y="8815"/>
                  </a:lnTo>
                  <a:cubicBezTo>
                    <a:pt x="172101" y="8815"/>
                    <a:pt x="174077" y="6839"/>
                    <a:pt x="174077" y="4408"/>
                  </a:cubicBezTo>
                  <a:cubicBezTo>
                    <a:pt x="174077" y="1976"/>
                    <a:pt x="172101" y="0"/>
                    <a:pt x="169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6372725" y="3735150"/>
              <a:ext cx="730275" cy="220400"/>
            </a:xfrm>
            <a:custGeom>
              <a:avLst/>
              <a:gdLst/>
              <a:ahLst/>
              <a:cxnLst/>
              <a:rect l="l" t="t" r="r" b="b"/>
              <a:pathLst>
                <a:path w="29211" h="8816" extrusionOk="0">
                  <a:moveTo>
                    <a:pt x="1" y="0"/>
                  </a:moveTo>
                  <a:cubicBezTo>
                    <a:pt x="1125" y="2675"/>
                    <a:pt x="1216" y="5867"/>
                    <a:pt x="456" y="8815"/>
                  </a:cubicBezTo>
                  <a:lnTo>
                    <a:pt x="24803" y="8815"/>
                  </a:lnTo>
                  <a:cubicBezTo>
                    <a:pt x="27235" y="8815"/>
                    <a:pt x="29211" y="6839"/>
                    <a:pt x="29211" y="4408"/>
                  </a:cubicBezTo>
                  <a:cubicBezTo>
                    <a:pt x="29211" y="1976"/>
                    <a:pt x="27235" y="0"/>
                    <a:pt x="248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5341550" y="3750900"/>
              <a:ext cx="47900" cy="235125"/>
            </a:xfrm>
            <a:custGeom>
              <a:avLst/>
              <a:gdLst/>
              <a:ahLst/>
              <a:cxnLst/>
              <a:rect l="l" t="t" r="r" b="b"/>
              <a:pathLst>
                <a:path w="1916" h="9405" extrusionOk="0">
                  <a:moveTo>
                    <a:pt x="725" y="0"/>
                  </a:moveTo>
                  <a:cubicBezTo>
                    <a:pt x="635" y="0"/>
                    <a:pt x="548" y="61"/>
                    <a:pt x="548" y="191"/>
                  </a:cubicBezTo>
                  <a:cubicBezTo>
                    <a:pt x="548" y="3109"/>
                    <a:pt x="1" y="6209"/>
                    <a:pt x="426" y="9097"/>
                  </a:cubicBezTo>
                  <a:cubicBezTo>
                    <a:pt x="471" y="9306"/>
                    <a:pt x="647" y="9405"/>
                    <a:pt x="823" y="9405"/>
                  </a:cubicBezTo>
                  <a:cubicBezTo>
                    <a:pt x="1005" y="9405"/>
                    <a:pt x="1185" y="9298"/>
                    <a:pt x="1216" y="9097"/>
                  </a:cubicBezTo>
                  <a:cubicBezTo>
                    <a:pt x="1703" y="6301"/>
                    <a:pt x="1915" y="2866"/>
                    <a:pt x="912" y="130"/>
                  </a:cubicBezTo>
                  <a:cubicBezTo>
                    <a:pt x="884" y="46"/>
                    <a:pt x="804" y="0"/>
                    <a:pt x="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3676625" y="3758825"/>
              <a:ext cx="45625" cy="188450"/>
            </a:xfrm>
            <a:custGeom>
              <a:avLst/>
              <a:gdLst/>
              <a:ahLst/>
              <a:cxnLst/>
              <a:rect l="l" t="t" r="r" b="b"/>
              <a:pathLst>
                <a:path w="1825" h="7538" extrusionOk="0">
                  <a:moveTo>
                    <a:pt x="809" y="1"/>
                  </a:moveTo>
                  <a:cubicBezTo>
                    <a:pt x="714" y="1"/>
                    <a:pt x="622" y="56"/>
                    <a:pt x="608" y="178"/>
                  </a:cubicBezTo>
                  <a:cubicBezTo>
                    <a:pt x="274" y="2367"/>
                    <a:pt x="1" y="5041"/>
                    <a:pt x="548" y="7230"/>
                  </a:cubicBezTo>
                  <a:cubicBezTo>
                    <a:pt x="594" y="7431"/>
                    <a:pt x="775" y="7538"/>
                    <a:pt x="953" y="7538"/>
                  </a:cubicBezTo>
                  <a:cubicBezTo>
                    <a:pt x="1124" y="7538"/>
                    <a:pt x="1293" y="7439"/>
                    <a:pt x="1338" y="7230"/>
                  </a:cubicBezTo>
                  <a:cubicBezTo>
                    <a:pt x="1824" y="4981"/>
                    <a:pt x="1034" y="2518"/>
                    <a:pt x="1034" y="239"/>
                  </a:cubicBezTo>
                  <a:cubicBezTo>
                    <a:pt x="1051" y="87"/>
                    <a:pt x="927" y="1"/>
                    <a:pt x="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2751825" y="3773150"/>
              <a:ext cx="4351175" cy="183900"/>
            </a:xfrm>
            <a:custGeom>
              <a:avLst/>
              <a:gdLst/>
              <a:ahLst/>
              <a:cxnLst/>
              <a:rect l="l" t="t" r="r" b="b"/>
              <a:pathLst>
                <a:path w="174047" h="7356" extrusionOk="0">
                  <a:moveTo>
                    <a:pt x="1095" y="0"/>
                  </a:moveTo>
                  <a:cubicBezTo>
                    <a:pt x="396" y="821"/>
                    <a:pt x="1" y="1794"/>
                    <a:pt x="1" y="2949"/>
                  </a:cubicBezTo>
                  <a:cubicBezTo>
                    <a:pt x="1" y="5350"/>
                    <a:pt x="1977" y="7356"/>
                    <a:pt x="4408" y="7356"/>
                  </a:cubicBezTo>
                  <a:lnTo>
                    <a:pt x="169639" y="7356"/>
                  </a:lnTo>
                  <a:cubicBezTo>
                    <a:pt x="172071" y="7356"/>
                    <a:pt x="174047" y="5380"/>
                    <a:pt x="174047" y="2949"/>
                  </a:cubicBezTo>
                  <a:cubicBezTo>
                    <a:pt x="174047" y="1885"/>
                    <a:pt x="173652" y="882"/>
                    <a:pt x="173044" y="122"/>
                  </a:cubicBezTo>
                  <a:cubicBezTo>
                    <a:pt x="170126" y="2371"/>
                    <a:pt x="164047" y="2280"/>
                    <a:pt x="159426" y="2401"/>
                  </a:cubicBezTo>
                  <a:cubicBezTo>
                    <a:pt x="154620" y="2501"/>
                    <a:pt x="69314" y="3044"/>
                    <a:pt x="30544" y="3044"/>
                  </a:cubicBezTo>
                  <a:cubicBezTo>
                    <a:pt x="21751" y="3044"/>
                    <a:pt x="15351" y="3016"/>
                    <a:pt x="12828" y="2949"/>
                  </a:cubicBezTo>
                  <a:cubicBezTo>
                    <a:pt x="5685" y="2705"/>
                    <a:pt x="2524" y="1307"/>
                    <a:pt x="10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3014750" y="3746950"/>
              <a:ext cx="595800" cy="57875"/>
            </a:xfrm>
            <a:custGeom>
              <a:avLst/>
              <a:gdLst/>
              <a:ahLst/>
              <a:cxnLst/>
              <a:rect l="l" t="t" r="r" b="b"/>
              <a:pathLst>
                <a:path w="23832" h="2315" extrusionOk="0">
                  <a:moveTo>
                    <a:pt x="8580" y="0"/>
                  </a:moveTo>
                  <a:cubicBezTo>
                    <a:pt x="5816" y="0"/>
                    <a:pt x="3040" y="247"/>
                    <a:pt x="366" y="1018"/>
                  </a:cubicBezTo>
                  <a:cubicBezTo>
                    <a:pt x="1" y="1139"/>
                    <a:pt x="62" y="1747"/>
                    <a:pt x="487" y="1747"/>
                  </a:cubicBezTo>
                  <a:cubicBezTo>
                    <a:pt x="954" y="1740"/>
                    <a:pt x="1419" y="1737"/>
                    <a:pt x="1884" y="1737"/>
                  </a:cubicBezTo>
                  <a:cubicBezTo>
                    <a:pt x="5328" y="1737"/>
                    <a:pt x="8735" y="1921"/>
                    <a:pt x="12190" y="2082"/>
                  </a:cubicBezTo>
                  <a:cubicBezTo>
                    <a:pt x="14115" y="2177"/>
                    <a:pt x="16057" y="2314"/>
                    <a:pt x="17993" y="2314"/>
                  </a:cubicBezTo>
                  <a:cubicBezTo>
                    <a:pt x="19757" y="2314"/>
                    <a:pt x="21515" y="2201"/>
                    <a:pt x="23254" y="1838"/>
                  </a:cubicBezTo>
                  <a:cubicBezTo>
                    <a:pt x="23831" y="1717"/>
                    <a:pt x="23588" y="896"/>
                    <a:pt x="23102" y="866"/>
                  </a:cubicBezTo>
                  <a:cubicBezTo>
                    <a:pt x="19211" y="379"/>
                    <a:pt x="15260" y="258"/>
                    <a:pt x="11399" y="76"/>
                  </a:cubicBezTo>
                  <a:cubicBezTo>
                    <a:pt x="10464" y="29"/>
                    <a:pt x="9523" y="0"/>
                    <a:pt x="8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3872675" y="3743300"/>
              <a:ext cx="626950" cy="63525"/>
            </a:xfrm>
            <a:custGeom>
              <a:avLst/>
              <a:gdLst/>
              <a:ahLst/>
              <a:cxnLst/>
              <a:rect l="l" t="t" r="r" b="b"/>
              <a:pathLst>
                <a:path w="25078" h="2541" extrusionOk="0">
                  <a:moveTo>
                    <a:pt x="6815" y="1"/>
                  </a:moveTo>
                  <a:cubicBezTo>
                    <a:pt x="4599" y="1"/>
                    <a:pt x="2377" y="138"/>
                    <a:pt x="305" y="677"/>
                  </a:cubicBezTo>
                  <a:cubicBezTo>
                    <a:pt x="31" y="738"/>
                    <a:pt x="1" y="1103"/>
                    <a:pt x="213" y="1194"/>
                  </a:cubicBezTo>
                  <a:cubicBezTo>
                    <a:pt x="1672" y="1984"/>
                    <a:pt x="3283" y="1984"/>
                    <a:pt x="4894" y="2106"/>
                  </a:cubicBezTo>
                  <a:cubicBezTo>
                    <a:pt x="7022" y="2228"/>
                    <a:pt x="9119" y="2228"/>
                    <a:pt x="11247" y="2349"/>
                  </a:cubicBezTo>
                  <a:cubicBezTo>
                    <a:pt x="13249" y="2461"/>
                    <a:pt x="15251" y="2541"/>
                    <a:pt x="17250" y="2541"/>
                  </a:cubicBezTo>
                  <a:cubicBezTo>
                    <a:pt x="19591" y="2541"/>
                    <a:pt x="21928" y="2432"/>
                    <a:pt x="24256" y="2136"/>
                  </a:cubicBezTo>
                  <a:cubicBezTo>
                    <a:pt x="25077" y="2076"/>
                    <a:pt x="25077" y="1133"/>
                    <a:pt x="24317" y="1012"/>
                  </a:cubicBezTo>
                  <a:cubicBezTo>
                    <a:pt x="20244" y="495"/>
                    <a:pt x="16171" y="222"/>
                    <a:pt x="12068" y="130"/>
                  </a:cubicBezTo>
                  <a:cubicBezTo>
                    <a:pt x="10374" y="90"/>
                    <a:pt x="8596" y="1"/>
                    <a:pt x="6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4705525" y="3747475"/>
              <a:ext cx="235575" cy="66375"/>
            </a:xfrm>
            <a:custGeom>
              <a:avLst/>
              <a:gdLst/>
              <a:ahLst/>
              <a:cxnLst/>
              <a:rect l="l" t="t" r="r" b="b"/>
              <a:pathLst>
                <a:path w="9423" h="2655" extrusionOk="0">
                  <a:moveTo>
                    <a:pt x="3404" y="0"/>
                  </a:moveTo>
                  <a:cubicBezTo>
                    <a:pt x="2369" y="0"/>
                    <a:pt x="1308" y="152"/>
                    <a:pt x="517" y="814"/>
                  </a:cubicBezTo>
                  <a:cubicBezTo>
                    <a:pt x="0" y="1301"/>
                    <a:pt x="456" y="2061"/>
                    <a:pt x="1064" y="2091"/>
                  </a:cubicBezTo>
                  <a:cubicBezTo>
                    <a:pt x="2402" y="2213"/>
                    <a:pt x="3709" y="2334"/>
                    <a:pt x="5046" y="2486"/>
                  </a:cubicBezTo>
                  <a:cubicBezTo>
                    <a:pt x="5629" y="2557"/>
                    <a:pt x="6251" y="2655"/>
                    <a:pt x="6860" y="2655"/>
                  </a:cubicBezTo>
                  <a:cubicBezTo>
                    <a:pt x="7555" y="2655"/>
                    <a:pt x="8232" y="2528"/>
                    <a:pt x="8815" y="2091"/>
                  </a:cubicBezTo>
                  <a:cubicBezTo>
                    <a:pt x="9271" y="1787"/>
                    <a:pt x="9423" y="1027"/>
                    <a:pt x="8845" y="784"/>
                  </a:cubicBezTo>
                  <a:cubicBezTo>
                    <a:pt x="7569" y="176"/>
                    <a:pt x="6049" y="85"/>
                    <a:pt x="4681" y="55"/>
                  </a:cubicBezTo>
                  <a:cubicBezTo>
                    <a:pt x="4275" y="27"/>
                    <a:pt x="3842" y="0"/>
                    <a:pt x="3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5473975" y="3760625"/>
              <a:ext cx="97100" cy="39150"/>
            </a:xfrm>
            <a:custGeom>
              <a:avLst/>
              <a:gdLst/>
              <a:ahLst/>
              <a:cxnLst/>
              <a:rect l="l" t="t" r="r" b="b"/>
              <a:pathLst>
                <a:path w="3884" h="1566" extrusionOk="0">
                  <a:moveTo>
                    <a:pt x="2584" y="0"/>
                  </a:moveTo>
                  <a:cubicBezTo>
                    <a:pt x="2153" y="0"/>
                    <a:pt x="1712" y="126"/>
                    <a:pt x="1299" y="167"/>
                  </a:cubicBezTo>
                  <a:cubicBezTo>
                    <a:pt x="1263" y="170"/>
                    <a:pt x="1218" y="171"/>
                    <a:pt x="1165" y="171"/>
                  </a:cubicBezTo>
                  <a:cubicBezTo>
                    <a:pt x="1092" y="171"/>
                    <a:pt x="1006" y="169"/>
                    <a:pt x="915" y="169"/>
                  </a:cubicBezTo>
                  <a:cubicBezTo>
                    <a:pt x="512" y="169"/>
                    <a:pt x="1" y="208"/>
                    <a:pt x="23" y="623"/>
                  </a:cubicBezTo>
                  <a:lnTo>
                    <a:pt x="23" y="653"/>
                  </a:lnTo>
                  <a:cubicBezTo>
                    <a:pt x="84" y="896"/>
                    <a:pt x="144" y="1048"/>
                    <a:pt x="388" y="1109"/>
                  </a:cubicBezTo>
                  <a:cubicBezTo>
                    <a:pt x="942" y="1322"/>
                    <a:pt x="1692" y="1566"/>
                    <a:pt x="2362" y="1566"/>
                  </a:cubicBezTo>
                  <a:cubicBezTo>
                    <a:pt x="2647" y="1566"/>
                    <a:pt x="2918" y="1522"/>
                    <a:pt x="3154" y="1413"/>
                  </a:cubicBezTo>
                  <a:cubicBezTo>
                    <a:pt x="3822" y="1200"/>
                    <a:pt x="3883" y="349"/>
                    <a:pt x="3184" y="106"/>
                  </a:cubicBezTo>
                  <a:cubicBezTo>
                    <a:pt x="2989" y="28"/>
                    <a:pt x="2788" y="0"/>
                    <a:pt x="2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4477550" y="3988200"/>
              <a:ext cx="358700" cy="449100"/>
            </a:xfrm>
            <a:custGeom>
              <a:avLst/>
              <a:gdLst/>
              <a:ahLst/>
              <a:cxnLst/>
              <a:rect l="l" t="t" r="r" b="b"/>
              <a:pathLst>
                <a:path w="14348" h="17964" extrusionOk="0">
                  <a:moveTo>
                    <a:pt x="1" y="0"/>
                  </a:moveTo>
                  <a:lnTo>
                    <a:pt x="1" y="17964"/>
                  </a:lnTo>
                  <a:lnTo>
                    <a:pt x="14347" y="17964"/>
                  </a:lnTo>
                  <a:lnTo>
                    <a:pt x="143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4478325" y="3988200"/>
              <a:ext cx="359450" cy="364750"/>
            </a:xfrm>
            <a:custGeom>
              <a:avLst/>
              <a:gdLst/>
              <a:ahLst/>
              <a:cxnLst/>
              <a:rect l="l" t="t" r="r" b="b"/>
              <a:pathLst>
                <a:path w="14378" h="14590" extrusionOk="0">
                  <a:moveTo>
                    <a:pt x="0" y="0"/>
                  </a:moveTo>
                  <a:lnTo>
                    <a:pt x="0" y="5806"/>
                  </a:lnTo>
                  <a:cubicBezTo>
                    <a:pt x="3799" y="6870"/>
                    <a:pt x="7629" y="8420"/>
                    <a:pt x="10639" y="10791"/>
                  </a:cubicBezTo>
                  <a:cubicBezTo>
                    <a:pt x="11824" y="11581"/>
                    <a:pt x="13344" y="12979"/>
                    <a:pt x="14377" y="14590"/>
                  </a:cubicBezTo>
                  <a:lnTo>
                    <a:pt x="143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4406125" y="4290875"/>
              <a:ext cx="512950" cy="334875"/>
            </a:xfrm>
            <a:custGeom>
              <a:avLst/>
              <a:gdLst/>
              <a:ahLst/>
              <a:cxnLst/>
              <a:rect l="l" t="t" r="r" b="b"/>
              <a:pathLst>
                <a:path w="20518" h="13395" extrusionOk="0">
                  <a:moveTo>
                    <a:pt x="9819" y="1"/>
                  </a:moveTo>
                  <a:cubicBezTo>
                    <a:pt x="4749" y="1"/>
                    <a:pt x="1520" y="568"/>
                    <a:pt x="1520" y="568"/>
                  </a:cubicBezTo>
                  <a:lnTo>
                    <a:pt x="0" y="13395"/>
                  </a:lnTo>
                  <a:lnTo>
                    <a:pt x="20518" y="13395"/>
                  </a:lnTo>
                  <a:lnTo>
                    <a:pt x="18633" y="568"/>
                  </a:lnTo>
                  <a:cubicBezTo>
                    <a:pt x="15350" y="143"/>
                    <a:pt x="12355" y="1"/>
                    <a:pt x="9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4405375" y="4295175"/>
              <a:ext cx="142875" cy="331350"/>
            </a:xfrm>
            <a:custGeom>
              <a:avLst/>
              <a:gdLst/>
              <a:ahLst/>
              <a:cxnLst/>
              <a:rect l="l" t="t" r="r" b="b"/>
              <a:pathLst>
                <a:path w="5715" h="13254" extrusionOk="0">
                  <a:moveTo>
                    <a:pt x="5714" y="1"/>
                  </a:moveTo>
                  <a:lnTo>
                    <a:pt x="5714" y="1"/>
                  </a:lnTo>
                  <a:cubicBezTo>
                    <a:pt x="3070" y="183"/>
                    <a:pt x="1520" y="426"/>
                    <a:pt x="1520" y="426"/>
                  </a:cubicBezTo>
                  <a:lnTo>
                    <a:pt x="0" y="13253"/>
                  </a:lnTo>
                  <a:lnTo>
                    <a:pt x="5684" y="13253"/>
                  </a:lnTo>
                  <a:cubicBezTo>
                    <a:pt x="4985" y="10123"/>
                    <a:pt x="4833" y="7144"/>
                    <a:pt x="5198" y="3892"/>
                  </a:cubicBezTo>
                  <a:cubicBezTo>
                    <a:pt x="5350" y="2585"/>
                    <a:pt x="5502" y="1278"/>
                    <a:pt x="5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4710075" y="4295175"/>
              <a:ext cx="152775" cy="332100"/>
            </a:xfrm>
            <a:custGeom>
              <a:avLst/>
              <a:gdLst/>
              <a:ahLst/>
              <a:cxnLst/>
              <a:rect l="l" t="t" r="r" b="b"/>
              <a:pathLst>
                <a:path w="6111" h="13284" extrusionOk="0">
                  <a:moveTo>
                    <a:pt x="1490" y="1"/>
                  </a:moveTo>
                  <a:cubicBezTo>
                    <a:pt x="1490" y="2007"/>
                    <a:pt x="1338" y="4013"/>
                    <a:pt x="1156" y="5958"/>
                  </a:cubicBezTo>
                  <a:cubicBezTo>
                    <a:pt x="943" y="8451"/>
                    <a:pt x="730" y="10974"/>
                    <a:pt x="1" y="13284"/>
                  </a:cubicBezTo>
                  <a:lnTo>
                    <a:pt x="6110" y="13284"/>
                  </a:lnTo>
                  <a:cubicBezTo>
                    <a:pt x="5776" y="11126"/>
                    <a:pt x="5502" y="8998"/>
                    <a:pt x="5259" y="6901"/>
                  </a:cubicBezTo>
                  <a:cubicBezTo>
                    <a:pt x="4986" y="4712"/>
                    <a:pt x="4651" y="2433"/>
                    <a:pt x="4438" y="214"/>
                  </a:cubicBezTo>
                  <a:cubicBezTo>
                    <a:pt x="3435" y="92"/>
                    <a:pt x="2432" y="3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3826325" y="4780750"/>
              <a:ext cx="1755375" cy="75250"/>
            </a:xfrm>
            <a:custGeom>
              <a:avLst/>
              <a:gdLst/>
              <a:ahLst/>
              <a:cxnLst/>
              <a:rect l="l" t="t" r="r" b="b"/>
              <a:pathLst>
                <a:path w="70215" h="3010" extrusionOk="0">
                  <a:moveTo>
                    <a:pt x="1" y="1"/>
                  </a:moveTo>
                  <a:lnTo>
                    <a:pt x="1" y="3010"/>
                  </a:lnTo>
                  <a:lnTo>
                    <a:pt x="70215" y="3010"/>
                  </a:lnTo>
                  <a:lnTo>
                    <a:pt x="70215" y="1"/>
                  </a:lnTo>
                  <a:close/>
                </a:path>
              </a:pathLst>
            </a:custGeom>
            <a:solidFill>
              <a:srgbClr val="151D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3792900" y="4577100"/>
              <a:ext cx="1831350" cy="236350"/>
            </a:xfrm>
            <a:custGeom>
              <a:avLst/>
              <a:gdLst/>
              <a:ahLst/>
              <a:cxnLst/>
              <a:rect l="l" t="t" r="r" b="b"/>
              <a:pathLst>
                <a:path w="73254" h="9454" extrusionOk="0">
                  <a:moveTo>
                    <a:pt x="36627" y="1"/>
                  </a:moveTo>
                  <a:cubicBezTo>
                    <a:pt x="15441" y="1"/>
                    <a:pt x="4499" y="973"/>
                    <a:pt x="4499" y="973"/>
                  </a:cubicBezTo>
                  <a:lnTo>
                    <a:pt x="0" y="9454"/>
                  </a:lnTo>
                  <a:lnTo>
                    <a:pt x="73254" y="9454"/>
                  </a:lnTo>
                  <a:lnTo>
                    <a:pt x="68725" y="973"/>
                  </a:lnTo>
                  <a:cubicBezTo>
                    <a:pt x="68725" y="973"/>
                    <a:pt x="57782" y="1"/>
                    <a:pt x="366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3791375" y="4588500"/>
              <a:ext cx="348050" cy="224950"/>
            </a:xfrm>
            <a:custGeom>
              <a:avLst/>
              <a:gdLst/>
              <a:ahLst/>
              <a:cxnLst/>
              <a:rect l="l" t="t" r="r" b="b"/>
              <a:pathLst>
                <a:path w="13922" h="8998" extrusionOk="0">
                  <a:moveTo>
                    <a:pt x="13922" y="1"/>
                  </a:moveTo>
                  <a:lnTo>
                    <a:pt x="13922" y="1"/>
                  </a:lnTo>
                  <a:cubicBezTo>
                    <a:pt x="7721" y="213"/>
                    <a:pt x="4529" y="517"/>
                    <a:pt x="4529" y="517"/>
                  </a:cubicBezTo>
                  <a:lnTo>
                    <a:pt x="0" y="8998"/>
                  </a:lnTo>
                  <a:lnTo>
                    <a:pt x="9241" y="8998"/>
                  </a:lnTo>
                  <a:cubicBezTo>
                    <a:pt x="10548" y="6262"/>
                    <a:pt x="12311" y="2919"/>
                    <a:pt x="13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5142450" y="4583950"/>
              <a:ext cx="480275" cy="229500"/>
            </a:xfrm>
            <a:custGeom>
              <a:avLst/>
              <a:gdLst/>
              <a:ahLst/>
              <a:cxnLst/>
              <a:rect l="l" t="t" r="r" b="b"/>
              <a:pathLst>
                <a:path w="19211" h="9180" extrusionOk="0">
                  <a:moveTo>
                    <a:pt x="1" y="0"/>
                  </a:moveTo>
                  <a:cubicBezTo>
                    <a:pt x="1429" y="2341"/>
                    <a:pt x="3253" y="5563"/>
                    <a:pt x="4712" y="9180"/>
                  </a:cubicBezTo>
                  <a:lnTo>
                    <a:pt x="19211" y="9180"/>
                  </a:lnTo>
                  <a:lnTo>
                    <a:pt x="14743" y="699"/>
                  </a:lnTo>
                  <a:cubicBezTo>
                    <a:pt x="14743" y="699"/>
                    <a:pt x="9758" y="243"/>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4086975" y="4582425"/>
              <a:ext cx="209000" cy="231025"/>
            </a:xfrm>
            <a:custGeom>
              <a:avLst/>
              <a:gdLst/>
              <a:ahLst/>
              <a:cxnLst/>
              <a:rect l="l" t="t" r="r" b="b"/>
              <a:pathLst>
                <a:path w="8360" h="9241" extrusionOk="0">
                  <a:moveTo>
                    <a:pt x="8359" y="0"/>
                  </a:moveTo>
                  <a:lnTo>
                    <a:pt x="8359" y="0"/>
                  </a:lnTo>
                  <a:cubicBezTo>
                    <a:pt x="7174" y="61"/>
                    <a:pt x="6079" y="92"/>
                    <a:pt x="5016" y="122"/>
                  </a:cubicBezTo>
                  <a:cubicBezTo>
                    <a:pt x="3496" y="2706"/>
                    <a:pt x="1611" y="6140"/>
                    <a:pt x="0" y="9241"/>
                  </a:cubicBezTo>
                  <a:lnTo>
                    <a:pt x="1490" y="9241"/>
                  </a:lnTo>
                  <a:cubicBezTo>
                    <a:pt x="3830" y="5077"/>
                    <a:pt x="6353" y="2037"/>
                    <a:pt x="8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2662175" y="3875725"/>
              <a:ext cx="4477300" cy="223425"/>
            </a:xfrm>
            <a:custGeom>
              <a:avLst/>
              <a:gdLst/>
              <a:ahLst/>
              <a:cxnLst/>
              <a:rect l="l" t="t" r="r" b="b"/>
              <a:pathLst>
                <a:path w="179092" h="8937" extrusionOk="0">
                  <a:moveTo>
                    <a:pt x="0" y="1"/>
                  </a:moveTo>
                  <a:lnTo>
                    <a:pt x="0" y="8937"/>
                  </a:lnTo>
                  <a:lnTo>
                    <a:pt x="179092" y="8937"/>
                  </a:lnTo>
                  <a:lnTo>
                    <a:pt x="179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6273950" y="3875725"/>
              <a:ext cx="867050" cy="223425"/>
            </a:xfrm>
            <a:custGeom>
              <a:avLst/>
              <a:gdLst/>
              <a:ahLst/>
              <a:cxnLst/>
              <a:rect l="l" t="t" r="r" b="b"/>
              <a:pathLst>
                <a:path w="34682" h="8937" extrusionOk="0">
                  <a:moveTo>
                    <a:pt x="5775" y="1"/>
                  </a:moveTo>
                  <a:cubicBezTo>
                    <a:pt x="4651" y="3314"/>
                    <a:pt x="2462" y="6353"/>
                    <a:pt x="0" y="8937"/>
                  </a:cubicBezTo>
                  <a:lnTo>
                    <a:pt x="34682" y="8937"/>
                  </a:lnTo>
                  <a:lnTo>
                    <a:pt x="346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2662175" y="3875725"/>
              <a:ext cx="4458300" cy="223425"/>
            </a:xfrm>
            <a:custGeom>
              <a:avLst/>
              <a:gdLst/>
              <a:ahLst/>
              <a:cxnLst/>
              <a:rect l="l" t="t" r="r" b="b"/>
              <a:pathLst>
                <a:path w="178332" h="8937" extrusionOk="0">
                  <a:moveTo>
                    <a:pt x="0" y="1"/>
                  </a:moveTo>
                  <a:lnTo>
                    <a:pt x="0" y="8937"/>
                  </a:lnTo>
                  <a:lnTo>
                    <a:pt x="943" y="8937"/>
                  </a:lnTo>
                  <a:cubicBezTo>
                    <a:pt x="3958" y="2462"/>
                    <a:pt x="10720" y="1504"/>
                    <a:pt x="17664" y="1504"/>
                  </a:cubicBezTo>
                  <a:cubicBezTo>
                    <a:pt x="20583" y="1504"/>
                    <a:pt x="23534" y="1674"/>
                    <a:pt x="26252" y="1674"/>
                  </a:cubicBezTo>
                  <a:cubicBezTo>
                    <a:pt x="26388" y="1674"/>
                    <a:pt x="26523" y="1673"/>
                    <a:pt x="26657" y="1672"/>
                  </a:cubicBezTo>
                  <a:cubicBezTo>
                    <a:pt x="48755" y="1612"/>
                    <a:pt x="128179" y="973"/>
                    <a:pt x="178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9" name="Google Shape;1759;p33"/>
          <p:cNvGrpSpPr/>
          <p:nvPr/>
        </p:nvGrpSpPr>
        <p:grpSpPr>
          <a:xfrm>
            <a:off x="6143525" y="0"/>
            <a:ext cx="2721975" cy="2399000"/>
            <a:chOff x="6143525" y="0"/>
            <a:chExt cx="2721975" cy="2399000"/>
          </a:xfrm>
        </p:grpSpPr>
        <p:grpSp>
          <p:nvGrpSpPr>
            <p:cNvPr id="1760" name="Google Shape;1760;p33"/>
            <p:cNvGrpSpPr/>
            <p:nvPr/>
          </p:nvGrpSpPr>
          <p:grpSpPr>
            <a:xfrm>
              <a:off x="6143525" y="0"/>
              <a:ext cx="2721975" cy="2399000"/>
              <a:chOff x="4428150" y="464575"/>
              <a:chExt cx="2721975" cy="2399000"/>
            </a:xfrm>
          </p:grpSpPr>
          <p:sp>
            <p:nvSpPr>
              <p:cNvPr id="1761" name="Google Shape;1761;p33"/>
              <p:cNvSpPr/>
              <p:nvPr/>
            </p:nvSpPr>
            <p:spPr>
              <a:xfrm>
                <a:off x="6039900" y="596050"/>
                <a:ext cx="367800" cy="720400"/>
              </a:xfrm>
              <a:custGeom>
                <a:avLst/>
                <a:gdLst/>
                <a:ahLst/>
                <a:cxnLst/>
                <a:rect l="l" t="t" r="r" b="b"/>
                <a:pathLst>
                  <a:path w="14712" h="28816" extrusionOk="0">
                    <a:moveTo>
                      <a:pt x="2705" y="0"/>
                    </a:moveTo>
                    <a:lnTo>
                      <a:pt x="0" y="28815"/>
                    </a:lnTo>
                    <a:lnTo>
                      <a:pt x="4134" y="28815"/>
                    </a:lnTo>
                    <a:lnTo>
                      <a:pt x="14712" y="1946"/>
                    </a:lnTo>
                    <a:lnTo>
                      <a:pt x="2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6103725" y="633275"/>
                <a:ext cx="303975" cy="683175"/>
              </a:xfrm>
              <a:custGeom>
                <a:avLst/>
                <a:gdLst/>
                <a:ahLst/>
                <a:cxnLst/>
                <a:rect l="l" t="t" r="r" b="b"/>
                <a:pathLst>
                  <a:path w="12159" h="27327" extrusionOk="0">
                    <a:moveTo>
                      <a:pt x="9484" y="1"/>
                    </a:moveTo>
                    <a:lnTo>
                      <a:pt x="0" y="27326"/>
                    </a:lnTo>
                    <a:lnTo>
                      <a:pt x="1581" y="27326"/>
                    </a:lnTo>
                    <a:lnTo>
                      <a:pt x="12159" y="457"/>
                    </a:lnTo>
                    <a:lnTo>
                      <a:pt x="94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6004175" y="1495000"/>
                <a:ext cx="435450" cy="1174800"/>
              </a:xfrm>
              <a:custGeom>
                <a:avLst/>
                <a:gdLst/>
                <a:ahLst/>
                <a:cxnLst/>
                <a:rect l="l" t="t" r="r" b="b"/>
                <a:pathLst>
                  <a:path w="17418" h="46992" extrusionOk="0">
                    <a:moveTo>
                      <a:pt x="6992" y="0"/>
                    </a:moveTo>
                    <a:lnTo>
                      <a:pt x="1" y="152"/>
                    </a:lnTo>
                    <a:lnTo>
                      <a:pt x="12858" y="46992"/>
                    </a:lnTo>
                    <a:lnTo>
                      <a:pt x="17417" y="46992"/>
                    </a:lnTo>
                    <a:lnTo>
                      <a:pt x="8603" y="1611"/>
                    </a:lnTo>
                    <a:lnTo>
                      <a:pt x="69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6178950" y="1495000"/>
                <a:ext cx="260675" cy="1174800"/>
              </a:xfrm>
              <a:custGeom>
                <a:avLst/>
                <a:gdLst/>
                <a:ahLst/>
                <a:cxnLst/>
                <a:rect l="l" t="t" r="r" b="b"/>
                <a:pathLst>
                  <a:path w="10427" h="46992" extrusionOk="0">
                    <a:moveTo>
                      <a:pt x="1" y="0"/>
                    </a:moveTo>
                    <a:lnTo>
                      <a:pt x="31" y="152"/>
                    </a:lnTo>
                    <a:lnTo>
                      <a:pt x="9028" y="46992"/>
                    </a:lnTo>
                    <a:lnTo>
                      <a:pt x="10426" y="46992"/>
                    </a:lnTo>
                    <a:lnTo>
                      <a:pt x="1612" y="161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6198700" y="2514000"/>
                <a:ext cx="326800" cy="349575"/>
              </a:xfrm>
              <a:custGeom>
                <a:avLst/>
                <a:gdLst/>
                <a:ahLst/>
                <a:cxnLst/>
                <a:rect l="l" t="t" r="r" b="b"/>
                <a:pathLst>
                  <a:path w="13072" h="13983" extrusionOk="0">
                    <a:moveTo>
                      <a:pt x="5654" y="1"/>
                    </a:moveTo>
                    <a:lnTo>
                      <a:pt x="1" y="9575"/>
                    </a:lnTo>
                    <a:cubicBezTo>
                      <a:pt x="1521" y="12888"/>
                      <a:pt x="5746" y="13983"/>
                      <a:pt x="5746" y="13983"/>
                    </a:cubicBezTo>
                    <a:lnTo>
                      <a:pt x="13071" y="5654"/>
                    </a:lnTo>
                    <a:lnTo>
                      <a:pt x="56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6329400" y="2509625"/>
                <a:ext cx="204450" cy="149025"/>
              </a:xfrm>
              <a:custGeom>
                <a:avLst/>
                <a:gdLst/>
                <a:ahLst/>
                <a:cxnLst/>
                <a:rect l="l" t="t" r="r" b="b"/>
                <a:pathLst>
                  <a:path w="8178" h="5961" extrusionOk="0">
                    <a:moveTo>
                      <a:pt x="755" y="0"/>
                    </a:moveTo>
                    <a:cubicBezTo>
                      <a:pt x="583" y="0"/>
                      <a:pt x="460" y="47"/>
                      <a:pt x="396" y="145"/>
                    </a:cubicBezTo>
                    <a:cubicBezTo>
                      <a:pt x="1" y="632"/>
                      <a:pt x="1369" y="2303"/>
                      <a:pt x="3436" y="3854"/>
                    </a:cubicBezTo>
                    <a:cubicBezTo>
                      <a:pt x="5099" y="5120"/>
                      <a:pt x="6723" y="5960"/>
                      <a:pt x="7460" y="5960"/>
                    </a:cubicBezTo>
                    <a:cubicBezTo>
                      <a:pt x="7625" y="5960"/>
                      <a:pt x="7746" y="5918"/>
                      <a:pt x="7813" y="5829"/>
                    </a:cubicBezTo>
                    <a:cubicBezTo>
                      <a:pt x="8177" y="5343"/>
                      <a:pt x="6810" y="3702"/>
                      <a:pt x="4743" y="2121"/>
                    </a:cubicBezTo>
                    <a:cubicBezTo>
                      <a:pt x="3094" y="842"/>
                      <a:pt x="1485"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6197950" y="2514000"/>
                <a:ext cx="148200" cy="349575"/>
              </a:xfrm>
              <a:custGeom>
                <a:avLst/>
                <a:gdLst/>
                <a:ahLst/>
                <a:cxnLst/>
                <a:rect l="l" t="t" r="r" b="b"/>
                <a:pathLst>
                  <a:path w="5928" h="13983" extrusionOk="0">
                    <a:moveTo>
                      <a:pt x="5654" y="1"/>
                    </a:moveTo>
                    <a:lnTo>
                      <a:pt x="1" y="9575"/>
                    </a:lnTo>
                    <a:cubicBezTo>
                      <a:pt x="1551" y="12888"/>
                      <a:pt x="5715" y="13983"/>
                      <a:pt x="5715" y="13983"/>
                    </a:cubicBezTo>
                    <a:lnTo>
                      <a:pt x="5928" y="13740"/>
                    </a:lnTo>
                    <a:cubicBezTo>
                      <a:pt x="5806" y="12372"/>
                      <a:pt x="5684" y="11065"/>
                      <a:pt x="5654" y="9697"/>
                    </a:cubicBezTo>
                    <a:cubicBezTo>
                      <a:pt x="5563" y="6445"/>
                      <a:pt x="5654" y="3223"/>
                      <a:pt x="5776" y="61"/>
                    </a:cubicBezTo>
                    <a:lnTo>
                      <a:pt x="5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5763300" y="2234375"/>
                <a:ext cx="570375" cy="484075"/>
              </a:xfrm>
              <a:custGeom>
                <a:avLst/>
                <a:gdLst/>
                <a:ahLst/>
                <a:cxnLst/>
                <a:rect l="l" t="t" r="r" b="b"/>
                <a:pathLst>
                  <a:path w="22815" h="19363" extrusionOk="0">
                    <a:moveTo>
                      <a:pt x="1064" y="0"/>
                    </a:moveTo>
                    <a:lnTo>
                      <a:pt x="0" y="7295"/>
                    </a:lnTo>
                    <a:lnTo>
                      <a:pt x="20304" y="19362"/>
                    </a:lnTo>
                    <a:cubicBezTo>
                      <a:pt x="20305" y="19363"/>
                      <a:pt x="20307" y="19363"/>
                      <a:pt x="20309" y="19363"/>
                    </a:cubicBezTo>
                    <a:cubicBezTo>
                      <a:pt x="20429" y="19363"/>
                      <a:pt x="22815" y="18586"/>
                      <a:pt x="22159" y="16201"/>
                    </a:cubicBezTo>
                    <a:lnTo>
                      <a:pt x="10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5777725" y="2235875"/>
                <a:ext cx="543350" cy="427850"/>
              </a:xfrm>
              <a:custGeom>
                <a:avLst/>
                <a:gdLst/>
                <a:ahLst/>
                <a:cxnLst/>
                <a:rect l="l" t="t" r="r" b="b"/>
                <a:pathLst>
                  <a:path w="21734" h="17114" extrusionOk="0">
                    <a:moveTo>
                      <a:pt x="548" y="1"/>
                    </a:moveTo>
                    <a:lnTo>
                      <a:pt x="1" y="3952"/>
                    </a:lnTo>
                    <a:lnTo>
                      <a:pt x="21734" y="17114"/>
                    </a:lnTo>
                    <a:cubicBezTo>
                      <a:pt x="21734" y="16870"/>
                      <a:pt x="21734" y="16506"/>
                      <a:pt x="21612" y="16171"/>
                    </a:cubicBezTo>
                    <a:lnTo>
                      <a:pt x="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4475275" y="1714475"/>
                <a:ext cx="1413425" cy="834500"/>
              </a:xfrm>
              <a:custGeom>
                <a:avLst/>
                <a:gdLst/>
                <a:ahLst/>
                <a:cxnLst/>
                <a:rect l="l" t="t" r="r" b="b"/>
                <a:pathLst>
                  <a:path w="56537" h="33380" extrusionOk="0">
                    <a:moveTo>
                      <a:pt x="17100" y="1"/>
                    </a:moveTo>
                    <a:cubicBezTo>
                      <a:pt x="9533" y="1"/>
                      <a:pt x="3919" y="2126"/>
                      <a:pt x="2432" y="5872"/>
                    </a:cubicBezTo>
                    <a:lnTo>
                      <a:pt x="0" y="18425"/>
                    </a:lnTo>
                    <a:lnTo>
                      <a:pt x="51643" y="33380"/>
                    </a:lnTo>
                    <a:cubicBezTo>
                      <a:pt x="51612" y="33380"/>
                      <a:pt x="55746" y="21830"/>
                      <a:pt x="56536" y="19975"/>
                    </a:cubicBezTo>
                    <a:cubicBezTo>
                      <a:pt x="56232" y="13927"/>
                      <a:pt x="47539" y="7057"/>
                      <a:pt x="32767" y="2528"/>
                    </a:cubicBezTo>
                    <a:cubicBezTo>
                      <a:pt x="27143" y="804"/>
                      <a:pt x="21752"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4474525" y="1714475"/>
                <a:ext cx="1349575" cy="468250"/>
              </a:xfrm>
              <a:custGeom>
                <a:avLst/>
                <a:gdLst/>
                <a:ahLst/>
                <a:cxnLst/>
                <a:rect l="l" t="t" r="r" b="b"/>
                <a:pathLst>
                  <a:path w="53983" h="18730" extrusionOk="0">
                    <a:moveTo>
                      <a:pt x="17086" y="1"/>
                    </a:moveTo>
                    <a:cubicBezTo>
                      <a:pt x="9520" y="1"/>
                      <a:pt x="3919" y="2126"/>
                      <a:pt x="2432" y="5872"/>
                    </a:cubicBezTo>
                    <a:lnTo>
                      <a:pt x="0" y="18425"/>
                    </a:lnTo>
                    <a:lnTo>
                      <a:pt x="1094" y="18729"/>
                    </a:lnTo>
                    <a:lnTo>
                      <a:pt x="8389" y="5203"/>
                    </a:lnTo>
                    <a:cubicBezTo>
                      <a:pt x="8374" y="5203"/>
                      <a:pt x="13274" y="3220"/>
                      <a:pt x="21202" y="3220"/>
                    </a:cubicBezTo>
                    <a:cubicBezTo>
                      <a:pt x="29521" y="3220"/>
                      <a:pt x="41174" y="5403"/>
                      <a:pt x="53983" y="14352"/>
                    </a:cubicBezTo>
                    <a:cubicBezTo>
                      <a:pt x="50396" y="9975"/>
                      <a:pt x="43040" y="5690"/>
                      <a:pt x="32767" y="2528"/>
                    </a:cubicBezTo>
                    <a:cubicBezTo>
                      <a:pt x="27131" y="804"/>
                      <a:pt x="21737" y="1"/>
                      <a:pt x="17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4474525" y="1784500"/>
                <a:ext cx="127675" cy="395175"/>
              </a:xfrm>
              <a:custGeom>
                <a:avLst/>
                <a:gdLst/>
                <a:ahLst/>
                <a:cxnLst/>
                <a:rect l="l" t="t" r="r" b="b"/>
                <a:pathLst>
                  <a:path w="5107" h="15807" extrusionOk="0">
                    <a:moveTo>
                      <a:pt x="5107" y="1"/>
                    </a:moveTo>
                    <a:cubicBezTo>
                      <a:pt x="3830" y="822"/>
                      <a:pt x="2918" y="1885"/>
                      <a:pt x="2432" y="3071"/>
                    </a:cubicBezTo>
                    <a:lnTo>
                      <a:pt x="0" y="15624"/>
                    </a:lnTo>
                    <a:lnTo>
                      <a:pt x="608" y="15807"/>
                    </a:lnTo>
                    <a:cubicBezTo>
                      <a:pt x="1520" y="12068"/>
                      <a:pt x="2523" y="8360"/>
                      <a:pt x="3587" y="4682"/>
                    </a:cubicBezTo>
                    <a:cubicBezTo>
                      <a:pt x="3982" y="3071"/>
                      <a:pt x="4529" y="1521"/>
                      <a:pt x="5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5259475" y="1951675"/>
                <a:ext cx="585900" cy="563875"/>
              </a:xfrm>
              <a:custGeom>
                <a:avLst/>
                <a:gdLst/>
                <a:ahLst/>
                <a:cxnLst/>
                <a:rect l="l" t="t" r="r" b="b"/>
                <a:pathLst>
                  <a:path w="23436" h="22555" extrusionOk="0">
                    <a:moveTo>
                      <a:pt x="16962" y="1"/>
                    </a:moveTo>
                    <a:cubicBezTo>
                      <a:pt x="15563" y="1582"/>
                      <a:pt x="14226" y="3223"/>
                      <a:pt x="12828" y="4773"/>
                    </a:cubicBezTo>
                    <a:cubicBezTo>
                      <a:pt x="8694" y="9332"/>
                      <a:pt x="4378" y="13740"/>
                      <a:pt x="1" y="18056"/>
                    </a:cubicBezTo>
                    <a:lnTo>
                      <a:pt x="15563" y="22554"/>
                    </a:lnTo>
                    <a:cubicBezTo>
                      <a:pt x="17630" y="18573"/>
                      <a:pt x="19515" y="14500"/>
                      <a:pt x="21369" y="10457"/>
                    </a:cubicBezTo>
                    <a:cubicBezTo>
                      <a:pt x="22038" y="8937"/>
                      <a:pt x="22737" y="7448"/>
                      <a:pt x="23436" y="5928"/>
                    </a:cubicBezTo>
                    <a:cubicBezTo>
                      <a:pt x="22068" y="3922"/>
                      <a:pt x="19849" y="1886"/>
                      <a:pt x="16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4428150" y="1993075"/>
                <a:ext cx="1386850" cy="718950"/>
              </a:xfrm>
              <a:custGeom>
                <a:avLst/>
                <a:gdLst/>
                <a:ahLst/>
                <a:cxnLst/>
                <a:rect l="l" t="t" r="r" b="b"/>
                <a:pathLst>
                  <a:path w="55474" h="28758" extrusionOk="0">
                    <a:moveTo>
                      <a:pt x="16787" y="0"/>
                    </a:moveTo>
                    <a:cubicBezTo>
                      <a:pt x="9103" y="0"/>
                      <a:pt x="3321" y="2291"/>
                      <a:pt x="2007" y="6521"/>
                    </a:cubicBezTo>
                    <a:cubicBezTo>
                      <a:pt x="1" y="13148"/>
                      <a:pt x="9849" y="22084"/>
                      <a:pt x="24044" y="26430"/>
                    </a:cubicBezTo>
                    <a:cubicBezTo>
                      <a:pt x="29218" y="28004"/>
                      <a:pt x="34258" y="28757"/>
                      <a:pt x="38672" y="28757"/>
                    </a:cubicBezTo>
                    <a:cubicBezTo>
                      <a:pt x="46369" y="28757"/>
                      <a:pt x="52162" y="26466"/>
                      <a:pt x="53437" y="22236"/>
                    </a:cubicBezTo>
                    <a:cubicBezTo>
                      <a:pt x="55473" y="15579"/>
                      <a:pt x="45625" y="6673"/>
                      <a:pt x="31400" y="2327"/>
                    </a:cubicBezTo>
                    <a:cubicBezTo>
                      <a:pt x="26226" y="754"/>
                      <a:pt x="21194" y="0"/>
                      <a:pt x="1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4574050" y="1992725"/>
                <a:ext cx="1241700" cy="712025"/>
              </a:xfrm>
              <a:custGeom>
                <a:avLst/>
                <a:gdLst/>
                <a:ahLst/>
                <a:cxnLst/>
                <a:rect l="l" t="t" r="r" b="b"/>
                <a:pathLst>
                  <a:path w="49668" h="28481" extrusionOk="0">
                    <a:moveTo>
                      <a:pt x="10945" y="0"/>
                    </a:moveTo>
                    <a:cubicBezTo>
                      <a:pt x="6490" y="0"/>
                      <a:pt x="2674" y="768"/>
                      <a:pt x="1" y="2219"/>
                    </a:cubicBezTo>
                    <a:cubicBezTo>
                      <a:pt x="1865" y="1846"/>
                      <a:pt x="3811" y="1609"/>
                      <a:pt x="5813" y="1609"/>
                    </a:cubicBezTo>
                    <a:cubicBezTo>
                      <a:pt x="5932" y="1609"/>
                      <a:pt x="6052" y="1610"/>
                      <a:pt x="6171" y="1611"/>
                    </a:cubicBezTo>
                    <a:cubicBezTo>
                      <a:pt x="14895" y="1854"/>
                      <a:pt x="23740" y="5350"/>
                      <a:pt x="30701" y="10487"/>
                    </a:cubicBezTo>
                    <a:cubicBezTo>
                      <a:pt x="35594" y="14013"/>
                      <a:pt x="41917" y="20517"/>
                      <a:pt x="38269" y="26992"/>
                    </a:cubicBezTo>
                    <a:cubicBezTo>
                      <a:pt x="37965" y="27508"/>
                      <a:pt x="37631" y="27995"/>
                      <a:pt x="37266" y="28481"/>
                    </a:cubicBezTo>
                    <a:cubicBezTo>
                      <a:pt x="42707" y="27751"/>
                      <a:pt x="46597" y="25593"/>
                      <a:pt x="47601" y="22250"/>
                    </a:cubicBezTo>
                    <a:cubicBezTo>
                      <a:pt x="49667" y="15593"/>
                      <a:pt x="39789" y="6687"/>
                      <a:pt x="25564" y="2341"/>
                    </a:cubicBezTo>
                    <a:cubicBezTo>
                      <a:pt x="20392" y="753"/>
                      <a:pt x="15356" y="0"/>
                      <a:pt x="10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4966925" y="2067200"/>
                <a:ext cx="412650" cy="234050"/>
              </a:xfrm>
              <a:custGeom>
                <a:avLst/>
                <a:gdLst/>
                <a:ahLst/>
                <a:cxnLst/>
                <a:rect l="l" t="t" r="r" b="b"/>
                <a:pathLst>
                  <a:path w="16506" h="9362" extrusionOk="0">
                    <a:moveTo>
                      <a:pt x="487" y="2857"/>
                    </a:moveTo>
                    <a:cubicBezTo>
                      <a:pt x="0" y="4924"/>
                      <a:pt x="3101" y="7386"/>
                      <a:pt x="7387" y="8359"/>
                    </a:cubicBezTo>
                    <a:cubicBezTo>
                      <a:pt x="11703" y="9362"/>
                      <a:pt x="15563" y="8511"/>
                      <a:pt x="16019" y="6505"/>
                    </a:cubicBezTo>
                    <a:cubicBezTo>
                      <a:pt x="16505" y="4468"/>
                      <a:pt x="13405" y="1976"/>
                      <a:pt x="9119" y="1003"/>
                    </a:cubicBezTo>
                    <a:cubicBezTo>
                      <a:pt x="4864" y="0"/>
                      <a:pt x="973" y="851"/>
                      <a:pt x="487" y="28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4967675" y="2122650"/>
                <a:ext cx="400500" cy="163800"/>
              </a:xfrm>
              <a:custGeom>
                <a:avLst/>
                <a:gdLst/>
                <a:ahLst/>
                <a:cxnLst/>
                <a:rect l="l" t="t" r="r" b="b"/>
                <a:pathLst>
                  <a:path w="16020" h="6552" extrusionOk="0">
                    <a:moveTo>
                      <a:pt x="761" y="1"/>
                    </a:moveTo>
                    <a:cubicBezTo>
                      <a:pt x="609" y="183"/>
                      <a:pt x="487" y="427"/>
                      <a:pt x="457" y="639"/>
                    </a:cubicBezTo>
                    <a:cubicBezTo>
                      <a:pt x="1" y="2706"/>
                      <a:pt x="3071" y="5168"/>
                      <a:pt x="7357" y="6110"/>
                    </a:cubicBezTo>
                    <a:cubicBezTo>
                      <a:pt x="8607" y="6410"/>
                      <a:pt x="9817" y="6551"/>
                      <a:pt x="10917" y="6551"/>
                    </a:cubicBezTo>
                    <a:cubicBezTo>
                      <a:pt x="13612" y="6551"/>
                      <a:pt x="15644" y="5703"/>
                      <a:pt x="15989" y="4256"/>
                    </a:cubicBezTo>
                    <a:cubicBezTo>
                      <a:pt x="16019" y="4226"/>
                      <a:pt x="16019" y="4135"/>
                      <a:pt x="16019" y="4074"/>
                    </a:cubicBezTo>
                    <a:lnTo>
                      <a:pt x="16019" y="4074"/>
                    </a:lnTo>
                    <a:cubicBezTo>
                      <a:pt x="15279" y="5144"/>
                      <a:pt x="13451" y="5741"/>
                      <a:pt x="11168" y="5741"/>
                    </a:cubicBezTo>
                    <a:cubicBezTo>
                      <a:pt x="10080" y="5741"/>
                      <a:pt x="8888" y="5605"/>
                      <a:pt x="7661" y="5320"/>
                    </a:cubicBezTo>
                    <a:cubicBezTo>
                      <a:pt x="3527" y="4317"/>
                      <a:pt x="518" y="2007"/>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4509475" y="2108225"/>
                <a:ext cx="413400" cy="234825"/>
              </a:xfrm>
              <a:custGeom>
                <a:avLst/>
                <a:gdLst/>
                <a:ahLst/>
                <a:cxnLst/>
                <a:rect l="l" t="t" r="r" b="b"/>
                <a:pathLst>
                  <a:path w="16536" h="9393" extrusionOk="0">
                    <a:moveTo>
                      <a:pt x="517" y="2888"/>
                    </a:moveTo>
                    <a:cubicBezTo>
                      <a:pt x="0" y="4955"/>
                      <a:pt x="3131" y="7417"/>
                      <a:pt x="7417" y="8390"/>
                    </a:cubicBezTo>
                    <a:cubicBezTo>
                      <a:pt x="11703" y="9393"/>
                      <a:pt x="15593" y="8542"/>
                      <a:pt x="16049" y="6536"/>
                    </a:cubicBezTo>
                    <a:cubicBezTo>
                      <a:pt x="16536" y="4499"/>
                      <a:pt x="13435" y="2007"/>
                      <a:pt x="9119" y="1034"/>
                    </a:cubicBezTo>
                    <a:cubicBezTo>
                      <a:pt x="4833" y="0"/>
                      <a:pt x="1003"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4509475" y="2164450"/>
                <a:ext cx="402000" cy="163775"/>
              </a:xfrm>
              <a:custGeom>
                <a:avLst/>
                <a:gdLst/>
                <a:ahLst/>
                <a:cxnLst/>
                <a:rect l="l" t="t" r="r" b="b"/>
                <a:pathLst>
                  <a:path w="16080" h="6551" extrusionOk="0">
                    <a:moveTo>
                      <a:pt x="821" y="1"/>
                    </a:moveTo>
                    <a:lnTo>
                      <a:pt x="821" y="1"/>
                    </a:lnTo>
                    <a:cubicBezTo>
                      <a:pt x="669" y="183"/>
                      <a:pt x="547" y="426"/>
                      <a:pt x="517" y="639"/>
                    </a:cubicBezTo>
                    <a:cubicBezTo>
                      <a:pt x="0" y="2706"/>
                      <a:pt x="3131" y="5168"/>
                      <a:pt x="7417" y="6110"/>
                    </a:cubicBezTo>
                    <a:cubicBezTo>
                      <a:pt x="8659" y="6410"/>
                      <a:pt x="9865" y="6551"/>
                      <a:pt x="10964" y="6551"/>
                    </a:cubicBezTo>
                    <a:cubicBezTo>
                      <a:pt x="13656" y="6551"/>
                      <a:pt x="15704" y="5703"/>
                      <a:pt x="16049" y="4256"/>
                    </a:cubicBezTo>
                    <a:cubicBezTo>
                      <a:pt x="16080" y="4226"/>
                      <a:pt x="16080" y="4135"/>
                      <a:pt x="16080" y="4074"/>
                    </a:cubicBezTo>
                    <a:lnTo>
                      <a:pt x="16080" y="4074"/>
                    </a:lnTo>
                    <a:cubicBezTo>
                      <a:pt x="15339" y="5144"/>
                      <a:pt x="13511" y="5740"/>
                      <a:pt x="11228" y="5740"/>
                    </a:cubicBezTo>
                    <a:cubicBezTo>
                      <a:pt x="10140" y="5740"/>
                      <a:pt x="8948" y="5605"/>
                      <a:pt x="7721" y="5320"/>
                    </a:cubicBezTo>
                    <a:cubicBezTo>
                      <a:pt x="3587" y="4317"/>
                      <a:pt x="578" y="2007"/>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5311150" y="2362025"/>
                <a:ext cx="413400" cy="234825"/>
              </a:xfrm>
              <a:custGeom>
                <a:avLst/>
                <a:gdLst/>
                <a:ahLst/>
                <a:cxnLst/>
                <a:rect l="l" t="t" r="r" b="b"/>
                <a:pathLst>
                  <a:path w="16536" h="9393" extrusionOk="0">
                    <a:moveTo>
                      <a:pt x="517" y="2888"/>
                    </a:moveTo>
                    <a:cubicBezTo>
                      <a:pt x="1" y="4925"/>
                      <a:pt x="3131" y="7417"/>
                      <a:pt x="7417" y="8390"/>
                    </a:cubicBezTo>
                    <a:cubicBezTo>
                      <a:pt x="11703" y="9393"/>
                      <a:pt x="15594" y="8542"/>
                      <a:pt x="16050" y="6536"/>
                    </a:cubicBezTo>
                    <a:cubicBezTo>
                      <a:pt x="16536" y="4469"/>
                      <a:pt x="13436" y="2007"/>
                      <a:pt x="9119" y="1034"/>
                    </a:cubicBezTo>
                    <a:cubicBezTo>
                      <a:pt x="4834" y="1"/>
                      <a:pt x="1004"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5311150" y="2418250"/>
                <a:ext cx="402025" cy="163800"/>
              </a:xfrm>
              <a:custGeom>
                <a:avLst/>
                <a:gdLst/>
                <a:ahLst/>
                <a:cxnLst/>
                <a:rect l="l" t="t" r="r" b="b"/>
                <a:pathLst>
                  <a:path w="16081" h="6552" extrusionOk="0">
                    <a:moveTo>
                      <a:pt x="791" y="1"/>
                    </a:moveTo>
                    <a:lnTo>
                      <a:pt x="791" y="1"/>
                    </a:lnTo>
                    <a:cubicBezTo>
                      <a:pt x="639" y="183"/>
                      <a:pt x="548" y="396"/>
                      <a:pt x="517" y="639"/>
                    </a:cubicBezTo>
                    <a:cubicBezTo>
                      <a:pt x="1" y="2676"/>
                      <a:pt x="3131" y="5168"/>
                      <a:pt x="7417" y="6110"/>
                    </a:cubicBezTo>
                    <a:cubicBezTo>
                      <a:pt x="8659" y="6410"/>
                      <a:pt x="9865" y="6551"/>
                      <a:pt x="10964" y="6551"/>
                    </a:cubicBezTo>
                    <a:cubicBezTo>
                      <a:pt x="13657" y="6551"/>
                      <a:pt x="15704" y="5703"/>
                      <a:pt x="16050" y="4256"/>
                    </a:cubicBezTo>
                    <a:cubicBezTo>
                      <a:pt x="16080" y="4195"/>
                      <a:pt x="16080" y="4135"/>
                      <a:pt x="16080" y="4043"/>
                    </a:cubicBezTo>
                    <a:lnTo>
                      <a:pt x="16080" y="4043"/>
                    </a:lnTo>
                    <a:cubicBezTo>
                      <a:pt x="15338" y="5137"/>
                      <a:pt x="13503" y="5726"/>
                      <a:pt x="11214" y="5726"/>
                    </a:cubicBezTo>
                    <a:cubicBezTo>
                      <a:pt x="10129" y="5726"/>
                      <a:pt x="8943" y="5594"/>
                      <a:pt x="7721" y="5320"/>
                    </a:cubicBezTo>
                    <a:cubicBezTo>
                      <a:pt x="3587" y="4317"/>
                      <a:pt x="578" y="2007"/>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4903850" y="2431175"/>
                <a:ext cx="359450" cy="205200"/>
              </a:xfrm>
              <a:custGeom>
                <a:avLst/>
                <a:gdLst/>
                <a:ahLst/>
                <a:cxnLst/>
                <a:rect l="l" t="t" r="r" b="b"/>
                <a:pathLst>
                  <a:path w="14378" h="8208" extrusionOk="0">
                    <a:moveTo>
                      <a:pt x="426" y="2523"/>
                    </a:moveTo>
                    <a:cubicBezTo>
                      <a:pt x="1" y="4286"/>
                      <a:pt x="2706" y="6475"/>
                      <a:pt x="6414" y="7326"/>
                    </a:cubicBezTo>
                    <a:cubicBezTo>
                      <a:pt x="10153" y="8207"/>
                      <a:pt x="13527" y="7478"/>
                      <a:pt x="13952" y="5685"/>
                    </a:cubicBezTo>
                    <a:cubicBezTo>
                      <a:pt x="14378" y="3922"/>
                      <a:pt x="11673" y="1794"/>
                      <a:pt x="7934" y="882"/>
                    </a:cubicBezTo>
                    <a:cubicBezTo>
                      <a:pt x="4195" y="1"/>
                      <a:pt x="852" y="730"/>
                      <a:pt x="426" y="2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4903850" y="2479800"/>
                <a:ext cx="349575" cy="143125"/>
              </a:xfrm>
              <a:custGeom>
                <a:avLst/>
                <a:gdLst/>
                <a:ahLst/>
                <a:cxnLst/>
                <a:rect l="l" t="t" r="r" b="b"/>
                <a:pathLst>
                  <a:path w="13983" h="5725" extrusionOk="0">
                    <a:moveTo>
                      <a:pt x="700" y="1"/>
                    </a:moveTo>
                    <a:lnTo>
                      <a:pt x="700" y="1"/>
                    </a:lnTo>
                    <a:cubicBezTo>
                      <a:pt x="578" y="183"/>
                      <a:pt x="457" y="366"/>
                      <a:pt x="426" y="578"/>
                    </a:cubicBezTo>
                    <a:cubicBezTo>
                      <a:pt x="1" y="2341"/>
                      <a:pt x="2706" y="4469"/>
                      <a:pt x="6414" y="5351"/>
                    </a:cubicBezTo>
                    <a:cubicBezTo>
                      <a:pt x="7489" y="5604"/>
                      <a:pt x="8535" y="5724"/>
                      <a:pt x="9488" y="5724"/>
                    </a:cubicBezTo>
                    <a:cubicBezTo>
                      <a:pt x="11850" y="5724"/>
                      <a:pt x="13649" y="4987"/>
                      <a:pt x="13952" y="3709"/>
                    </a:cubicBezTo>
                    <a:cubicBezTo>
                      <a:pt x="13983" y="3648"/>
                      <a:pt x="13983" y="3588"/>
                      <a:pt x="13983" y="3527"/>
                    </a:cubicBezTo>
                    <a:lnTo>
                      <a:pt x="13983" y="3527"/>
                    </a:lnTo>
                    <a:cubicBezTo>
                      <a:pt x="13362" y="4457"/>
                      <a:pt x="11758" y="4980"/>
                      <a:pt x="9753" y="4980"/>
                    </a:cubicBezTo>
                    <a:cubicBezTo>
                      <a:pt x="8809" y="4980"/>
                      <a:pt x="7778" y="4864"/>
                      <a:pt x="6718" y="4621"/>
                    </a:cubicBezTo>
                    <a:cubicBezTo>
                      <a:pt x="3131" y="3800"/>
                      <a:pt x="457" y="1733"/>
                      <a:pt x="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5014800" y="2304850"/>
                <a:ext cx="216600" cy="145900"/>
              </a:xfrm>
              <a:custGeom>
                <a:avLst/>
                <a:gdLst/>
                <a:ahLst/>
                <a:cxnLst/>
                <a:rect l="l" t="t" r="r" b="b"/>
                <a:pathLst>
                  <a:path w="8664" h="5836" extrusionOk="0">
                    <a:moveTo>
                      <a:pt x="2149" y="0"/>
                    </a:moveTo>
                    <a:cubicBezTo>
                      <a:pt x="1800" y="0"/>
                      <a:pt x="1438" y="22"/>
                      <a:pt x="1064" y="69"/>
                    </a:cubicBezTo>
                    <a:lnTo>
                      <a:pt x="0" y="2865"/>
                    </a:lnTo>
                    <a:cubicBezTo>
                      <a:pt x="0" y="2865"/>
                      <a:pt x="1338" y="4689"/>
                      <a:pt x="3131" y="5358"/>
                    </a:cubicBezTo>
                    <a:cubicBezTo>
                      <a:pt x="4137" y="5750"/>
                      <a:pt x="5354" y="5836"/>
                      <a:pt x="6228" y="5836"/>
                    </a:cubicBezTo>
                    <a:cubicBezTo>
                      <a:pt x="6912" y="5836"/>
                      <a:pt x="7387" y="5783"/>
                      <a:pt x="7387" y="5783"/>
                    </a:cubicBezTo>
                    <a:lnTo>
                      <a:pt x="8663" y="3108"/>
                    </a:lnTo>
                    <a:cubicBezTo>
                      <a:pt x="8663" y="3108"/>
                      <a:pt x="6332" y="0"/>
                      <a:pt x="2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5059625" y="2306550"/>
                <a:ext cx="121625" cy="136800"/>
              </a:xfrm>
              <a:custGeom>
                <a:avLst/>
                <a:gdLst/>
                <a:ahLst/>
                <a:cxnLst/>
                <a:rect l="l" t="t" r="r" b="b"/>
                <a:pathLst>
                  <a:path w="4865" h="5472" extrusionOk="0">
                    <a:moveTo>
                      <a:pt x="1338" y="1"/>
                    </a:moveTo>
                    <a:lnTo>
                      <a:pt x="1095" y="700"/>
                    </a:lnTo>
                    <a:cubicBezTo>
                      <a:pt x="730" y="1976"/>
                      <a:pt x="396" y="3283"/>
                      <a:pt x="1" y="4560"/>
                    </a:cubicBezTo>
                    <a:cubicBezTo>
                      <a:pt x="396" y="4864"/>
                      <a:pt x="852" y="5107"/>
                      <a:pt x="1308" y="5290"/>
                    </a:cubicBezTo>
                    <a:cubicBezTo>
                      <a:pt x="1490" y="5381"/>
                      <a:pt x="1703" y="5442"/>
                      <a:pt x="1916" y="5472"/>
                    </a:cubicBezTo>
                    <a:cubicBezTo>
                      <a:pt x="2828" y="4043"/>
                      <a:pt x="3831" y="2645"/>
                      <a:pt x="4864" y="1308"/>
                    </a:cubicBezTo>
                    <a:cubicBezTo>
                      <a:pt x="4043" y="730"/>
                      <a:pt x="2828" y="153"/>
                      <a:pt x="1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5014025" y="2376475"/>
                <a:ext cx="184700" cy="74275"/>
              </a:xfrm>
              <a:custGeom>
                <a:avLst/>
                <a:gdLst/>
                <a:ahLst/>
                <a:cxnLst/>
                <a:rect l="l" t="t" r="r" b="b"/>
                <a:pathLst>
                  <a:path w="7388" h="2971" extrusionOk="0">
                    <a:moveTo>
                      <a:pt x="1" y="0"/>
                    </a:moveTo>
                    <a:lnTo>
                      <a:pt x="1" y="0"/>
                    </a:lnTo>
                    <a:cubicBezTo>
                      <a:pt x="1" y="0"/>
                      <a:pt x="1338" y="1824"/>
                      <a:pt x="3132" y="2493"/>
                    </a:cubicBezTo>
                    <a:cubicBezTo>
                      <a:pt x="4121" y="2885"/>
                      <a:pt x="5339" y="2971"/>
                      <a:pt x="6219" y="2971"/>
                    </a:cubicBezTo>
                    <a:cubicBezTo>
                      <a:pt x="6907" y="2971"/>
                      <a:pt x="7387" y="2918"/>
                      <a:pt x="7387" y="2918"/>
                    </a:cubicBezTo>
                    <a:cubicBezTo>
                      <a:pt x="7387" y="2918"/>
                      <a:pt x="4712" y="9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5464650" y="464575"/>
                <a:ext cx="1645950" cy="70700"/>
              </a:xfrm>
              <a:custGeom>
                <a:avLst/>
                <a:gdLst/>
                <a:ahLst/>
                <a:cxnLst/>
                <a:rect l="l" t="t" r="r" b="b"/>
                <a:pathLst>
                  <a:path w="65838" h="2828" extrusionOk="0">
                    <a:moveTo>
                      <a:pt x="1" y="1"/>
                    </a:moveTo>
                    <a:lnTo>
                      <a:pt x="1" y="2828"/>
                    </a:lnTo>
                    <a:lnTo>
                      <a:pt x="65838" y="2828"/>
                    </a:lnTo>
                    <a:lnTo>
                      <a:pt x="65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5431975" y="504850"/>
                <a:ext cx="1717375" cy="221150"/>
              </a:xfrm>
              <a:custGeom>
                <a:avLst/>
                <a:gdLst/>
                <a:ahLst/>
                <a:cxnLst/>
                <a:rect l="l" t="t" r="r" b="b"/>
                <a:pathLst>
                  <a:path w="68695" h="8846" extrusionOk="0">
                    <a:moveTo>
                      <a:pt x="1" y="1"/>
                    </a:moveTo>
                    <a:lnTo>
                      <a:pt x="4286" y="7934"/>
                    </a:lnTo>
                    <a:cubicBezTo>
                      <a:pt x="4286" y="7934"/>
                      <a:pt x="14530" y="8846"/>
                      <a:pt x="34378" y="8846"/>
                    </a:cubicBezTo>
                    <a:cubicBezTo>
                      <a:pt x="54227" y="8846"/>
                      <a:pt x="64470" y="7934"/>
                      <a:pt x="64470" y="7934"/>
                    </a:cubicBezTo>
                    <a:lnTo>
                      <a:pt x="686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5431975" y="504850"/>
                <a:ext cx="326025" cy="212050"/>
              </a:xfrm>
              <a:custGeom>
                <a:avLst/>
                <a:gdLst/>
                <a:ahLst/>
                <a:cxnLst/>
                <a:rect l="l" t="t" r="r" b="b"/>
                <a:pathLst>
                  <a:path w="13041" h="8482" extrusionOk="0">
                    <a:moveTo>
                      <a:pt x="1" y="1"/>
                    </a:moveTo>
                    <a:lnTo>
                      <a:pt x="4256" y="7934"/>
                    </a:lnTo>
                    <a:cubicBezTo>
                      <a:pt x="4256" y="7934"/>
                      <a:pt x="7204" y="8208"/>
                      <a:pt x="13040" y="8481"/>
                    </a:cubicBezTo>
                    <a:cubicBezTo>
                      <a:pt x="11551" y="5715"/>
                      <a:pt x="9879" y="2554"/>
                      <a:pt x="8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6697950" y="504850"/>
                <a:ext cx="452175" cy="215850"/>
              </a:xfrm>
              <a:custGeom>
                <a:avLst/>
                <a:gdLst/>
                <a:ahLst/>
                <a:cxnLst/>
                <a:rect l="l" t="t" r="r" b="b"/>
                <a:pathLst>
                  <a:path w="18087" h="8634" extrusionOk="0">
                    <a:moveTo>
                      <a:pt x="4469" y="1"/>
                    </a:moveTo>
                    <a:cubicBezTo>
                      <a:pt x="3101" y="3436"/>
                      <a:pt x="1369" y="6414"/>
                      <a:pt x="1" y="8633"/>
                    </a:cubicBezTo>
                    <a:cubicBezTo>
                      <a:pt x="9180" y="8360"/>
                      <a:pt x="13831" y="7934"/>
                      <a:pt x="13831" y="7934"/>
                    </a:cubicBezTo>
                    <a:lnTo>
                      <a:pt x="1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5708575" y="504850"/>
                <a:ext cx="196850" cy="216600"/>
              </a:xfrm>
              <a:custGeom>
                <a:avLst/>
                <a:gdLst/>
                <a:ahLst/>
                <a:cxnLst/>
                <a:rect l="l" t="t" r="r" b="b"/>
                <a:pathLst>
                  <a:path w="7874" h="8664" extrusionOk="0">
                    <a:moveTo>
                      <a:pt x="1" y="1"/>
                    </a:moveTo>
                    <a:cubicBezTo>
                      <a:pt x="1520" y="2919"/>
                      <a:pt x="3314" y="6110"/>
                      <a:pt x="4712" y="8542"/>
                    </a:cubicBezTo>
                    <a:cubicBezTo>
                      <a:pt x="5685" y="8603"/>
                      <a:pt x="6749" y="8633"/>
                      <a:pt x="7873" y="8664"/>
                    </a:cubicBezTo>
                    <a:cubicBezTo>
                      <a:pt x="5958" y="6779"/>
                      <a:pt x="3618" y="3922"/>
                      <a:pt x="13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a:off x="5883350" y="1241950"/>
                <a:ext cx="407325" cy="299425"/>
              </a:xfrm>
              <a:custGeom>
                <a:avLst/>
                <a:gdLst/>
                <a:ahLst/>
                <a:cxnLst/>
                <a:rect l="l" t="t" r="r" b="b"/>
                <a:pathLst>
                  <a:path w="16293" h="11977" extrusionOk="0">
                    <a:moveTo>
                      <a:pt x="16293" y="1"/>
                    </a:moveTo>
                    <a:lnTo>
                      <a:pt x="2128" y="1703"/>
                    </a:lnTo>
                    <a:cubicBezTo>
                      <a:pt x="1" y="5867"/>
                      <a:pt x="2128" y="10973"/>
                      <a:pt x="2128" y="10973"/>
                    </a:cubicBezTo>
                    <a:lnTo>
                      <a:pt x="16293" y="11976"/>
                    </a:lnTo>
                    <a:lnTo>
                      <a:pt x="16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a:off x="5883350" y="1241200"/>
                <a:ext cx="407325" cy="275100"/>
              </a:xfrm>
              <a:custGeom>
                <a:avLst/>
                <a:gdLst/>
                <a:ahLst/>
                <a:cxnLst/>
                <a:rect l="l" t="t" r="r" b="b"/>
                <a:pathLst>
                  <a:path w="16293" h="11004" extrusionOk="0">
                    <a:moveTo>
                      <a:pt x="16293" y="0"/>
                    </a:moveTo>
                    <a:lnTo>
                      <a:pt x="2128" y="1702"/>
                    </a:lnTo>
                    <a:cubicBezTo>
                      <a:pt x="1" y="5836"/>
                      <a:pt x="2128" y="10973"/>
                      <a:pt x="2128" y="10973"/>
                    </a:cubicBezTo>
                    <a:lnTo>
                      <a:pt x="2493" y="11003"/>
                    </a:lnTo>
                    <a:lnTo>
                      <a:pt x="2493" y="10943"/>
                    </a:lnTo>
                    <a:cubicBezTo>
                      <a:pt x="3071" y="8663"/>
                      <a:pt x="4347" y="6991"/>
                      <a:pt x="5958" y="5289"/>
                    </a:cubicBezTo>
                    <a:cubicBezTo>
                      <a:pt x="9788" y="1186"/>
                      <a:pt x="16292" y="0"/>
                      <a:pt x="1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a:off x="6255700" y="1241200"/>
                <a:ext cx="69925" cy="300175"/>
              </a:xfrm>
              <a:custGeom>
                <a:avLst/>
                <a:gdLst/>
                <a:ahLst/>
                <a:cxnLst/>
                <a:rect l="l" t="t" r="r" b="b"/>
                <a:pathLst>
                  <a:path w="2797" h="12007" extrusionOk="0">
                    <a:moveTo>
                      <a:pt x="1399" y="0"/>
                    </a:moveTo>
                    <a:cubicBezTo>
                      <a:pt x="639" y="0"/>
                      <a:pt x="1" y="2645"/>
                      <a:pt x="1" y="5988"/>
                    </a:cubicBezTo>
                    <a:cubicBezTo>
                      <a:pt x="1" y="9301"/>
                      <a:pt x="608" y="12006"/>
                      <a:pt x="1399" y="12006"/>
                    </a:cubicBezTo>
                    <a:cubicBezTo>
                      <a:pt x="2159" y="12006"/>
                      <a:pt x="2797" y="9301"/>
                      <a:pt x="2797" y="5988"/>
                    </a:cubicBezTo>
                    <a:cubicBezTo>
                      <a:pt x="2797" y="2705"/>
                      <a:pt x="2189" y="0"/>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4477550" y="1988925"/>
                <a:ext cx="1294350" cy="560050"/>
              </a:xfrm>
              <a:custGeom>
                <a:avLst/>
                <a:gdLst/>
                <a:ahLst/>
                <a:cxnLst/>
                <a:rect l="l" t="t" r="r" b="b"/>
                <a:pathLst>
                  <a:path w="51774" h="22402" extrusionOk="0">
                    <a:moveTo>
                      <a:pt x="64" y="6509"/>
                    </a:moveTo>
                    <a:cubicBezTo>
                      <a:pt x="17" y="6642"/>
                      <a:pt x="1" y="6718"/>
                      <a:pt x="1" y="6718"/>
                    </a:cubicBezTo>
                    <a:lnTo>
                      <a:pt x="64" y="6509"/>
                    </a:lnTo>
                    <a:close/>
                    <a:moveTo>
                      <a:pt x="15115" y="0"/>
                    </a:moveTo>
                    <a:cubicBezTo>
                      <a:pt x="14203" y="0"/>
                      <a:pt x="13314" y="31"/>
                      <a:pt x="12463" y="92"/>
                    </a:cubicBezTo>
                    <a:cubicBezTo>
                      <a:pt x="10700" y="213"/>
                      <a:pt x="9119" y="487"/>
                      <a:pt x="7630" y="851"/>
                    </a:cubicBezTo>
                    <a:cubicBezTo>
                      <a:pt x="6141" y="1216"/>
                      <a:pt x="4864" y="1733"/>
                      <a:pt x="3800" y="2341"/>
                    </a:cubicBezTo>
                    <a:cubicBezTo>
                      <a:pt x="2736" y="2949"/>
                      <a:pt x="1885" y="3617"/>
                      <a:pt x="1338" y="4317"/>
                    </a:cubicBezTo>
                    <a:cubicBezTo>
                      <a:pt x="730" y="4955"/>
                      <a:pt x="426" y="5624"/>
                      <a:pt x="213" y="6019"/>
                    </a:cubicBezTo>
                    <a:lnTo>
                      <a:pt x="64" y="6509"/>
                    </a:lnTo>
                    <a:lnTo>
                      <a:pt x="64" y="6509"/>
                    </a:lnTo>
                    <a:cubicBezTo>
                      <a:pt x="107" y="6388"/>
                      <a:pt x="173" y="6220"/>
                      <a:pt x="274" y="6019"/>
                    </a:cubicBezTo>
                    <a:cubicBezTo>
                      <a:pt x="487" y="5624"/>
                      <a:pt x="821" y="4985"/>
                      <a:pt x="1399" y="4347"/>
                    </a:cubicBezTo>
                    <a:cubicBezTo>
                      <a:pt x="2007" y="3678"/>
                      <a:pt x="2858" y="3040"/>
                      <a:pt x="3922" y="2462"/>
                    </a:cubicBezTo>
                    <a:cubicBezTo>
                      <a:pt x="4986" y="1885"/>
                      <a:pt x="6262" y="1399"/>
                      <a:pt x="7721" y="1064"/>
                    </a:cubicBezTo>
                    <a:cubicBezTo>
                      <a:pt x="9180" y="699"/>
                      <a:pt x="10791" y="426"/>
                      <a:pt x="12493" y="365"/>
                    </a:cubicBezTo>
                    <a:cubicBezTo>
                      <a:pt x="13236" y="325"/>
                      <a:pt x="14002" y="303"/>
                      <a:pt x="14787" y="303"/>
                    </a:cubicBezTo>
                    <a:cubicBezTo>
                      <a:pt x="15799" y="303"/>
                      <a:pt x="16842" y="340"/>
                      <a:pt x="17904" y="426"/>
                    </a:cubicBezTo>
                    <a:cubicBezTo>
                      <a:pt x="19758" y="578"/>
                      <a:pt x="21642" y="851"/>
                      <a:pt x="23588" y="1247"/>
                    </a:cubicBezTo>
                    <a:cubicBezTo>
                      <a:pt x="25533" y="1611"/>
                      <a:pt x="27478" y="2098"/>
                      <a:pt x="29363" y="2675"/>
                    </a:cubicBezTo>
                    <a:cubicBezTo>
                      <a:pt x="33193" y="3830"/>
                      <a:pt x="36901" y="5380"/>
                      <a:pt x="40153" y="7235"/>
                    </a:cubicBezTo>
                    <a:cubicBezTo>
                      <a:pt x="41795" y="8177"/>
                      <a:pt x="43315" y="9180"/>
                      <a:pt x="44682" y="10213"/>
                    </a:cubicBezTo>
                    <a:cubicBezTo>
                      <a:pt x="46050" y="11216"/>
                      <a:pt x="47205" y="12341"/>
                      <a:pt x="48239" y="13435"/>
                    </a:cubicBezTo>
                    <a:cubicBezTo>
                      <a:pt x="49272" y="14529"/>
                      <a:pt x="50062" y="15684"/>
                      <a:pt x="50640" y="16748"/>
                    </a:cubicBezTo>
                    <a:cubicBezTo>
                      <a:pt x="51217" y="17812"/>
                      <a:pt x="51552" y="18815"/>
                      <a:pt x="51673" y="19697"/>
                    </a:cubicBezTo>
                    <a:cubicBezTo>
                      <a:pt x="51756" y="20175"/>
                      <a:pt x="51767" y="20599"/>
                      <a:pt x="51750" y="20960"/>
                    </a:cubicBezTo>
                    <a:lnTo>
                      <a:pt x="51750" y="20960"/>
                    </a:lnTo>
                    <a:cubicBezTo>
                      <a:pt x="51773" y="20597"/>
                      <a:pt x="51773" y="20166"/>
                      <a:pt x="51704" y="19666"/>
                    </a:cubicBezTo>
                    <a:cubicBezTo>
                      <a:pt x="51613" y="18785"/>
                      <a:pt x="51339" y="17782"/>
                      <a:pt x="50761" y="16657"/>
                    </a:cubicBezTo>
                    <a:cubicBezTo>
                      <a:pt x="50184" y="15563"/>
                      <a:pt x="49424" y="14438"/>
                      <a:pt x="48391" y="13283"/>
                    </a:cubicBezTo>
                    <a:cubicBezTo>
                      <a:pt x="47418" y="12159"/>
                      <a:pt x="46202" y="11034"/>
                      <a:pt x="44834" y="9970"/>
                    </a:cubicBezTo>
                    <a:cubicBezTo>
                      <a:pt x="43466" y="8906"/>
                      <a:pt x="41947" y="7903"/>
                      <a:pt x="40305" y="6931"/>
                    </a:cubicBezTo>
                    <a:cubicBezTo>
                      <a:pt x="37023" y="5076"/>
                      <a:pt x="33314" y="3496"/>
                      <a:pt x="29484" y="2310"/>
                    </a:cubicBezTo>
                    <a:cubicBezTo>
                      <a:pt x="27570" y="1703"/>
                      <a:pt x="25594" y="1247"/>
                      <a:pt x="23679" y="851"/>
                    </a:cubicBezTo>
                    <a:cubicBezTo>
                      <a:pt x="21703" y="487"/>
                      <a:pt x="19758" y="244"/>
                      <a:pt x="17904" y="92"/>
                    </a:cubicBezTo>
                    <a:cubicBezTo>
                      <a:pt x="16961" y="31"/>
                      <a:pt x="16027" y="0"/>
                      <a:pt x="15115" y="0"/>
                    </a:cubicBezTo>
                    <a:close/>
                    <a:moveTo>
                      <a:pt x="51750" y="20960"/>
                    </a:moveTo>
                    <a:cubicBezTo>
                      <a:pt x="51732" y="21237"/>
                      <a:pt x="51700" y="21475"/>
                      <a:pt x="51673" y="21672"/>
                    </a:cubicBezTo>
                    <a:cubicBezTo>
                      <a:pt x="51582" y="22189"/>
                      <a:pt x="51521" y="22402"/>
                      <a:pt x="51521" y="22402"/>
                    </a:cubicBezTo>
                    <a:cubicBezTo>
                      <a:pt x="51521" y="22402"/>
                      <a:pt x="51582" y="22189"/>
                      <a:pt x="51673" y="21733"/>
                    </a:cubicBezTo>
                    <a:cubicBezTo>
                      <a:pt x="51701" y="21524"/>
                      <a:pt x="51735" y="21265"/>
                      <a:pt x="51750" y="20960"/>
                    </a:cubicBezTo>
                    <a:close/>
                  </a:path>
                </a:pathLst>
              </a:custGeom>
              <a:solidFill>
                <a:srgbClr val="C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33"/>
            <p:cNvGrpSpPr/>
            <p:nvPr/>
          </p:nvGrpSpPr>
          <p:grpSpPr>
            <a:xfrm rot="-3756293">
              <a:off x="6547740" y="2066261"/>
              <a:ext cx="382516" cy="92971"/>
              <a:chOff x="9244975" y="3998175"/>
              <a:chExt cx="284200" cy="69075"/>
            </a:xfrm>
          </p:grpSpPr>
          <p:sp>
            <p:nvSpPr>
              <p:cNvPr id="1797" name="Google Shape;1797;p33"/>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rgbClr val="999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1800"/>
        <p:cNvGrpSpPr/>
        <p:nvPr/>
      </p:nvGrpSpPr>
      <p:grpSpPr>
        <a:xfrm>
          <a:off x="0" y="0"/>
          <a:ext cx="0" cy="0"/>
          <a:chOff x="0" y="0"/>
          <a:chExt cx="0" cy="0"/>
        </a:xfrm>
      </p:grpSpPr>
      <p:sp>
        <p:nvSpPr>
          <p:cNvPr id="1801" name="Google Shape;1801;p34"/>
          <p:cNvSpPr/>
          <p:nvPr/>
        </p:nvSpPr>
        <p:spPr>
          <a:xfrm>
            <a:off x="-301" y="3925050"/>
            <a:ext cx="9144079" cy="1281775"/>
          </a:xfrm>
          <a:custGeom>
            <a:avLst/>
            <a:gdLst/>
            <a:ahLst/>
            <a:cxnLst/>
            <a:rect l="l" t="t" r="r" b="b"/>
            <a:pathLst>
              <a:path w="250180" h="51271" extrusionOk="0">
                <a:moveTo>
                  <a:pt x="0" y="1"/>
                </a:moveTo>
                <a:lnTo>
                  <a:pt x="250179" y="1"/>
                </a:lnTo>
                <a:lnTo>
                  <a:pt x="250179" y="51271"/>
                </a:lnTo>
                <a:lnTo>
                  <a:pt x="0" y="512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2" name="Google Shape;1802;p34"/>
          <p:cNvGrpSpPr/>
          <p:nvPr/>
        </p:nvGrpSpPr>
        <p:grpSpPr>
          <a:xfrm>
            <a:off x="4267345" y="1156901"/>
            <a:ext cx="4256508" cy="2782729"/>
            <a:chOff x="-3100375" y="444100"/>
            <a:chExt cx="5705775" cy="3730200"/>
          </a:xfrm>
        </p:grpSpPr>
        <p:sp>
          <p:nvSpPr>
            <p:cNvPr id="1803" name="Google Shape;1803;p34"/>
            <p:cNvSpPr/>
            <p:nvPr/>
          </p:nvSpPr>
          <p:spPr>
            <a:xfrm>
              <a:off x="1054275" y="1293875"/>
              <a:ext cx="1551125" cy="2880425"/>
            </a:xfrm>
            <a:custGeom>
              <a:avLst/>
              <a:gdLst/>
              <a:ahLst/>
              <a:cxnLst/>
              <a:rect l="l" t="t" r="r" b="b"/>
              <a:pathLst>
                <a:path w="62045" h="115217" extrusionOk="0">
                  <a:moveTo>
                    <a:pt x="3936" y="115216"/>
                  </a:moveTo>
                  <a:lnTo>
                    <a:pt x="0" y="3469"/>
                  </a:lnTo>
                  <a:lnTo>
                    <a:pt x="62045" y="0"/>
                  </a:lnTo>
                  <a:lnTo>
                    <a:pt x="57475" y="11521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4"/>
            <p:cNvSpPr/>
            <p:nvPr/>
          </p:nvSpPr>
          <p:spPr>
            <a:xfrm>
              <a:off x="1146000" y="1380600"/>
              <a:ext cx="1386850" cy="2793700"/>
            </a:xfrm>
            <a:custGeom>
              <a:avLst/>
              <a:gdLst/>
              <a:ahLst/>
              <a:cxnLst/>
              <a:rect l="l" t="t" r="r" b="b"/>
              <a:pathLst>
                <a:path w="55474" h="111748" extrusionOk="0">
                  <a:moveTo>
                    <a:pt x="55473" y="0"/>
                  </a:moveTo>
                  <a:lnTo>
                    <a:pt x="0" y="3336"/>
                  </a:lnTo>
                  <a:lnTo>
                    <a:pt x="2469" y="111747"/>
                  </a:lnTo>
                  <a:lnTo>
                    <a:pt x="50937" y="111747"/>
                  </a:lnTo>
                  <a:lnTo>
                    <a:pt x="55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4"/>
            <p:cNvSpPr/>
            <p:nvPr/>
          </p:nvSpPr>
          <p:spPr>
            <a:xfrm>
              <a:off x="1147675" y="1428975"/>
              <a:ext cx="1327625" cy="2745325"/>
            </a:xfrm>
            <a:custGeom>
              <a:avLst/>
              <a:gdLst/>
              <a:ahLst/>
              <a:cxnLst/>
              <a:rect l="l" t="t" r="r" b="b"/>
              <a:pathLst>
                <a:path w="53105" h="109813" extrusionOk="0">
                  <a:moveTo>
                    <a:pt x="49802" y="109812"/>
                  </a:moveTo>
                  <a:lnTo>
                    <a:pt x="53105" y="0"/>
                  </a:lnTo>
                  <a:lnTo>
                    <a:pt x="0" y="2569"/>
                  </a:lnTo>
                  <a:lnTo>
                    <a:pt x="2402" y="1098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4"/>
            <p:cNvSpPr/>
            <p:nvPr/>
          </p:nvSpPr>
          <p:spPr>
            <a:xfrm>
              <a:off x="2085825" y="1522375"/>
              <a:ext cx="310250" cy="1460225"/>
            </a:xfrm>
            <a:custGeom>
              <a:avLst/>
              <a:gdLst/>
              <a:ahLst/>
              <a:cxnLst/>
              <a:rect l="l" t="t" r="r" b="b"/>
              <a:pathLst>
                <a:path w="12410" h="58409" extrusionOk="0">
                  <a:moveTo>
                    <a:pt x="1" y="58409"/>
                  </a:moveTo>
                  <a:lnTo>
                    <a:pt x="9741" y="58409"/>
                  </a:lnTo>
                  <a:lnTo>
                    <a:pt x="12410" y="0"/>
                  </a:lnTo>
                  <a:lnTo>
                    <a:pt x="1235" y="70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4"/>
            <p:cNvSpPr/>
            <p:nvPr/>
          </p:nvSpPr>
          <p:spPr>
            <a:xfrm>
              <a:off x="1373650" y="2104450"/>
              <a:ext cx="556275" cy="316925"/>
            </a:xfrm>
            <a:custGeom>
              <a:avLst/>
              <a:gdLst/>
              <a:ahLst/>
              <a:cxnLst/>
              <a:rect l="l" t="t" r="r" b="b"/>
              <a:pathLst>
                <a:path w="22251" h="12677" extrusionOk="0">
                  <a:moveTo>
                    <a:pt x="22250" y="0"/>
                  </a:moveTo>
                  <a:lnTo>
                    <a:pt x="1" y="1335"/>
                  </a:lnTo>
                  <a:lnTo>
                    <a:pt x="1202" y="12676"/>
                  </a:lnTo>
                  <a:lnTo>
                    <a:pt x="20716" y="12676"/>
                  </a:lnTo>
                  <a:lnTo>
                    <a:pt x="222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4"/>
            <p:cNvSpPr/>
            <p:nvPr/>
          </p:nvSpPr>
          <p:spPr>
            <a:xfrm>
              <a:off x="2313500" y="1522375"/>
              <a:ext cx="82575" cy="1460225"/>
            </a:xfrm>
            <a:custGeom>
              <a:avLst/>
              <a:gdLst/>
              <a:ahLst/>
              <a:cxnLst/>
              <a:rect l="l" t="t" r="r" b="b"/>
              <a:pathLst>
                <a:path w="3303" h="58409" extrusionOk="0">
                  <a:moveTo>
                    <a:pt x="3303" y="0"/>
                  </a:moveTo>
                  <a:lnTo>
                    <a:pt x="2602" y="33"/>
                  </a:lnTo>
                  <a:lnTo>
                    <a:pt x="0" y="58409"/>
                  </a:lnTo>
                  <a:lnTo>
                    <a:pt x="634" y="58409"/>
                  </a:lnTo>
                  <a:lnTo>
                    <a:pt x="3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4"/>
            <p:cNvSpPr/>
            <p:nvPr/>
          </p:nvSpPr>
          <p:spPr>
            <a:xfrm>
              <a:off x="1033425" y="1380600"/>
              <a:ext cx="115925" cy="2731975"/>
            </a:xfrm>
            <a:custGeom>
              <a:avLst/>
              <a:gdLst/>
              <a:ahLst/>
              <a:cxnLst/>
              <a:rect l="l" t="t" r="r" b="b"/>
              <a:pathLst>
                <a:path w="4637" h="109279" extrusionOk="0">
                  <a:moveTo>
                    <a:pt x="0" y="0"/>
                  </a:moveTo>
                  <a:lnTo>
                    <a:pt x="4070" y="109212"/>
                  </a:lnTo>
                  <a:lnTo>
                    <a:pt x="4637" y="109279"/>
                  </a:lnTo>
                  <a:lnTo>
                    <a:pt x="834"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4"/>
            <p:cNvSpPr/>
            <p:nvPr/>
          </p:nvSpPr>
          <p:spPr>
            <a:xfrm>
              <a:off x="1146000" y="1380600"/>
              <a:ext cx="1386850" cy="141800"/>
            </a:xfrm>
            <a:custGeom>
              <a:avLst/>
              <a:gdLst/>
              <a:ahLst/>
              <a:cxnLst/>
              <a:rect l="l" t="t" r="r" b="b"/>
              <a:pathLst>
                <a:path w="55474" h="5672" extrusionOk="0">
                  <a:moveTo>
                    <a:pt x="55473" y="0"/>
                  </a:moveTo>
                  <a:lnTo>
                    <a:pt x="0" y="3336"/>
                  </a:lnTo>
                  <a:lnTo>
                    <a:pt x="100" y="5671"/>
                  </a:lnTo>
                  <a:lnTo>
                    <a:pt x="53138" y="3369"/>
                  </a:lnTo>
                  <a:lnTo>
                    <a:pt x="5547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4"/>
            <p:cNvSpPr/>
            <p:nvPr/>
          </p:nvSpPr>
          <p:spPr>
            <a:xfrm>
              <a:off x="1442050" y="2262900"/>
              <a:ext cx="220175" cy="38375"/>
            </a:xfrm>
            <a:custGeom>
              <a:avLst/>
              <a:gdLst/>
              <a:ahLst/>
              <a:cxnLst/>
              <a:rect l="l" t="t" r="r" b="b"/>
              <a:pathLst>
                <a:path w="8807" h="1535" extrusionOk="0">
                  <a:moveTo>
                    <a:pt x="0" y="0"/>
                  </a:moveTo>
                  <a:lnTo>
                    <a:pt x="0" y="1535"/>
                  </a:lnTo>
                  <a:lnTo>
                    <a:pt x="8807" y="1535"/>
                  </a:lnTo>
                  <a:lnTo>
                    <a:pt x="8807" y="10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4"/>
            <p:cNvSpPr/>
            <p:nvPr/>
          </p:nvSpPr>
          <p:spPr>
            <a:xfrm>
              <a:off x="1708900" y="2265400"/>
              <a:ext cx="130950" cy="35875"/>
            </a:xfrm>
            <a:custGeom>
              <a:avLst/>
              <a:gdLst/>
              <a:ahLst/>
              <a:cxnLst/>
              <a:rect l="l" t="t" r="r" b="b"/>
              <a:pathLst>
                <a:path w="5238" h="1435" extrusionOk="0">
                  <a:moveTo>
                    <a:pt x="1" y="0"/>
                  </a:moveTo>
                  <a:lnTo>
                    <a:pt x="5238" y="0"/>
                  </a:lnTo>
                  <a:lnTo>
                    <a:pt x="5238" y="1435"/>
                  </a:lnTo>
                  <a:lnTo>
                    <a:pt x="1" y="143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4"/>
            <p:cNvSpPr/>
            <p:nvPr/>
          </p:nvSpPr>
          <p:spPr>
            <a:xfrm>
              <a:off x="2329350" y="2932550"/>
              <a:ext cx="78400" cy="296050"/>
            </a:xfrm>
            <a:custGeom>
              <a:avLst/>
              <a:gdLst/>
              <a:ahLst/>
              <a:cxnLst/>
              <a:rect l="l" t="t" r="r" b="b"/>
              <a:pathLst>
                <a:path w="3136" h="11842" extrusionOk="0">
                  <a:moveTo>
                    <a:pt x="3136" y="0"/>
                  </a:moveTo>
                  <a:lnTo>
                    <a:pt x="1034" y="367"/>
                  </a:lnTo>
                  <a:lnTo>
                    <a:pt x="0" y="11608"/>
                  </a:lnTo>
                  <a:lnTo>
                    <a:pt x="2836" y="11842"/>
                  </a:lnTo>
                  <a:lnTo>
                    <a:pt x="3136"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4"/>
            <p:cNvSpPr/>
            <p:nvPr/>
          </p:nvSpPr>
          <p:spPr>
            <a:xfrm>
              <a:off x="1360325" y="2137800"/>
              <a:ext cx="43375" cy="283575"/>
            </a:xfrm>
            <a:custGeom>
              <a:avLst/>
              <a:gdLst/>
              <a:ahLst/>
              <a:cxnLst/>
              <a:rect l="l" t="t" r="r" b="b"/>
              <a:pathLst>
                <a:path w="1735" h="11343" extrusionOk="0">
                  <a:moveTo>
                    <a:pt x="534" y="1"/>
                  </a:moveTo>
                  <a:lnTo>
                    <a:pt x="0" y="1"/>
                  </a:lnTo>
                  <a:lnTo>
                    <a:pt x="1034" y="11342"/>
                  </a:lnTo>
                  <a:lnTo>
                    <a:pt x="1735" y="113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4"/>
            <p:cNvSpPr/>
            <p:nvPr/>
          </p:nvSpPr>
          <p:spPr>
            <a:xfrm>
              <a:off x="2374375" y="1464825"/>
              <a:ext cx="100100" cy="2709475"/>
            </a:xfrm>
            <a:custGeom>
              <a:avLst/>
              <a:gdLst/>
              <a:ahLst/>
              <a:cxnLst/>
              <a:rect l="l" t="t" r="r" b="b"/>
              <a:pathLst>
                <a:path w="4004" h="108379" extrusionOk="0">
                  <a:moveTo>
                    <a:pt x="4003" y="0"/>
                  </a:moveTo>
                  <a:lnTo>
                    <a:pt x="1" y="108378"/>
                  </a:lnTo>
                  <a:lnTo>
                    <a:pt x="1135" y="108378"/>
                  </a:lnTo>
                  <a:lnTo>
                    <a:pt x="400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4"/>
            <p:cNvSpPr/>
            <p:nvPr/>
          </p:nvSpPr>
          <p:spPr>
            <a:xfrm>
              <a:off x="2085825" y="2598975"/>
              <a:ext cx="243550" cy="383625"/>
            </a:xfrm>
            <a:custGeom>
              <a:avLst/>
              <a:gdLst/>
              <a:ahLst/>
              <a:cxnLst/>
              <a:rect l="l" t="t" r="r" b="b"/>
              <a:pathLst>
                <a:path w="9742" h="15345" extrusionOk="0">
                  <a:moveTo>
                    <a:pt x="335" y="0"/>
                  </a:moveTo>
                  <a:lnTo>
                    <a:pt x="1" y="15345"/>
                  </a:lnTo>
                  <a:lnTo>
                    <a:pt x="9107" y="15345"/>
                  </a:lnTo>
                  <a:lnTo>
                    <a:pt x="9741" y="968"/>
                  </a:lnTo>
                  <a:lnTo>
                    <a:pt x="3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4"/>
            <p:cNvSpPr/>
            <p:nvPr/>
          </p:nvSpPr>
          <p:spPr>
            <a:xfrm>
              <a:off x="2355200" y="2932550"/>
              <a:ext cx="80900" cy="266875"/>
            </a:xfrm>
            <a:custGeom>
              <a:avLst/>
              <a:gdLst/>
              <a:ahLst/>
              <a:cxnLst/>
              <a:rect l="l" t="t" r="r" b="b"/>
              <a:pathLst>
                <a:path w="3236" h="10675" extrusionOk="0">
                  <a:moveTo>
                    <a:pt x="2102" y="0"/>
                  </a:moveTo>
                  <a:lnTo>
                    <a:pt x="0" y="367"/>
                  </a:lnTo>
                  <a:lnTo>
                    <a:pt x="0" y="801"/>
                  </a:lnTo>
                  <a:lnTo>
                    <a:pt x="1601" y="934"/>
                  </a:lnTo>
                  <a:lnTo>
                    <a:pt x="1335" y="9974"/>
                  </a:lnTo>
                  <a:lnTo>
                    <a:pt x="0" y="9907"/>
                  </a:lnTo>
                  <a:lnTo>
                    <a:pt x="0" y="10374"/>
                  </a:lnTo>
                  <a:lnTo>
                    <a:pt x="2636" y="10674"/>
                  </a:lnTo>
                  <a:lnTo>
                    <a:pt x="3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4"/>
            <p:cNvSpPr/>
            <p:nvPr/>
          </p:nvSpPr>
          <p:spPr>
            <a:xfrm>
              <a:off x="2400225" y="2932550"/>
              <a:ext cx="35875" cy="266875"/>
            </a:xfrm>
            <a:custGeom>
              <a:avLst/>
              <a:gdLst/>
              <a:ahLst/>
              <a:cxnLst/>
              <a:rect l="l" t="t" r="r" b="b"/>
              <a:pathLst>
                <a:path w="1435" h="10675" extrusionOk="0">
                  <a:moveTo>
                    <a:pt x="301" y="0"/>
                  </a:moveTo>
                  <a:lnTo>
                    <a:pt x="1" y="10608"/>
                  </a:lnTo>
                  <a:lnTo>
                    <a:pt x="835" y="10674"/>
                  </a:lnTo>
                  <a:lnTo>
                    <a:pt x="14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4"/>
            <p:cNvSpPr/>
            <p:nvPr/>
          </p:nvSpPr>
          <p:spPr>
            <a:xfrm>
              <a:off x="-3100375" y="1498175"/>
              <a:ext cx="2887100" cy="1469425"/>
            </a:xfrm>
            <a:custGeom>
              <a:avLst/>
              <a:gdLst/>
              <a:ahLst/>
              <a:cxnLst/>
              <a:rect l="l" t="t" r="r" b="b"/>
              <a:pathLst>
                <a:path w="115484" h="58777" extrusionOk="0">
                  <a:moveTo>
                    <a:pt x="115483" y="1"/>
                  </a:moveTo>
                  <a:lnTo>
                    <a:pt x="0" y="1769"/>
                  </a:lnTo>
                  <a:lnTo>
                    <a:pt x="4537" y="58776"/>
                  </a:lnTo>
                  <a:lnTo>
                    <a:pt x="112681" y="58309"/>
                  </a:lnTo>
                  <a:lnTo>
                    <a:pt x="115483" y="1"/>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4"/>
            <p:cNvSpPr/>
            <p:nvPr/>
          </p:nvSpPr>
          <p:spPr>
            <a:xfrm>
              <a:off x="-3058675" y="1428975"/>
              <a:ext cx="2887075" cy="1467725"/>
            </a:xfrm>
            <a:custGeom>
              <a:avLst/>
              <a:gdLst/>
              <a:ahLst/>
              <a:cxnLst/>
              <a:rect l="l" t="t" r="r" b="b"/>
              <a:pathLst>
                <a:path w="115483" h="58709" extrusionOk="0">
                  <a:moveTo>
                    <a:pt x="115483" y="0"/>
                  </a:moveTo>
                  <a:lnTo>
                    <a:pt x="0" y="1735"/>
                  </a:lnTo>
                  <a:lnTo>
                    <a:pt x="4537" y="58709"/>
                  </a:lnTo>
                  <a:lnTo>
                    <a:pt x="112681" y="58242"/>
                  </a:lnTo>
                  <a:lnTo>
                    <a:pt x="1154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4"/>
            <p:cNvSpPr/>
            <p:nvPr/>
          </p:nvSpPr>
          <p:spPr>
            <a:xfrm>
              <a:off x="-2986950" y="1495675"/>
              <a:ext cx="2734475" cy="1346825"/>
            </a:xfrm>
            <a:custGeom>
              <a:avLst/>
              <a:gdLst/>
              <a:ahLst/>
              <a:cxnLst/>
              <a:rect l="l" t="t" r="r" b="b"/>
              <a:pathLst>
                <a:path w="109379" h="53873" extrusionOk="0">
                  <a:moveTo>
                    <a:pt x="109378" y="1"/>
                  </a:moveTo>
                  <a:lnTo>
                    <a:pt x="0" y="1902"/>
                  </a:lnTo>
                  <a:lnTo>
                    <a:pt x="3970" y="53873"/>
                  </a:lnTo>
                  <a:lnTo>
                    <a:pt x="107544" y="53873"/>
                  </a:lnTo>
                  <a:lnTo>
                    <a:pt x="109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4"/>
            <p:cNvSpPr/>
            <p:nvPr/>
          </p:nvSpPr>
          <p:spPr>
            <a:xfrm>
              <a:off x="-2985300" y="1539050"/>
              <a:ext cx="2707800" cy="1303450"/>
            </a:xfrm>
            <a:custGeom>
              <a:avLst/>
              <a:gdLst/>
              <a:ahLst/>
              <a:cxnLst/>
              <a:rect l="l" t="t" r="r" b="b"/>
              <a:pathLst>
                <a:path w="108312" h="52138" extrusionOk="0">
                  <a:moveTo>
                    <a:pt x="108312" y="0"/>
                  </a:moveTo>
                  <a:lnTo>
                    <a:pt x="1" y="1001"/>
                  </a:lnTo>
                  <a:lnTo>
                    <a:pt x="3904" y="52138"/>
                  </a:lnTo>
                  <a:lnTo>
                    <a:pt x="106310" y="52138"/>
                  </a:lnTo>
                  <a:lnTo>
                    <a:pt x="108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4"/>
            <p:cNvSpPr/>
            <p:nvPr/>
          </p:nvSpPr>
          <p:spPr>
            <a:xfrm>
              <a:off x="-3077850" y="1472325"/>
              <a:ext cx="132600" cy="1424375"/>
            </a:xfrm>
            <a:custGeom>
              <a:avLst/>
              <a:gdLst/>
              <a:ahLst/>
              <a:cxnLst/>
              <a:rect l="l" t="t" r="r" b="b"/>
              <a:pathLst>
                <a:path w="5304" h="56975" extrusionOk="0">
                  <a:moveTo>
                    <a:pt x="767" y="1"/>
                  </a:moveTo>
                  <a:lnTo>
                    <a:pt x="0" y="1669"/>
                  </a:lnTo>
                  <a:lnTo>
                    <a:pt x="4437" y="56975"/>
                  </a:lnTo>
                  <a:lnTo>
                    <a:pt x="5304" y="56975"/>
                  </a:lnTo>
                  <a:lnTo>
                    <a:pt x="7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4"/>
            <p:cNvSpPr/>
            <p:nvPr/>
          </p:nvSpPr>
          <p:spPr>
            <a:xfrm>
              <a:off x="-2985300" y="1539050"/>
              <a:ext cx="2707800" cy="1303450"/>
            </a:xfrm>
            <a:custGeom>
              <a:avLst/>
              <a:gdLst/>
              <a:ahLst/>
              <a:cxnLst/>
              <a:rect l="l" t="t" r="r" b="b"/>
              <a:pathLst>
                <a:path w="108312" h="52138" extrusionOk="0">
                  <a:moveTo>
                    <a:pt x="108312" y="0"/>
                  </a:moveTo>
                  <a:lnTo>
                    <a:pt x="1" y="1001"/>
                  </a:lnTo>
                  <a:lnTo>
                    <a:pt x="334" y="5804"/>
                  </a:lnTo>
                  <a:lnTo>
                    <a:pt x="106577" y="5104"/>
                  </a:lnTo>
                  <a:lnTo>
                    <a:pt x="105543" y="52138"/>
                  </a:lnTo>
                  <a:lnTo>
                    <a:pt x="106310" y="52138"/>
                  </a:lnTo>
                  <a:lnTo>
                    <a:pt x="108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4"/>
            <p:cNvSpPr/>
            <p:nvPr/>
          </p:nvSpPr>
          <p:spPr>
            <a:xfrm>
              <a:off x="-2906075" y="2842475"/>
              <a:ext cx="2653600" cy="37550"/>
            </a:xfrm>
            <a:custGeom>
              <a:avLst/>
              <a:gdLst/>
              <a:ahLst/>
              <a:cxnLst/>
              <a:rect l="l" t="t" r="r" b="b"/>
              <a:pathLst>
                <a:path w="106144" h="1502" extrusionOk="0">
                  <a:moveTo>
                    <a:pt x="735" y="1"/>
                  </a:moveTo>
                  <a:lnTo>
                    <a:pt x="1" y="1502"/>
                  </a:lnTo>
                  <a:lnTo>
                    <a:pt x="106143" y="1035"/>
                  </a:lnTo>
                  <a:lnTo>
                    <a:pt x="1043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4"/>
            <p:cNvSpPr/>
            <p:nvPr/>
          </p:nvSpPr>
          <p:spPr>
            <a:xfrm>
              <a:off x="-2031275" y="2842475"/>
              <a:ext cx="517900" cy="37550"/>
            </a:xfrm>
            <a:custGeom>
              <a:avLst/>
              <a:gdLst/>
              <a:ahLst/>
              <a:cxnLst/>
              <a:rect l="l" t="t" r="r" b="b"/>
              <a:pathLst>
                <a:path w="20716" h="1502" extrusionOk="0">
                  <a:moveTo>
                    <a:pt x="0" y="1"/>
                  </a:moveTo>
                  <a:lnTo>
                    <a:pt x="0" y="1268"/>
                  </a:lnTo>
                  <a:lnTo>
                    <a:pt x="20715" y="1502"/>
                  </a:lnTo>
                  <a:lnTo>
                    <a:pt x="19281" y="20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4"/>
            <p:cNvSpPr/>
            <p:nvPr/>
          </p:nvSpPr>
          <p:spPr>
            <a:xfrm>
              <a:off x="-1227375" y="2842475"/>
              <a:ext cx="166825" cy="29225"/>
            </a:xfrm>
            <a:custGeom>
              <a:avLst/>
              <a:gdLst/>
              <a:ahLst/>
              <a:cxnLst/>
              <a:rect l="l" t="t" r="r" b="b"/>
              <a:pathLst>
                <a:path w="6673" h="1169" extrusionOk="0">
                  <a:moveTo>
                    <a:pt x="1" y="1"/>
                  </a:moveTo>
                  <a:lnTo>
                    <a:pt x="2302" y="1168"/>
                  </a:lnTo>
                  <a:lnTo>
                    <a:pt x="6672" y="1035"/>
                  </a:lnTo>
                  <a:lnTo>
                    <a:pt x="53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4"/>
            <p:cNvSpPr/>
            <p:nvPr/>
          </p:nvSpPr>
          <p:spPr>
            <a:xfrm>
              <a:off x="-2861025" y="1760025"/>
              <a:ext cx="472025" cy="583775"/>
            </a:xfrm>
            <a:custGeom>
              <a:avLst/>
              <a:gdLst/>
              <a:ahLst/>
              <a:cxnLst/>
              <a:rect l="l" t="t" r="r" b="b"/>
              <a:pathLst>
                <a:path w="18881" h="23351" extrusionOk="0">
                  <a:moveTo>
                    <a:pt x="0" y="1"/>
                  </a:moveTo>
                  <a:lnTo>
                    <a:pt x="0" y="23351"/>
                  </a:lnTo>
                  <a:lnTo>
                    <a:pt x="18880" y="23351"/>
                  </a:lnTo>
                  <a:lnTo>
                    <a:pt x="17146" y="1"/>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4"/>
            <p:cNvSpPr/>
            <p:nvPr/>
          </p:nvSpPr>
          <p:spPr>
            <a:xfrm>
              <a:off x="-2861025" y="1679975"/>
              <a:ext cx="521225" cy="621300"/>
            </a:xfrm>
            <a:custGeom>
              <a:avLst/>
              <a:gdLst/>
              <a:ahLst/>
              <a:cxnLst/>
              <a:rect l="l" t="t" r="r" b="b"/>
              <a:pathLst>
                <a:path w="20849" h="24852" extrusionOk="0">
                  <a:moveTo>
                    <a:pt x="20848" y="1"/>
                  </a:moveTo>
                  <a:lnTo>
                    <a:pt x="0" y="1068"/>
                  </a:lnTo>
                  <a:lnTo>
                    <a:pt x="1434" y="24852"/>
                  </a:lnTo>
                  <a:lnTo>
                    <a:pt x="19848" y="24852"/>
                  </a:lnTo>
                  <a:lnTo>
                    <a:pt x="208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4"/>
            <p:cNvSpPr/>
            <p:nvPr/>
          </p:nvSpPr>
          <p:spPr>
            <a:xfrm>
              <a:off x="-2747625" y="2444700"/>
              <a:ext cx="222675" cy="274375"/>
            </a:xfrm>
            <a:custGeom>
              <a:avLst/>
              <a:gdLst/>
              <a:ahLst/>
              <a:cxnLst/>
              <a:rect l="l" t="t" r="r" b="b"/>
              <a:pathLst>
                <a:path w="8907" h="10975" extrusionOk="0">
                  <a:moveTo>
                    <a:pt x="1" y="0"/>
                  </a:moveTo>
                  <a:lnTo>
                    <a:pt x="1" y="10975"/>
                  </a:lnTo>
                  <a:lnTo>
                    <a:pt x="8907" y="10975"/>
                  </a:lnTo>
                  <a:lnTo>
                    <a:pt x="8073" y="0"/>
                  </a:lnTo>
                  <a:close/>
                </a:path>
              </a:pathLst>
            </a:cu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4"/>
            <p:cNvSpPr/>
            <p:nvPr/>
          </p:nvSpPr>
          <p:spPr>
            <a:xfrm>
              <a:off x="-2747625" y="2407175"/>
              <a:ext cx="245200" cy="291900"/>
            </a:xfrm>
            <a:custGeom>
              <a:avLst/>
              <a:gdLst/>
              <a:ahLst/>
              <a:cxnLst/>
              <a:rect l="l" t="t" r="r" b="b"/>
              <a:pathLst>
                <a:path w="9808" h="11676" extrusionOk="0">
                  <a:moveTo>
                    <a:pt x="9808" y="0"/>
                  </a:moveTo>
                  <a:lnTo>
                    <a:pt x="1" y="500"/>
                  </a:lnTo>
                  <a:lnTo>
                    <a:pt x="668" y="11675"/>
                  </a:lnTo>
                  <a:lnTo>
                    <a:pt x="9341" y="11675"/>
                  </a:lnTo>
                  <a:lnTo>
                    <a:pt x="98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4"/>
            <p:cNvSpPr/>
            <p:nvPr/>
          </p:nvSpPr>
          <p:spPr>
            <a:xfrm>
              <a:off x="-2850200" y="1706675"/>
              <a:ext cx="489550" cy="527050"/>
            </a:xfrm>
            <a:custGeom>
              <a:avLst/>
              <a:gdLst/>
              <a:ahLst/>
              <a:cxnLst/>
              <a:rect l="l" t="t" r="r" b="b"/>
              <a:pathLst>
                <a:path w="19582" h="21082" extrusionOk="0">
                  <a:moveTo>
                    <a:pt x="19581" y="0"/>
                  </a:moveTo>
                  <a:lnTo>
                    <a:pt x="1" y="801"/>
                  </a:lnTo>
                  <a:lnTo>
                    <a:pt x="1568" y="21082"/>
                  </a:lnTo>
                  <a:lnTo>
                    <a:pt x="18847" y="21082"/>
                  </a:lnTo>
                  <a:lnTo>
                    <a:pt x="195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4"/>
            <p:cNvSpPr/>
            <p:nvPr/>
          </p:nvSpPr>
          <p:spPr>
            <a:xfrm>
              <a:off x="-2655900" y="1673300"/>
              <a:ext cx="44225" cy="44225"/>
            </a:xfrm>
            <a:custGeom>
              <a:avLst/>
              <a:gdLst/>
              <a:ahLst/>
              <a:cxnLst/>
              <a:rect l="l" t="t" r="r" b="b"/>
              <a:pathLst>
                <a:path w="1769" h="1769" extrusionOk="0">
                  <a:moveTo>
                    <a:pt x="902" y="1"/>
                  </a:moveTo>
                  <a:cubicBezTo>
                    <a:pt x="401" y="1"/>
                    <a:pt x="1" y="401"/>
                    <a:pt x="1" y="901"/>
                  </a:cubicBezTo>
                  <a:cubicBezTo>
                    <a:pt x="1" y="1368"/>
                    <a:pt x="401" y="1769"/>
                    <a:pt x="902" y="1769"/>
                  </a:cubicBezTo>
                  <a:cubicBezTo>
                    <a:pt x="1369" y="1769"/>
                    <a:pt x="1769" y="1368"/>
                    <a:pt x="1769" y="901"/>
                  </a:cubicBezTo>
                  <a:cubicBezTo>
                    <a:pt x="1769" y="401"/>
                    <a:pt x="1369" y="1"/>
                    <a:pt x="9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4"/>
            <p:cNvSpPr/>
            <p:nvPr/>
          </p:nvSpPr>
          <p:spPr>
            <a:xfrm>
              <a:off x="-2655900" y="2385475"/>
              <a:ext cx="44225" cy="44225"/>
            </a:xfrm>
            <a:custGeom>
              <a:avLst/>
              <a:gdLst/>
              <a:ahLst/>
              <a:cxnLst/>
              <a:rect l="l" t="t" r="r" b="b"/>
              <a:pathLst>
                <a:path w="1769" h="1769" extrusionOk="0">
                  <a:moveTo>
                    <a:pt x="902" y="1"/>
                  </a:moveTo>
                  <a:cubicBezTo>
                    <a:pt x="401" y="1"/>
                    <a:pt x="1" y="401"/>
                    <a:pt x="1" y="868"/>
                  </a:cubicBezTo>
                  <a:cubicBezTo>
                    <a:pt x="1" y="1368"/>
                    <a:pt x="401" y="1769"/>
                    <a:pt x="902" y="1769"/>
                  </a:cubicBezTo>
                  <a:cubicBezTo>
                    <a:pt x="1369" y="1769"/>
                    <a:pt x="1769" y="1368"/>
                    <a:pt x="1769" y="868"/>
                  </a:cubicBezTo>
                  <a:cubicBezTo>
                    <a:pt x="1769" y="401"/>
                    <a:pt x="1369" y="1"/>
                    <a:pt x="9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4"/>
            <p:cNvSpPr/>
            <p:nvPr/>
          </p:nvSpPr>
          <p:spPr>
            <a:xfrm>
              <a:off x="-2260600" y="2446350"/>
              <a:ext cx="221850" cy="273575"/>
            </a:xfrm>
            <a:custGeom>
              <a:avLst/>
              <a:gdLst/>
              <a:ahLst/>
              <a:cxnLst/>
              <a:rect l="l" t="t" r="r" b="b"/>
              <a:pathLst>
                <a:path w="8874" h="10943" extrusionOk="0">
                  <a:moveTo>
                    <a:pt x="0" y="1"/>
                  </a:moveTo>
                  <a:lnTo>
                    <a:pt x="0" y="10942"/>
                  </a:lnTo>
                  <a:lnTo>
                    <a:pt x="8873" y="10942"/>
                  </a:lnTo>
                  <a:lnTo>
                    <a:pt x="8039" y="1"/>
                  </a:lnTo>
                  <a:close/>
                </a:path>
              </a:pathLst>
            </a:cu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4"/>
            <p:cNvSpPr/>
            <p:nvPr/>
          </p:nvSpPr>
          <p:spPr>
            <a:xfrm>
              <a:off x="-2260600" y="2408825"/>
              <a:ext cx="245200" cy="291900"/>
            </a:xfrm>
            <a:custGeom>
              <a:avLst/>
              <a:gdLst/>
              <a:ahLst/>
              <a:cxnLst/>
              <a:rect l="l" t="t" r="r" b="b"/>
              <a:pathLst>
                <a:path w="9808" h="11676" extrusionOk="0">
                  <a:moveTo>
                    <a:pt x="9807" y="1"/>
                  </a:moveTo>
                  <a:lnTo>
                    <a:pt x="0" y="501"/>
                  </a:lnTo>
                  <a:lnTo>
                    <a:pt x="667" y="11676"/>
                  </a:lnTo>
                  <a:lnTo>
                    <a:pt x="9340" y="11676"/>
                  </a:lnTo>
                  <a:lnTo>
                    <a:pt x="9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4"/>
            <p:cNvSpPr/>
            <p:nvPr/>
          </p:nvSpPr>
          <p:spPr>
            <a:xfrm>
              <a:off x="-2168875" y="2386325"/>
              <a:ext cx="44225" cy="44225"/>
            </a:xfrm>
            <a:custGeom>
              <a:avLst/>
              <a:gdLst/>
              <a:ahLst/>
              <a:cxnLst/>
              <a:rect l="l" t="t" r="r" b="b"/>
              <a:pathLst>
                <a:path w="1769" h="1769" extrusionOk="0">
                  <a:moveTo>
                    <a:pt x="868" y="0"/>
                  </a:moveTo>
                  <a:cubicBezTo>
                    <a:pt x="401" y="0"/>
                    <a:pt x="0" y="400"/>
                    <a:pt x="0" y="867"/>
                  </a:cubicBezTo>
                  <a:cubicBezTo>
                    <a:pt x="0" y="1368"/>
                    <a:pt x="401" y="1768"/>
                    <a:pt x="868" y="1768"/>
                  </a:cubicBezTo>
                  <a:cubicBezTo>
                    <a:pt x="1368" y="1768"/>
                    <a:pt x="1768" y="1368"/>
                    <a:pt x="1768" y="867"/>
                  </a:cubicBezTo>
                  <a:cubicBezTo>
                    <a:pt x="1768" y="400"/>
                    <a:pt x="1368" y="0"/>
                    <a:pt x="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4"/>
            <p:cNvSpPr/>
            <p:nvPr/>
          </p:nvSpPr>
          <p:spPr>
            <a:xfrm>
              <a:off x="-1405825" y="2446350"/>
              <a:ext cx="221850" cy="273575"/>
            </a:xfrm>
            <a:custGeom>
              <a:avLst/>
              <a:gdLst/>
              <a:ahLst/>
              <a:cxnLst/>
              <a:rect l="l" t="t" r="r" b="b"/>
              <a:pathLst>
                <a:path w="8874" h="10943" extrusionOk="0">
                  <a:moveTo>
                    <a:pt x="0" y="1"/>
                  </a:moveTo>
                  <a:lnTo>
                    <a:pt x="0" y="10942"/>
                  </a:lnTo>
                  <a:lnTo>
                    <a:pt x="8873" y="10942"/>
                  </a:lnTo>
                  <a:lnTo>
                    <a:pt x="80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4"/>
            <p:cNvSpPr/>
            <p:nvPr/>
          </p:nvSpPr>
          <p:spPr>
            <a:xfrm>
              <a:off x="-1405825" y="2408825"/>
              <a:ext cx="245200" cy="291900"/>
            </a:xfrm>
            <a:custGeom>
              <a:avLst/>
              <a:gdLst/>
              <a:ahLst/>
              <a:cxnLst/>
              <a:rect l="l" t="t" r="r" b="b"/>
              <a:pathLst>
                <a:path w="9808" h="11676" extrusionOk="0">
                  <a:moveTo>
                    <a:pt x="9807" y="1"/>
                  </a:moveTo>
                  <a:lnTo>
                    <a:pt x="0" y="501"/>
                  </a:lnTo>
                  <a:lnTo>
                    <a:pt x="667" y="11676"/>
                  </a:lnTo>
                  <a:lnTo>
                    <a:pt x="9340" y="11676"/>
                  </a:lnTo>
                  <a:lnTo>
                    <a:pt x="9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4"/>
            <p:cNvSpPr/>
            <p:nvPr/>
          </p:nvSpPr>
          <p:spPr>
            <a:xfrm>
              <a:off x="-1314100" y="2386325"/>
              <a:ext cx="44225" cy="44225"/>
            </a:xfrm>
            <a:custGeom>
              <a:avLst/>
              <a:gdLst/>
              <a:ahLst/>
              <a:cxnLst/>
              <a:rect l="l" t="t" r="r" b="b"/>
              <a:pathLst>
                <a:path w="1769" h="1769" extrusionOk="0">
                  <a:moveTo>
                    <a:pt x="868" y="0"/>
                  </a:moveTo>
                  <a:cubicBezTo>
                    <a:pt x="401" y="0"/>
                    <a:pt x="1" y="400"/>
                    <a:pt x="1" y="867"/>
                  </a:cubicBezTo>
                  <a:cubicBezTo>
                    <a:pt x="1" y="1368"/>
                    <a:pt x="401" y="1768"/>
                    <a:pt x="868" y="1768"/>
                  </a:cubicBezTo>
                  <a:cubicBezTo>
                    <a:pt x="1368" y="1768"/>
                    <a:pt x="1769" y="1368"/>
                    <a:pt x="1769" y="867"/>
                  </a:cubicBezTo>
                  <a:cubicBezTo>
                    <a:pt x="1769" y="400"/>
                    <a:pt x="1368" y="0"/>
                    <a:pt x="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4"/>
            <p:cNvSpPr/>
            <p:nvPr/>
          </p:nvSpPr>
          <p:spPr>
            <a:xfrm>
              <a:off x="-1906175" y="1760025"/>
              <a:ext cx="472025" cy="583775"/>
            </a:xfrm>
            <a:custGeom>
              <a:avLst/>
              <a:gdLst/>
              <a:ahLst/>
              <a:cxnLst/>
              <a:rect l="l" t="t" r="r" b="b"/>
              <a:pathLst>
                <a:path w="18881" h="23351" extrusionOk="0">
                  <a:moveTo>
                    <a:pt x="0" y="1"/>
                  </a:moveTo>
                  <a:lnTo>
                    <a:pt x="0" y="23351"/>
                  </a:lnTo>
                  <a:lnTo>
                    <a:pt x="18880" y="23351"/>
                  </a:lnTo>
                  <a:lnTo>
                    <a:pt x="17179" y="1"/>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4"/>
            <p:cNvSpPr/>
            <p:nvPr/>
          </p:nvSpPr>
          <p:spPr>
            <a:xfrm>
              <a:off x="-1914525" y="1679975"/>
              <a:ext cx="529575" cy="621300"/>
            </a:xfrm>
            <a:custGeom>
              <a:avLst/>
              <a:gdLst/>
              <a:ahLst/>
              <a:cxnLst/>
              <a:rect l="l" t="t" r="r" b="b"/>
              <a:pathLst>
                <a:path w="21183" h="24852" extrusionOk="0">
                  <a:moveTo>
                    <a:pt x="0" y="1"/>
                  </a:moveTo>
                  <a:lnTo>
                    <a:pt x="1802" y="24852"/>
                  </a:lnTo>
                  <a:lnTo>
                    <a:pt x="20182" y="24852"/>
                  </a:lnTo>
                  <a:lnTo>
                    <a:pt x="21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4"/>
            <p:cNvSpPr/>
            <p:nvPr/>
          </p:nvSpPr>
          <p:spPr>
            <a:xfrm>
              <a:off x="-1895350" y="1706675"/>
              <a:ext cx="489550" cy="527050"/>
            </a:xfrm>
            <a:custGeom>
              <a:avLst/>
              <a:gdLst/>
              <a:ahLst/>
              <a:cxnLst/>
              <a:rect l="l" t="t" r="r" b="b"/>
              <a:pathLst>
                <a:path w="19582" h="21082" extrusionOk="0">
                  <a:moveTo>
                    <a:pt x="19581" y="0"/>
                  </a:moveTo>
                  <a:lnTo>
                    <a:pt x="1" y="801"/>
                  </a:lnTo>
                  <a:lnTo>
                    <a:pt x="1602" y="21082"/>
                  </a:lnTo>
                  <a:lnTo>
                    <a:pt x="18847" y="21082"/>
                  </a:lnTo>
                  <a:lnTo>
                    <a:pt x="195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4"/>
            <p:cNvSpPr/>
            <p:nvPr/>
          </p:nvSpPr>
          <p:spPr>
            <a:xfrm>
              <a:off x="-1699375" y="1673300"/>
              <a:ext cx="43400" cy="44225"/>
            </a:xfrm>
            <a:custGeom>
              <a:avLst/>
              <a:gdLst/>
              <a:ahLst/>
              <a:cxnLst/>
              <a:rect l="l" t="t" r="r" b="b"/>
              <a:pathLst>
                <a:path w="1736" h="1769" extrusionOk="0">
                  <a:moveTo>
                    <a:pt x="868" y="1"/>
                  </a:moveTo>
                  <a:cubicBezTo>
                    <a:pt x="401" y="1"/>
                    <a:pt x="1" y="401"/>
                    <a:pt x="1" y="901"/>
                  </a:cubicBezTo>
                  <a:cubicBezTo>
                    <a:pt x="1" y="1368"/>
                    <a:pt x="401" y="1769"/>
                    <a:pt x="868" y="1769"/>
                  </a:cubicBezTo>
                  <a:cubicBezTo>
                    <a:pt x="1335" y="1769"/>
                    <a:pt x="1735" y="1368"/>
                    <a:pt x="1735" y="901"/>
                  </a:cubicBezTo>
                  <a:cubicBezTo>
                    <a:pt x="1735" y="401"/>
                    <a:pt x="1335" y="1"/>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4"/>
            <p:cNvSpPr/>
            <p:nvPr/>
          </p:nvSpPr>
          <p:spPr>
            <a:xfrm>
              <a:off x="-2755950" y="1803400"/>
              <a:ext cx="277700" cy="331925"/>
            </a:xfrm>
            <a:custGeom>
              <a:avLst/>
              <a:gdLst/>
              <a:ahLst/>
              <a:cxnLst/>
              <a:rect l="l" t="t" r="r" b="b"/>
              <a:pathLst>
                <a:path w="11108" h="13277" extrusionOk="0">
                  <a:moveTo>
                    <a:pt x="11108" y="0"/>
                  </a:moveTo>
                  <a:lnTo>
                    <a:pt x="0" y="968"/>
                  </a:lnTo>
                  <a:lnTo>
                    <a:pt x="967" y="13277"/>
                  </a:lnTo>
                  <a:lnTo>
                    <a:pt x="10241" y="12576"/>
                  </a:lnTo>
                  <a:lnTo>
                    <a:pt x="11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4"/>
            <p:cNvSpPr/>
            <p:nvPr/>
          </p:nvSpPr>
          <p:spPr>
            <a:xfrm>
              <a:off x="-1769425" y="1803400"/>
              <a:ext cx="296075" cy="314425"/>
            </a:xfrm>
            <a:custGeom>
              <a:avLst/>
              <a:gdLst/>
              <a:ahLst/>
              <a:cxnLst/>
              <a:rect l="l" t="t" r="r" b="b"/>
              <a:pathLst>
                <a:path w="11843" h="12577" extrusionOk="0">
                  <a:moveTo>
                    <a:pt x="11842" y="0"/>
                  </a:moveTo>
                  <a:lnTo>
                    <a:pt x="1" y="734"/>
                  </a:lnTo>
                  <a:lnTo>
                    <a:pt x="1" y="12576"/>
                  </a:lnTo>
                  <a:lnTo>
                    <a:pt x="10808" y="12576"/>
                  </a:lnTo>
                  <a:lnTo>
                    <a:pt x="118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4"/>
            <p:cNvSpPr/>
            <p:nvPr/>
          </p:nvSpPr>
          <p:spPr>
            <a:xfrm>
              <a:off x="-1021375" y="1760025"/>
              <a:ext cx="472850" cy="583775"/>
            </a:xfrm>
            <a:custGeom>
              <a:avLst/>
              <a:gdLst/>
              <a:ahLst/>
              <a:cxnLst/>
              <a:rect l="l" t="t" r="r" b="b"/>
              <a:pathLst>
                <a:path w="18914" h="23351" extrusionOk="0">
                  <a:moveTo>
                    <a:pt x="0" y="1"/>
                  </a:moveTo>
                  <a:lnTo>
                    <a:pt x="0" y="23351"/>
                  </a:lnTo>
                  <a:lnTo>
                    <a:pt x="18914" y="23351"/>
                  </a:lnTo>
                  <a:lnTo>
                    <a:pt x="17146" y="1"/>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4"/>
            <p:cNvSpPr/>
            <p:nvPr/>
          </p:nvSpPr>
          <p:spPr>
            <a:xfrm>
              <a:off x="-1029725" y="1679975"/>
              <a:ext cx="529575" cy="621300"/>
            </a:xfrm>
            <a:custGeom>
              <a:avLst/>
              <a:gdLst/>
              <a:ahLst/>
              <a:cxnLst/>
              <a:rect l="l" t="t" r="r" b="b"/>
              <a:pathLst>
                <a:path w="21183" h="24852" extrusionOk="0">
                  <a:moveTo>
                    <a:pt x="0" y="1"/>
                  </a:moveTo>
                  <a:lnTo>
                    <a:pt x="1802" y="24852"/>
                  </a:lnTo>
                  <a:lnTo>
                    <a:pt x="20182" y="24852"/>
                  </a:lnTo>
                  <a:lnTo>
                    <a:pt x="21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4"/>
            <p:cNvSpPr/>
            <p:nvPr/>
          </p:nvSpPr>
          <p:spPr>
            <a:xfrm>
              <a:off x="-1010550" y="1706675"/>
              <a:ext cx="489550" cy="527050"/>
            </a:xfrm>
            <a:custGeom>
              <a:avLst/>
              <a:gdLst/>
              <a:ahLst/>
              <a:cxnLst/>
              <a:rect l="l" t="t" r="r" b="b"/>
              <a:pathLst>
                <a:path w="19582" h="21082" extrusionOk="0">
                  <a:moveTo>
                    <a:pt x="19581" y="0"/>
                  </a:moveTo>
                  <a:lnTo>
                    <a:pt x="1" y="801"/>
                  </a:lnTo>
                  <a:lnTo>
                    <a:pt x="1602" y="21082"/>
                  </a:lnTo>
                  <a:lnTo>
                    <a:pt x="18847" y="21082"/>
                  </a:lnTo>
                  <a:lnTo>
                    <a:pt x="195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4"/>
            <p:cNvSpPr/>
            <p:nvPr/>
          </p:nvSpPr>
          <p:spPr>
            <a:xfrm>
              <a:off x="-815400" y="1673300"/>
              <a:ext cx="43375" cy="44225"/>
            </a:xfrm>
            <a:custGeom>
              <a:avLst/>
              <a:gdLst/>
              <a:ahLst/>
              <a:cxnLst/>
              <a:rect l="l" t="t" r="r" b="b"/>
              <a:pathLst>
                <a:path w="1735" h="1769" extrusionOk="0">
                  <a:moveTo>
                    <a:pt x="868" y="1"/>
                  </a:moveTo>
                  <a:cubicBezTo>
                    <a:pt x="401" y="1"/>
                    <a:pt x="0" y="401"/>
                    <a:pt x="0" y="901"/>
                  </a:cubicBezTo>
                  <a:cubicBezTo>
                    <a:pt x="0" y="1368"/>
                    <a:pt x="401" y="1769"/>
                    <a:pt x="868" y="1769"/>
                  </a:cubicBezTo>
                  <a:cubicBezTo>
                    <a:pt x="1335" y="1769"/>
                    <a:pt x="1735" y="1368"/>
                    <a:pt x="1735" y="901"/>
                  </a:cubicBezTo>
                  <a:cubicBezTo>
                    <a:pt x="1735" y="401"/>
                    <a:pt x="1335" y="1"/>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4"/>
            <p:cNvSpPr/>
            <p:nvPr/>
          </p:nvSpPr>
          <p:spPr>
            <a:xfrm>
              <a:off x="-884625" y="1803400"/>
              <a:ext cx="296075" cy="314425"/>
            </a:xfrm>
            <a:custGeom>
              <a:avLst/>
              <a:gdLst/>
              <a:ahLst/>
              <a:cxnLst/>
              <a:rect l="l" t="t" r="r" b="b"/>
              <a:pathLst>
                <a:path w="11843" h="12577" extrusionOk="0">
                  <a:moveTo>
                    <a:pt x="11842" y="0"/>
                  </a:moveTo>
                  <a:lnTo>
                    <a:pt x="1" y="734"/>
                  </a:lnTo>
                  <a:lnTo>
                    <a:pt x="1" y="12576"/>
                  </a:lnTo>
                  <a:lnTo>
                    <a:pt x="10808" y="12576"/>
                  </a:lnTo>
                  <a:lnTo>
                    <a:pt x="118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4"/>
            <p:cNvSpPr/>
            <p:nvPr/>
          </p:nvSpPr>
          <p:spPr>
            <a:xfrm>
              <a:off x="-62375" y="1445650"/>
              <a:ext cx="981575" cy="1460225"/>
            </a:xfrm>
            <a:custGeom>
              <a:avLst/>
              <a:gdLst/>
              <a:ahLst/>
              <a:cxnLst/>
              <a:rect l="l" t="t" r="r" b="b"/>
              <a:pathLst>
                <a:path w="39263" h="58409" extrusionOk="0">
                  <a:moveTo>
                    <a:pt x="2836" y="58409"/>
                  </a:moveTo>
                  <a:lnTo>
                    <a:pt x="1" y="0"/>
                  </a:lnTo>
                  <a:lnTo>
                    <a:pt x="39262" y="0"/>
                  </a:lnTo>
                  <a:lnTo>
                    <a:pt x="37061" y="58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4"/>
            <p:cNvSpPr/>
            <p:nvPr/>
          </p:nvSpPr>
          <p:spPr>
            <a:xfrm>
              <a:off x="-80725" y="1445650"/>
              <a:ext cx="89275" cy="1460225"/>
            </a:xfrm>
            <a:custGeom>
              <a:avLst/>
              <a:gdLst/>
              <a:ahLst/>
              <a:cxnLst/>
              <a:rect l="l" t="t" r="r" b="b"/>
              <a:pathLst>
                <a:path w="3571" h="58409" extrusionOk="0">
                  <a:moveTo>
                    <a:pt x="735" y="0"/>
                  </a:moveTo>
                  <a:lnTo>
                    <a:pt x="1" y="1201"/>
                  </a:lnTo>
                  <a:lnTo>
                    <a:pt x="2903" y="58409"/>
                  </a:lnTo>
                  <a:lnTo>
                    <a:pt x="3570" y="58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4"/>
            <p:cNvSpPr/>
            <p:nvPr/>
          </p:nvSpPr>
          <p:spPr>
            <a:xfrm>
              <a:off x="8525" y="1570725"/>
              <a:ext cx="394475" cy="773075"/>
            </a:xfrm>
            <a:custGeom>
              <a:avLst/>
              <a:gdLst/>
              <a:ahLst/>
              <a:cxnLst/>
              <a:rect l="l" t="t" r="r" b="b"/>
              <a:pathLst>
                <a:path w="15779" h="30923" extrusionOk="0">
                  <a:moveTo>
                    <a:pt x="0" y="1"/>
                  </a:moveTo>
                  <a:lnTo>
                    <a:pt x="2435" y="30923"/>
                  </a:lnTo>
                  <a:lnTo>
                    <a:pt x="15778" y="30256"/>
                  </a:lnTo>
                  <a:lnTo>
                    <a:pt x="15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4"/>
            <p:cNvSpPr/>
            <p:nvPr/>
          </p:nvSpPr>
          <p:spPr>
            <a:xfrm>
              <a:off x="466350" y="1570725"/>
              <a:ext cx="394475" cy="740575"/>
            </a:xfrm>
            <a:custGeom>
              <a:avLst/>
              <a:gdLst/>
              <a:ahLst/>
              <a:cxnLst/>
              <a:rect l="l" t="t" r="r" b="b"/>
              <a:pathLst>
                <a:path w="15779" h="29623" extrusionOk="0">
                  <a:moveTo>
                    <a:pt x="0" y="1"/>
                  </a:moveTo>
                  <a:lnTo>
                    <a:pt x="0" y="29622"/>
                  </a:lnTo>
                  <a:lnTo>
                    <a:pt x="12776" y="29622"/>
                  </a:lnTo>
                  <a:lnTo>
                    <a:pt x="15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4"/>
            <p:cNvSpPr/>
            <p:nvPr/>
          </p:nvSpPr>
          <p:spPr>
            <a:xfrm>
              <a:off x="69400" y="2384650"/>
              <a:ext cx="692175" cy="271875"/>
            </a:xfrm>
            <a:custGeom>
              <a:avLst/>
              <a:gdLst/>
              <a:ahLst/>
              <a:cxnLst/>
              <a:rect l="l" t="t" r="r" b="b"/>
              <a:pathLst>
                <a:path w="27687" h="10875" extrusionOk="0">
                  <a:moveTo>
                    <a:pt x="0" y="0"/>
                  </a:moveTo>
                  <a:lnTo>
                    <a:pt x="1068" y="10875"/>
                  </a:lnTo>
                  <a:lnTo>
                    <a:pt x="27687" y="10875"/>
                  </a:lnTo>
                  <a:lnTo>
                    <a:pt x="276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4"/>
            <p:cNvSpPr/>
            <p:nvPr/>
          </p:nvSpPr>
          <p:spPr>
            <a:xfrm>
              <a:off x="104425" y="2794100"/>
              <a:ext cx="634650" cy="60900"/>
            </a:xfrm>
            <a:custGeom>
              <a:avLst/>
              <a:gdLst/>
              <a:ahLst/>
              <a:cxnLst/>
              <a:rect l="l" t="t" r="r" b="b"/>
              <a:pathLst>
                <a:path w="25386" h="2436" extrusionOk="0">
                  <a:moveTo>
                    <a:pt x="25385" y="1"/>
                  </a:moveTo>
                  <a:lnTo>
                    <a:pt x="0" y="868"/>
                  </a:lnTo>
                  <a:lnTo>
                    <a:pt x="0" y="2436"/>
                  </a:lnTo>
                  <a:lnTo>
                    <a:pt x="25385" y="2436"/>
                  </a:lnTo>
                  <a:lnTo>
                    <a:pt x="253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4"/>
            <p:cNvSpPr/>
            <p:nvPr/>
          </p:nvSpPr>
          <p:spPr>
            <a:xfrm>
              <a:off x="91900" y="1600750"/>
              <a:ext cx="261900" cy="40050"/>
            </a:xfrm>
            <a:custGeom>
              <a:avLst/>
              <a:gdLst/>
              <a:ahLst/>
              <a:cxnLst/>
              <a:rect l="l" t="t" r="r" b="b"/>
              <a:pathLst>
                <a:path w="10476" h="1602" extrusionOk="0">
                  <a:moveTo>
                    <a:pt x="1" y="1"/>
                  </a:moveTo>
                  <a:lnTo>
                    <a:pt x="1" y="1602"/>
                  </a:lnTo>
                  <a:lnTo>
                    <a:pt x="10475" y="1602"/>
                  </a:lnTo>
                  <a:lnTo>
                    <a:pt x="10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4"/>
            <p:cNvSpPr/>
            <p:nvPr/>
          </p:nvSpPr>
          <p:spPr>
            <a:xfrm>
              <a:off x="91900" y="2406325"/>
              <a:ext cx="261900" cy="40900"/>
            </a:xfrm>
            <a:custGeom>
              <a:avLst/>
              <a:gdLst/>
              <a:ahLst/>
              <a:cxnLst/>
              <a:rect l="l" t="t" r="r" b="b"/>
              <a:pathLst>
                <a:path w="10476" h="1636" extrusionOk="0">
                  <a:moveTo>
                    <a:pt x="1" y="1"/>
                  </a:moveTo>
                  <a:lnTo>
                    <a:pt x="1" y="1635"/>
                  </a:lnTo>
                  <a:lnTo>
                    <a:pt x="10475" y="1635"/>
                  </a:lnTo>
                  <a:lnTo>
                    <a:pt x="10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4"/>
            <p:cNvSpPr/>
            <p:nvPr/>
          </p:nvSpPr>
          <p:spPr>
            <a:xfrm>
              <a:off x="533050" y="1600750"/>
              <a:ext cx="261900" cy="40050"/>
            </a:xfrm>
            <a:custGeom>
              <a:avLst/>
              <a:gdLst/>
              <a:ahLst/>
              <a:cxnLst/>
              <a:rect l="l" t="t" r="r" b="b"/>
              <a:pathLst>
                <a:path w="10476" h="1602" extrusionOk="0">
                  <a:moveTo>
                    <a:pt x="1" y="1"/>
                  </a:moveTo>
                  <a:lnTo>
                    <a:pt x="1" y="1602"/>
                  </a:lnTo>
                  <a:lnTo>
                    <a:pt x="10475" y="1602"/>
                  </a:lnTo>
                  <a:lnTo>
                    <a:pt x="10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4"/>
            <p:cNvSpPr/>
            <p:nvPr/>
          </p:nvSpPr>
          <p:spPr>
            <a:xfrm>
              <a:off x="602275" y="1445650"/>
              <a:ext cx="192675" cy="74525"/>
            </a:xfrm>
            <a:custGeom>
              <a:avLst/>
              <a:gdLst/>
              <a:ahLst/>
              <a:cxnLst/>
              <a:rect l="l" t="t" r="r" b="b"/>
              <a:pathLst>
                <a:path w="7707" h="2981" extrusionOk="0">
                  <a:moveTo>
                    <a:pt x="0" y="0"/>
                  </a:moveTo>
                  <a:cubicBezTo>
                    <a:pt x="0" y="0"/>
                    <a:pt x="1142" y="2980"/>
                    <a:pt x="3425" y="2980"/>
                  </a:cubicBezTo>
                  <a:cubicBezTo>
                    <a:pt x="4567" y="2980"/>
                    <a:pt x="5994" y="2235"/>
                    <a:pt x="7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4"/>
            <p:cNvSpPr/>
            <p:nvPr/>
          </p:nvSpPr>
          <p:spPr>
            <a:xfrm>
              <a:off x="628125" y="1666625"/>
              <a:ext cx="70075" cy="236025"/>
            </a:xfrm>
            <a:custGeom>
              <a:avLst/>
              <a:gdLst/>
              <a:ahLst/>
              <a:cxnLst/>
              <a:rect l="l" t="t" r="r" b="b"/>
              <a:pathLst>
                <a:path w="2803" h="9441" extrusionOk="0">
                  <a:moveTo>
                    <a:pt x="1402" y="1"/>
                  </a:moveTo>
                  <a:lnTo>
                    <a:pt x="1402" y="1"/>
                  </a:lnTo>
                  <a:cubicBezTo>
                    <a:pt x="1402" y="1"/>
                    <a:pt x="1" y="3437"/>
                    <a:pt x="1201" y="9441"/>
                  </a:cubicBezTo>
                  <a:cubicBezTo>
                    <a:pt x="1201" y="9441"/>
                    <a:pt x="2803" y="5338"/>
                    <a:pt x="1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4"/>
            <p:cNvSpPr/>
            <p:nvPr/>
          </p:nvSpPr>
          <p:spPr>
            <a:xfrm>
              <a:off x="-29850" y="1468150"/>
              <a:ext cx="27550" cy="27550"/>
            </a:xfrm>
            <a:custGeom>
              <a:avLst/>
              <a:gdLst/>
              <a:ahLst/>
              <a:cxnLst/>
              <a:rect l="l" t="t" r="r" b="b"/>
              <a:pathLst>
                <a:path w="1102" h="1102" extrusionOk="0">
                  <a:moveTo>
                    <a:pt x="568" y="1"/>
                  </a:moveTo>
                  <a:cubicBezTo>
                    <a:pt x="268" y="1"/>
                    <a:pt x="1" y="234"/>
                    <a:pt x="1" y="535"/>
                  </a:cubicBezTo>
                  <a:cubicBezTo>
                    <a:pt x="1" y="835"/>
                    <a:pt x="268" y="1102"/>
                    <a:pt x="568" y="1102"/>
                  </a:cubicBezTo>
                  <a:cubicBezTo>
                    <a:pt x="835" y="1102"/>
                    <a:pt x="1102" y="835"/>
                    <a:pt x="1102" y="535"/>
                  </a:cubicBezTo>
                  <a:cubicBezTo>
                    <a:pt x="1102" y="234"/>
                    <a:pt x="835"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4"/>
            <p:cNvSpPr/>
            <p:nvPr/>
          </p:nvSpPr>
          <p:spPr>
            <a:xfrm>
              <a:off x="859950" y="1468150"/>
              <a:ext cx="26725" cy="27550"/>
            </a:xfrm>
            <a:custGeom>
              <a:avLst/>
              <a:gdLst/>
              <a:ahLst/>
              <a:cxnLst/>
              <a:rect l="l" t="t" r="r" b="b"/>
              <a:pathLst>
                <a:path w="1069" h="1102" extrusionOk="0">
                  <a:moveTo>
                    <a:pt x="535" y="1"/>
                  </a:moveTo>
                  <a:cubicBezTo>
                    <a:pt x="234" y="1"/>
                    <a:pt x="1" y="234"/>
                    <a:pt x="1" y="535"/>
                  </a:cubicBezTo>
                  <a:cubicBezTo>
                    <a:pt x="1" y="835"/>
                    <a:pt x="234" y="1102"/>
                    <a:pt x="535" y="1102"/>
                  </a:cubicBezTo>
                  <a:cubicBezTo>
                    <a:pt x="835" y="1102"/>
                    <a:pt x="1068" y="835"/>
                    <a:pt x="1068" y="535"/>
                  </a:cubicBezTo>
                  <a:cubicBezTo>
                    <a:pt x="1068" y="234"/>
                    <a:pt x="835"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4"/>
            <p:cNvSpPr/>
            <p:nvPr/>
          </p:nvSpPr>
          <p:spPr>
            <a:xfrm>
              <a:off x="819925" y="2860825"/>
              <a:ext cx="26725" cy="26700"/>
            </a:xfrm>
            <a:custGeom>
              <a:avLst/>
              <a:gdLst/>
              <a:ahLst/>
              <a:cxnLst/>
              <a:rect l="l" t="t" r="r" b="b"/>
              <a:pathLst>
                <a:path w="1069" h="1068" extrusionOk="0">
                  <a:moveTo>
                    <a:pt x="534" y="0"/>
                  </a:moveTo>
                  <a:cubicBezTo>
                    <a:pt x="234" y="0"/>
                    <a:pt x="1" y="234"/>
                    <a:pt x="1" y="534"/>
                  </a:cubicBezTo>
                  <a:cubicBezTo>
                    <a:pt x="1" y="834"/>
                    <a:pt x="234" y="1068"/>
                    <a:pt x="534" y="1068"/>
                  </a:cubicBezTo>
                  <a:cubicBezTo>
                    <a:pt x="835" y="1068"/>
                    <a:pt x="1068" y="834"/>
                    <a:pt x="1068" y="534"/>
                  </a:cubicBezTo>
                  <a:cubicBezTo>
                    <a:pt x="1068" y="234"/>
                    <a:pt x="835" y="0"/>
                    <a:pt x="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4"/>
            <p:cNvSpPr/>
            <p:nvPr/>
          </p:nvSpPr>
          <p:spPr>
            <a:xfrm>
              <a:off x="31025" y="2867500"/>
              <a:ext cx="26725" cy="26700"/>
            </a:xfrm>
            <a:custGeom>
              <a:avLst/>
              <a:gdLst/>
              <a:ahLst/>
              <a:cxnLst/>
              <a:rect l="l" t="t" r="r" b="b"/>
              <a:pathLst>
                <a:path w="1069" h="1068" extrusionOk="0">
                  <a:moveTo>
                    <a:pt x="535" y="0"/>
                  </a:moveTo>
                  <a:cubicBezTo>
                    <a:pt x="234" y="0"/>
                    <a:pt x="1" y="234"/>
                    <a:pt x="1" y="534"/>
                  </a:cubicBezTo>
                  <a:cubicBezTo>
                    <a:pt x="1" y="834"/>
                    <a:pt x="234" y="1068"/>
                    <a:pt x="535" y="1068"/>
                  </a:cubicBezTo>
                  <a:cubicBezTo>
                    <a:pt x="835" y="1068"/>
                    <a:pt x="1068" y="834"/>
                    <a:pt x="1068" y="534"/>
                  </a:cubicBezTo>
                  <a:cubicBezTo>
                    <a:pt x="1068" y="234"/>
                    <a:pt x="835"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4"/>
            <p:cNvSpPr/>
            <p:nvPr/>
          </p:nvSpPr>
          <p:spPr>
            <a:xfrm>
              <a:off x="-1753575" y="515800"/>
              <a:ext cx="839800" cy="839800"/>
            </a:xfrm>
            <a:custGeom>
              <a:avLst/>
              <a:gdLst/>
              <a:ahLst/>
              <a:cxnLst/>
              <a:rect l="l" t="t" r="r" b="b"/>
              <a:pathLst>
                <a:path w="33592" h="33592" extrusionOk="0">
                  <a:moveTo>
                    <a:pt x="16779" y="1"/>
                  </a:moveTo>
                  <a:cubicBezTo>
                    <a:pt x="7506" y="1"/>
                    <a:pt x="0" y="7506"/>
                    <a:pt x="0" y="16780"/>
                  </a:cubicBezTo>
                  <a:cubicBezTo>
                    <a:pt x="0" y="26053"/>
                    <a:pt x="7506" y="33592"/>
                    <a:pt x="16779" y="33592"/>
                  </a:cubicBezTo>
                  <a:cubicBezTo>
                    <a:pt x="26086" y="33592"/>
                    <a:pt x="33591" y="26053"/>
                    <a:pt x="33591" y="16780"/>
                  </a:cubicBezTo>
                  <a:cubicBezTo>
                    <a:pt x="33591" y="7506"/>
                    <a:pt x="26086" y="1"/>
                    <a:pt x="16779" y="1"/>
                  </a:cubicBez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4"/>
            <p:cNvSpPr/>
            <p:nvPr/>
          </p:nvSpPr>
          <p:spPr>
            <a:xfrm>
              <a:off x="-1743575" y="445750"/>
              <a:ext cx="840625" cy="839800"/>
            </a:xfrm>
            <a:custGeom>
              <a:avLst/>
              <a:gdLst/>
              <a:ahLst/>
              <a:cxnLst/>
              <a:rect l="l" t="t" r="r" b="b"/>
              <a:pathLst>
                <a:path w="33625" h="33592" extrusionOk="0">
                  <a:moveTo>
                    <a:pt x="16813" y="1"/>
                  </a:moveTo>
                  <a:cubicBezTo>
                    <a:pt x="7539" y="1"/>
                    <a:pt x="1" y="7506"/>
                    <a:pt x="1" y="16813"/>
                  </a:cubicBezTo>
                  <a:cubicBezTo>
                    <a:pt x="1" y="26086"/>
                    <a:pt x="7539" y="33592"/>
                    <a:pt x="16813" y="33592"/>
                  </a:cubicBezTo>
                  <a:cubicBezTo>
                    <a:pt x="26086" y="33592"/>
                    <a:pt x="33625" y="26086"/>
                    <a:pt x="33625" y="16813"/>
                  </a:cubicBezTo>
                  <a:cubicBezTo>
                    <a:pt x="33625" y="7506"/>
                    <a:pt x="26086" y="1"/>
                    <a:pt x="16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4"/>
            <p:cNvSpPr/>
            <p:nvPr/>
          </p:nvSpPr>
          <p:spPr>
            <a:xfrm>
              <a:off x="-1731050" y="444100"/>
              <a:ext cx="840625" cy="840625"/>
            </a:xfrm>
            <a:custGeom>
              <a:avLst/>
              <a:gdLst/>
              <a:ahLst/>
              <a:cxnLst/>
              <a:rect l="l" t="t" r="r" b="b"/>
              <a:pathLst>
                <a:path w="33625" h="33625" extrusionOk="0">
                  <a:moveTo>
                    <a:pt x="16812" y="0"/>
                  </a:moveTo>
                  <a:cubicBezTo>
                    <a:pt x="7539" y="0"/>
                    <a:pt x="0" y="7539"/>
                    <a:pt x="0" y="16812"/>
                  </a:cubicBezTo>
                  <a:cubicBezTo>
                    <a:pt x="0" y="26086"/>
                    <a:pt x="7539" y="33624"/>
                    <a:pt x="16812" y="33624"/>
                  </a:cubicBezTo>
                  <a:cubicBezTo>
                    <a:pt x="26085" y="33624"/>
                    <a:pt x="33624" y="26086"/>
                    <a:pt x="33624" y="16812"/>
                  </a:cubicBezTo>
                  <a:cubicBezTo>
                    <a:pt x="33624" y="7539"/>
                    <a:pt x="26085" y="0"/>
                    <a:pt x="16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4"/>
            <p:cNvSpPr/>
            <p:nvPr/>
          </p:nvSpPr>
          <p:spPr>
            <a:xfrm>
              <a:off x="-1688525" y="487450"/>
              <a:ext cx="754725" cy="754750"/>
            </a:xfrm>
            <a:custGeom>
              <a:avLst/>
              <a:gdLst/>
              <a:ahLst/>
              <a:cxnLst/>
              <a:rect l="l" t="t" r="r" b="b"/>
              <a:pathLst>
                <a:path w="30189" h="30190" extrusionOk="0">
                  <a:moveTo>
                    <a:pt x="15111" y="1"/>
                  </a:moveTo>
                  <a:cubicBezTo>
                    <a:pt x="6772" y="1"/>
                    <a:pt x="0" y="6739"/>
                    <a:pt x="0" y="15078"/>
                  </a:cubicBezTo>
                  <a:cubicBezTo>
                    <a:pt x="0" y="23418"/>
                    <a:pt x="6772" y="30189"/>
                    <a:pt x="15111" y="30189"/>
                  </a:cubicBezTo>
                  <a:cubicBezTo>
                    <a:pt x="23450" y="30189"/>
                    <a:pt x="30189" y="23418"/>
                    <a:pt x="30189" y="15078"/>
                  </a:cubicBezTo>
                  <a:cubicBezTo>
                    <a:pt x="30189" y="6739"/>
                    <a:pt x="23450" y="1"/>
                    <a:pt x="15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4"/>
            <p:cNvSpPr/>
            <p:nvPr/>
          </p:nvSpPr>
          <p:spPr>
            <a:xfrm>
              <a:off x="-1688525" y="511650"/>
              <a:ext cx="729700" cy="729700"/>
            </a:xfrm>
            <a:custGeom>
              <a:avLst/>
              <a:gdLst/>
              <a:ahLst/>
              <a:cxnLst/>
              <a:rect l="l" t="t" r="r" b="b"/>
              <a:pathLst>
                <a:path w="29188" h="29188" extrusionOk="0">
                  <a:moveTo>
                    <a:pt x="29188" y="14577"/>
                  </a:moveTo>
                  <a:cubicBezTo>
                    <a:pt x="29188" y="22650"/>
                    <a:pt x="22683" y="29188"/>
                    <a:pt x="14611" y="29188"/>
                  </a:cubicBezTo>
                  <a:cubicBezTo>
                    <a:pt x="6538" y="29188"/>
                    <a:pt x="0" y="22650"/>
                    <a:pt x="0" y="14577"/>
                  </a:cubicBezTo>
                  <a:cubicBezTo>
                    <a:pt x="0" y="6505"/>
                    <a:pt x="6538" y="0"/>
                    <a:pt x="14611" y="0"/>
                  </a:cubicBezTo>
                  <a:cubicBezTo>
                    <a:pt x="22683" y="0"/>
                    <a:pt x="29188" y="6505"/>
                    <a:pt x="29188" y="145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4"/>
            <p:cNvSpPr/>
            <p:nvPr/>
          </p:nvSpPr>
          <p:spPr>
            <a:xfrm>
              <a:off x="-1334100" y="520825"/>
              <a:ext cx="20025" cy="58400"/>
            </a:xfrm>
            <a:custGeom>
              <a:avLst/>
              <a:gdLst/>
              <a:ahLst/>
              <a:cxnLst/>
              <a:rect l="l" t="t" r="r" b="b"/>
              <a:pathLst>
                <a:path w="801" h="2336" extrusionOk="0">
                  <a:moveTo>
                    <a:pt x="0" y="0"/>
                  </a:moveTo>
                  <a:lnTo>
                    <a:pt x="0" y="2335"/>
                  </a:lnTo>
                  <a:lnTo>
                    <a:pt x="801" y="2335"/>
                  </a:lnTo>
                  <a:lnTo>
                    <a:pt x="8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4"/>
            <p:cNvSpPr/>
            <p:nvPr/>
          </p:nvSpPr>
          <p:spPr>
            <a:xfrm>
              <a:off x="-1334100" y="1168775"/>
              <a:ext cx="20025" cy="62575"/>
            </a:xfrm>
            <a:custGeom>
              <a:avLst/>
              <a:gdLst/>
              <a:ahLst/>
              <a:cxnLst/>
              <a:rect l="l" t="t" r="r" b="b"/>
              <a:pathLst>
                <a:path w="801" h="2503" extrusionOk="0">
                  <a:moveTo>
                    <a:pt x="0" y="1"/>
                  </a:moveTo>
                  <a:lnTo>
                    <a:pt x="0" y="2502"/>
                  </a:lnTo>
                  <a:lnTo>
                    <a:pt x="801" y="2502"/>
                  </a:lnTo>
                  <a:lnTo>
                    <a:pt x="8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4"/>
            <p:cNvSpPr/>
            <p:nvPr/>
          </p:nvSpPr>
          <p:spPr>
            <a:xfrm>
              <a:off x="-1039725" y="866050"/>
              <a:ext cx="71725" cy="19225"/>
            </a:xfrm>
            <a:custGeom>
              <a:avLst/>
              <a:gdLst/>
              <a:ahLst/>
              <a:cxnLst/>
              <a:rect l="l" t="t" r="r" b="b"/>
              <a:pathLst>
                <a:path w="2869" h="769" extrusionOk="0">
                  <a:moveTo>
                    <a:pt x="0" y="1"/>
                  </a:moveTo>
                  <a:lnTo>
                    <a:pt x="0" y="768"/>
                  </a:lnTo>
                  <a:lnTo>
                    <a:pt x="2869" y="768"/>
                  </a:lnTo>
                  <a:lnTo>
                    <a:pt x="28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4"/>
            <p:cNvSpPr/>
            <p:nvPr/>
          </p:nvSpPr>
          <p:spPr>
            <a:xfrm>
              <a:off x="-1678525" y="866050"/>
              <a:ext cx="75075" cy="19225"/>
            </a:xfrm>
            <a:custGeom>
              <a:avLst/>
              <a:gdLst/>
              <a:ahLst/>
              <a:cxnLst/>
              <a:rect l="l" t="t" r="r" b="b"/>
              <a:pathLst>
                <a:path w="3003" h="769" extrusionOk="0">
                  <a:moveTo>
                    <a:pt x="1" y="1"/>
                  </a:moveTo>
                  <a:lnTo>
                    <a:pt x="1" y="768"/>
                  </a:lnTo>
                  <a:lnTo>
                    <a:pt x="3003" y="768"/>
                  </a:lnTo>
                  <a:lnTo>
                    <a:pt x="3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4"/>
            <p:cNvSpPr/>
            <p:nvPr/>
          </p:nvSpPr>
          <p:spPr>
            <a:xfrm>
              <a:off x="-1179000" y="592525"/>
              <a:ext cx="30050" cy="42575"/>
            </a:xfrm>
            <a:custGeom>
              <a:avLst/>
              <a:gdLst/>
              <a:ahLst/>
              <a:cxnLst/>
              <a:rect l="l" t="t" r="r" b="b"/>
              <a:pathLst>
                <a:path w="1202" h="1703" extrusionOk="0">
                  <a:moveTo>
                    <a:pt x="1001" y="1"/>
                  </a:moveTo>
                  <a:lnTo>
                    <a:pt x="0" y="1602"/>
                  </a:lnTo>
                  <a:lnTo>
                    <a:pt x="234" y="1702"/>
                  </a:lnTo>
                  <a:lnTo>
                    <a:pt x="1201" y="101"/>
                  </a:lnTo>
                  <a:lnTo>
                    <a:pt x="1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4"/>
            <p:cNvSpPr/>
            <p:nvPr/>
          </p:nvSpPr>
          <p:spPr>
            <a:xfrm>
              <a:off x="-1499225" y="1121250"/>
              <a:ext cx="27550" cy="38375"/>
            </a:xfrm>
            <a:custGeom>
              <a:avLst/>
              <a:gdLst/>
              <a:ahLst/>
              <a:cxnLst/>
              <a:rect l="l" t="t" r="r" b="b"/>
              <a:pathLst>
                <a:path w="1102" h="1535" extrusionOk="0">
                  <a:moveTo>
                    <a:pt x="868" y="0"/>
                  </a:moveTo>
                  <a:lnTo>
                    <a:pt x="0" y="1401"/>
                  </a:lnTo>
                  <a:lnTo>
                    <a:pt x="234" y="1535"/>
                  </a:lnTo>
                  <a:lnTo>
                    <a:pt x="1101" y="134"/>
                  </a:lnTo>
                  <a:lnTo>
                    <a:pt x="8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4"/>
            <p:cNvSpPr/>
            <p:nvPr/>
          </p:nvSpPr>
          <p:spPr>
            <a:xfrm>
              <a:off x="-1075600" y="713450"/>
              <a:ext cx="44225" cy="28375"/>
            </a:xfrm>
            <a:custGeom>
              <a:avLst/>
              <a:gdLst/>
              <a:ahLst/>
              <a:cxnLst/>
              <a:rect l="l" t="t" r="r" b="b"/>
              <a:pathLst>
                <a:path w="1769" h="1135" extrusionOk="0">
                  <a:moveTo>
                    <a:pt x="1635" y="1"/>
                  </a:moveTo>
                  <a:lnTo>
                    <a:pt x="1" y="935"/>
                  </a:lnTo>
                  <a:lnTo>
                    <a:pt x="101" y="1135"/>
                  </a:lnTo>
                  <a:lnTo>
                    <a:pt x="1769" y="234"/>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4"/>
            <p:cNvSpPr/>
            <p:nvPr/>
          </p:nvSpPr>
          <p:spPr>
            <a:xfrm>
              <a:off x="-1614300" y="1012000"/>
              <a:ext cx="39200" cy="25875"/>
            </a:xfrm>
            <a:custGeom>
              <a:avLst/>
              <a:gdLst/>
              <a:ahLst/>
              <a:cxnLst/>
              <a:rect l="l" t="t" r="r" b="b"/>
              <a:pathLst>
                <a:path w="1568" h="1035" extrusionOk="0">
                  <a:moveTo>
                    <a:pt x="1468" y="0"/>
                  </a:moveTo>
                  <a:lnTo>
                    <a:pt x="0" y="834"/>
                  </a:lnTo>
                  <a:lnTo>
                    <a:pt x="133" y="1035"/>
                  </a:lnTo>
                  <a:lnTo>
                    <a:pt x="1568" y="234"/>
                  </a:lnTo>
                  <a:lnTo>
                    <a:pt x="1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4"/>
            <p:cNvSpPr/>
            <p:nvPr/>
          </p:nvSpPr>
          <p:spPr>
            <a:xfrm>
              <a:off x="-1073925" y="1007000"/>
              <a:ext cx="44225" cy="27550"/>
            </a:xfrm>
            <a:custGeom>
              <a:avLst/>
              <a:gdLst/>
              <a:ahLst/>
              <a:cxnLst/>
              <a:rect l="l" t="t" r="r" b="b"/>
              <a:pathLst>
                <a:path w="1769" h="1102" extrusionOk="0">
                  <a:moveTo>
                    <a:pt x="134" y="0"/>
                  </a:moveTo>
                  <a:lnTo>
                    <a:pt x="1" y="200"/>
                  </a:lnTo>
                  <a:lnTo>
                    <a:pt x="1668" y="1101"/>
                  </a:lnTo>
                  <a:lnTo>
                    <a:pt x="1768" y="868"/>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4"/>
            <p:cNvSpPr/>
            <p:nvPr/>
          </p:nvSpPr>
          <p:spPr>
            <a:xfrm>
              <a:off x="-1616825" y="719300"/>
              <a:ext cx="39225" cy="25025"/>
            </a:xfrm>
            <a:custGeom>
              <a:avLst/>
              <a:gdLst/>
              <a:ahLst/>
              <a:cxnLst/>
              <a:rect l="l" t="t" r="r" b="b"/>
              <a:pathLst>
                <a:path w="1569" h="1001" extrusionOk="0">
                  <a:moveTo>
                    <a:pt x="101" y="0"/>
                  </a:moveTo>
                  <a:lnTo>
                    <a:pt x="1" y="234"/>
                  </a:lnTo>
                  <a:lnTo>
                    <a:pt x="1469" y="1001"/>
                  </a:lnTo>
                  <a:lnTo>
                    <a:pt x="1569" y="767"/>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4"/>
            <p:cNvSpPr/>
            <p:nvPr/>
          </p:nvSpPr>
          <p:spPr>
            <a:xfrm>
              <a:off x="-1174825" y="1115400"/>
              <a:ext cx="30875" cy="42575"/>
            </a:xfrm>
            <a:custGeom>
              <a:avLst/>
              <a:gdLst/>
              <a:ahLst/>
              <a:cxnLst/>
              <a:rect l="l" t="t" r="r" b="b"/>
              <a:pathLst>
                <a:path w="1235" h="1703" extrusionOk="0">
                  <a:moveTo>
                    <a:pt x="234" y="1"/>
                  </a:moveTo>
                  <a:lnTo>
                    <a:pt x="0" y="134"/>
                  </a:lnTo>
                  <a:lnTo>
                    <a:pt x="1034" y="1702"/>
                  </a:lnTo>
                  <a:lnTo>
                    <a:pt x="1234" y="1569"/>
                  </a:lnTo>
                  <a:lnTo>
                    <a:pt x="2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4"/>
            <p:cNvSpPr/>
            <p:nvPr/>
          </p:nvSpPr>
          <p:spPr>
            <a:xfrm>
              <a:off x="-1502575" y="595025"/>
              <a:ext cx="27550" cy="39225"/>
            </a:xfrm>
            <a:custGeom>
              <a:avLst/>
              <a:gdLst/>
              <a:ahLst/>
              <a:cxnLst/>
              <a:rect l="l" t="t" r="r" b="b"/>
              <a:pathLst>
                <a:path w="1102" h="1569" extrusionOk="0">
                  <a:moveTo>
                    <a:pt x="201" y="1"/>
                  </a:moveTo>
                  <a:lnTo>
                    <a:pt x="1" y="134"/>
                  </a:lnTo>
                  <a:lnTo>
                    <a:pt x="902" y="1569"/>
                  </a:lnTo>
                  <a:lnTo>
                    <a:pt x="1102" y="1435"/>
                  </a:lnTo>
                  <a:lnTo>
                    <a:pt x="2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1688525" y="510800"/>
              <a:ext cx="732200" cy="551250"/>
            </a:xfrm>
            <a:custGeom>
              <a:avLst/>
              <a:gdLst/>
              <a:ahLst/>
              <a:cxnLst/>
              <a:rect l="l" t="t" r="r" b="b"/>
              <a:pathLst>
                <a:path w="29288" h="22050" extrusionOk="0">
                  <a:moveTo>
                    <a:pt x="29288" y="14645"/>
                  </a:moveTo>
                  <a:lnTo>
                    <a:pt x="29288" y="15312"/>
                  </a:lnTo>
                  <a:cubicBezTo>
                    <a:pt x="26753" y="10975"/>
                    <a:pt x="22016" y="8073"/>
                    <a:pt x="16645" y="8073"/>
                  </a:cubicBezTo>
                  <a:cubicBezTo>
                    <a:pt x="8773" y="8073"/>
                    <a:pt x="2335" y="14278"/>
                    <a:pt x="2002" y="22050"/>
                  </a:cubicBezTo>
                  <a:cubicBezTo>
                    <a:pt x="1501" y="21216"/>
                    <a:pt x="1101" y="20315"/>
                    <a:pt x="801" y="19348"/>
                  </a:cubicBezTo>
                  <a:cubicBezTo>
                    <a:pt x="300" y="17880"/>
                    <a:pt x="0" y="16279"/>
                    <a:pt x="0" y="14645"/>
                  </a:cubicBezTo>
                  <a:cubicBezTo>
                    <a:pt x="0" y="6572"/>
                    <a:pt x="6572" y="1"/>
                    <a:pt x="14644" y="1"/>
                  </a:cubicBezTo>
                  <a:cubicBezTo>
                    <a:pt x="22750" y="1"/>
                    <a:pt x="29288" y="6606"/>
                    <a:pt x="29288" y="14645"/>
                  </a:cubicBez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4"/>
            <p:cNvSpPr/>
            <p:nvPr/>
          </p:nvSpPr>
          <p:spPr>
            <a:xfrm>
              <a:off x="-1384975" y="812700"/>
              <a:ext cx="124275" cy="122600"/>
            </a:xfrm>
            <a:custGeom>
              <a:avLst/>
              <a:gdLst/>
              <a:ahLst/>
              <a:cxnLst/>
              <a:rect l="l" t="t" r="r" b="b"/>
              <a:pathLst>
                <a:path w="4971" h="4904" extrusionOk="0">
                  <a:moveTo>
                    <a:pt x="2469" y="734"/>
                  </a:moveTo>
                  <a:cubicBezTo>
                    <a:pt x="3369" y="734"/>
                    <a:pt x="4137" y="1501"/>
                    <a:pt x="4137" y="2402"/>
                  </a:cubicBezTo>
                  <a:cubicBezTo>
                    <a:pt x="4137" y="3336"/>
                    <a:pt x="3369" y="4070"/>
                    <a:pt x="2469" y="4070"/>
                  </a:cubicBezTo>
                  <a:cubicBezTo>
                    <a:pt x="1535" y="4070"/>
                    <a:pt x="801" y="3336"/>
                    <a:pt x="801" y="2402"/>
                  </a:cubicBezTo>
                  <a:cubicBezTo>
                    <a:pt x="801" y="1501"/>
                    <a:pt x="1535" y="734"/>
                    <a:pt x="2469" y="734"/>
                  </a:cubicBezTo>
                  <a:close/>
                  <a:moveTo>
                    <a:pt x="2469" y="0"/>
                  </a:moveTo>
                  <a:cubicBezTo>
                    <a:pt x="1134" y="0"/>
                    <a:pt x="0" y="1068"/>
                    <a:pt x="0" y="2469"/>
                  </a:cubicBezTo>
                  <a:cubicBezTo>
                    <a:pt x="0" y="3803"/>
                    <a:pt x="1101" y="4904"/>
                    <a:pt x="2469" y="4904"/>
                  </a:cubicBezTo>
                  <a:cubicBezTo>
                    <a:pt x="3836" y="4904"/>
                    <a:pt x="4970" y="3803"/>
                    <a:pt x="4937" y="2469"/>
                  </a:cubicBezTo>
                  <a:cubicBezTo>
                    <a:pt x="4937" y="1134"/>
                    <a:pt x="3836" y="0"/>
                    <a:pt x="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4"/>
            <p:cNvSpPr/>
            <p:nvPr/>
          </p:nvSpPr>
          <p:spPr>
            <a:xfrm>
              <a:off x="-1271575" y="843550"/>
              <a:ext cx="125125" cy="60075"/>
            </a:xfrm>
            <a:custGeom>
              <a:avLst/>
              <a:gdLst/>
              <a:ahLst/>
              <a:cxnLst/>
              <a:rect l="l" t="t" r="r" b="b"/>
              <a:pathLst>
                <a:path w="5005" h="2403" extrusionOk="0">
                  <a:moveTo>
                    <a:pt x="1" y="1168"/>
                  </a:moveTo>
                  <a:cubicBezTo>
                    <a:pt x="1" y="1168"/>
                    <a:pt x="2636" y="0"/>
                    <a:pt x="5004" y="1301"/>
                  </a:cubicBezTo>
                  <a:cubicBezTo>
                    <a:pt x="5004" y="1301"/>
                    <a:pt x="2636" y="2402"/>
                    <a:pt x="1" y="11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a:off x="-1363300" y="596700"/>
              <a:ext cx="74250" cy="225200"/>
            </a:xfrm>
            <a:custGeom>
              <a:avLst/>
              <a:gdLst/>
              <a:ahLst/>
              <a:cxnLst/>
              <a:rect l="l" t="t" r="r" b="b"/>
              <a:pathLst>
                <a:path w="2970" h="9008" extrusionOk="0">
                  <a:moveTo>
                    <a:pt x="1602" y="9007"/>
                  </a:moveTo>
                  <a:cubicBezTo>
                    <a:pt x="1602" y="9007"/>
                    <a:pt x="1" y="3870"/>
                    <a:pt x="1635" y="34"/>
                  </a:cubicBezTo>
                  <a:cubicBezTo>
                    <a:pt x="1635" y="1"/>
                    <a:pt x="2969" y="4804"/>
                    <a:pt x="1602" y="90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a:off x="-1619325" y="520825"/>
              <a:ext cx="653825" cy="602100"/>
            </a:xfrm>
            <a:custGeom>
              <a:avLst/>
              <a:gdLst/>
              <a:ahLst/>
              <a:cxnLst/>
              <a:rect l="l" t="t" r="r" b="b"/>
              <a:pathLst>
                <a:path w="26153" h="24084" extrusionOk="0">
                  <a:moveTo>
                    <a:pt x="26153" y="14244"/>
                  </a:moveTo>
                  <a:cubicBezTo>
                    <a:pt x="26153" y="16879"/>
                    <a:pt x="25452" y="19347"/>
                    <a:pt x="24218" y="21415"/>
                  </a:cubicBezTo>
                  <a:cubicBezTo>
                    <a:pt x="23685" y="22383"/>
                    <a:pt x="22984" y="23317"/>
                    <a:pt x="22217" y="24084"/>
                  </a:cubicBezTo>
                  <a:cubicBezTo>
                    <a:pt x="22384" y="23851"/>
                    <a:pt x="22550" y="23584"/>
                    <a:pt x="22684" y="23350"/>
                  </a:cubicBezTo>
                  <a:cubicBezTo>
                    <a:pt x="23918" y="21215"/>
                    <a:pt x="24585" y="18814"/>
                    <a:pt x="24585" y="16178"/>
                  </a:cubicBezTo>
                  <a:cubicBezTo>
                    <a:pt x="24585" y="8306"/>
                    <a:pt x="18214" y="1901"/>
                    <a:pt x="10342" y="1901"/>
                  </a:cubicBezTo>
                  <a:cubicBezTo>
                    <a:pt x="6239" y="1901"/>
                    <a:pt x="2569" y="3636"/>
                    <a:pt x="1" y="6338"/>
                  </a:cubicBezTo>
                  <a:cubicBezTo>
                    <a:pt x="2536" y="2502"/>
                    <a:pt x="6906" y="0"/>
                    <a:pt x="11843" y="0"/>
                  </a:cubicBezTo>
                  <a:cubicBezTo>
                    <a:pt x="19748" y="0"/>
                    <a:pt x="26153" y="6371"/>
                    <a:pt x="26153" y="14244"/>
                  </a:cubicBez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a:off x="-1699375" y="750975"/>
              <a:ext cx="47550" cy="200175"/>
            </a:xfrm>
            <a:custGeom>
              <a:avLst/>
              <a:gdLst/>
              <a:ahLst/>
              <a:cxnLst/>
              <a:rect l="l" t="t" r="r" b="b"/>
              <a:pathLst>
                <a:path w="1902" h="8007" extrusionOk="0">
                  <a:moveTo>
                    <a:pt x="1902" y="1"/>
                  </a:moveTo>
                  <a:cubicBezTo>
                    <a:pt x="1902" y="1"/>
                    <a:pt x="1" y="2836"/>
                    <a:pt x="1268" y="8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0" name="Google Shape;1890;p34"/>
          <p:cNvGrpSpPr/>
          <p:nvPr/>
        </p:nvGrpSpPr>
        <p:grpSpPr>
          <a:xfrm>
            <a:off x="4647610" y="2217233"/>
            <a:ext cx="3636578" cy="2194945"/>
            <a:chOff x="1048400" y="4984800"/>
            <a:chExt cx="2873175" cy="1734175"/>
          </a:xfrm>
        </p:grpSpPr>
        <p:sp>
          <p:nvSpPr>
            <p:cNvPr id="1891" name="Google Shape;1891;p34"/>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4"/>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4"/>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4"/>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4"/>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4"/>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4"/>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4"/>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4"/>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4"/>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4"/>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4"/>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4"/>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4"/>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4"/>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4"/>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4"/>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15" name="Google Shape;1915;p34"/>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4"/>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4"/>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4"/>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4"/>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4"/>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4"/>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4"/>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4"/>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4"/>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4"/>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4"/>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4"/>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4"/>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4"/>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4"/>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4"/>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4"/>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4"/>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4"/>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4"/>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4"/>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4"/>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4"/>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34"/>
          <p:cNvGrpSpPr/>
          <p:nvPr/>
        </p:nvGrpSpPr>
        <p:grpSpPr>
          <a:xfrm>
            <a:off x="6323634" y="-135107"/>
            <a:ext cx="1027371" cy="1337313"/>
            <a:chOff x="3071225" y="611675"/>
            <a:chExt cx="826525" cy="1075875"/>
          </a:xfrm>
        </p:grpSpPr>
        <p:sp>
          <p:nvSpPr>
            <p:cNvPr id="1940" name="Google Shape;1940;p34"/>
            <p:cNvSpPr/>
            <p:nvPr/>
          </p:nvSpPr>
          <p:spPr>
            <a:xfrm>
              <a:off x="3191400" y="943500"/>
              <a:ext cx="269025" cy="321850"/>
            </a:xfrm>
            <a:custGeom>
              <a:avLst/>
              <a:gdLst/>
              <a:ahLst/>
              <a:cxnLst/>
              <a:rect l="l" t="t" r="r" b="b"/>
              <a:pathLst>
                <a:path w="10761" h="12874" extrusionOk="0">
                  <a:moveTo>
                    <a:pt x="10760" y="9998"/>
                  </a:moveTo>
                  <a:lnTo>
                    <a:pt x="5824" y="12874"/>
                  </a:lnTo>
                  <a:lnTo>
                    <a:pt x="1" y="2876"/>
                  </a:lnTo>
                  <a:lnTo>
                    <a:pt x="49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4"/>
            <p:cNvSpPr/>
            <p:nvPr/>
          </p:nvSpPr>
          <p:spPr>
            <a:xfrm>
              <a:off x="3159125" y="611675"/>
              <a:ext cx="641425" cy="504000"/>
            </a:xfrm>
            <a:custGeom>
              <a:avLst/>
              <a:gdLst/>
              <a:ahLst/>
              <a:cxnLst/>
              <a:rect l="l" t="t" r="r" b="b"/>
              <a:pathLst>
                <a:path w="25657" h="20160" extrusionOk="0">
                  <a:moveTo>
                    <a:pt x="21775" y="0"/>
                  </a:moveTo>
                  <a:lnTo>
                    <a:pt x="25656" y="5980"/>
                  </a:lnTo>
                  <a:lnTo>
                    <a:pt x="5999" y="19432"/>
                  </a:lnTo>
                  <a:cubicBezTo>
                    <a:pt x="5020" y="20064"/>
                    <a:pt x="3851" y="20160"/>
                    <a:pt x="2830" y="19783"/>
                  </a:cubicBezTo>
                  <a:cubicBezTo>
                    <a:pt x="2137" y="19527"/>
                    <a:pt x="1512" y="19051"/>
                    <a:pt x="1074" y="18377"/>
                  </a:cubicBezTo>
                  <a:lnTo>
                    <a:pt x="1074" y="18377"/>
                  </a:lnTo>
                  <a:cubicBezTo>
                    <a:pt x="0" y="16728"/>
                    <a:pt x="473" y="14523"/>
                    <a:pt x="2122" y="13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4"/>
            <p:cNvSpPr/>
            <p:nvPr/>
          </p:nvSpPr>
          <p:spPr>
            <a:xfrm>
              <a:off x="3159125" y="611675"/>
              <a:ext cx="551625" cy="501250"/>
            </a:xfrm>
            <a:custGeom>
              <a:avLst/>
              <a:gdLst/>
              <a:ahLst/>
              <a:cxnLst/>
              <a:rect l="l" t="t" r="r" b="b"/>
              <a:pathLst>
                <a:path w="22065" h="20050" extrusionOk="0">
                  <a:moveTo>
                    <a:pt x="3779" y="19783"/>
                  </a:moveTo>
                  <a:cubicBezTo>
                    <a:pt x="3082" y="19527"/>
                    <a:pt x="2461" y="19051"/>
                    <a:pt x="2023" y="18377"/>
                  </a:cubicBezTo>
                  <a:lnTo>
                    <a:pt x="2023" y="18377"/>
                  </a:lnTo>
                  <a:cubicBezTo>
                    <a:pt x="949" y="16728"/>
                    <a:pt x="1421" y="14523"/>
                    <a:pt x="3070" y="13449"/>
                  </a:cubicBezTo>
                  <a:lnTo>
                    <a:pt x="22064" y="453"/>
                  </a:lnTo>
                  <a:lnTo>
                    <a:pt x="21775" y="0"/>
                  </a:lnTo>
                  <a:lnTo>
                    <a:pt x="2122" y="13449"/>
                  </a:lnTo>
                  <a:cubicBezTo>
                    <a:pt x="469" y="14523"/>
                    <a:pt x="0" y="16728"/>
                    <a:pt x="1074" y="18377"/>
                  </a:cubicBezTo>
                  <a:lnTo>
                    <a:pt x="1074" y="18377"/>
                  </a:lnTo>
                  <a:cubicBezTo>
                    <a:pt x="1505" y="19051"/>
                    <a:pt x="2130" y="19527"/>
                    <a:pt x="2830" y="19783"/>
                  </a:cubicBezTo>
                  <a:cubicBezTo>
                    <a:pt x="3375" y="19981"/>
                    <a:pt x="3965" y="20049"/>
                    <a:pt x="4540" y="19969"/>
                  </a:cubicBezTo>
                  <a:cubicBezTo>
                    <a:pt x="4278" y="19935"/>
                    <a:pt x="4026" y="19874"/>
                    <a:pt x="3779" y="197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4"/>
            <p:cNvSpPr/>
            <p:nvPr/>
          </p:nvSpPr>
          <p:spPr>
            <a:xfrm>
              <a:off x="3229200" y="971500"/>
              <a:ext cx="84475" cy="84475"/>
            </a:xfrm>
            <a:custGeom>
              <a:avLst/>
              <a:gdLst/>
              <a:ahLst/>
              <a:cxnLst/>
              <a:rect l="l" t="t" r="r" b="b"/>
              <a:pathLst>
                <a:path w="3379" h="3379" extrusionOk="0">
                  <a:moveTo>
                    <a:pt x="3379" y="1691"/>
                  </a:moveTo>
                  <a:cubicBezTo>
                    <a:pt x="3379" y="2624"/>
                    <a:pt x="2621" y="3379"/>
                    <a:pt x="1688" y="3379"/>
                  </a:cubicBezTo>
                  <a:cubicBezTo>
                    <a:pt x="755" y="3379"/>
                    <a:pt x="1" y="2624"/>
                    <a:pt x="1" y="1691"/>
                  </a:cubicBezTo>
                  <a:cubicBezTo>
                    <a:pt x="1" y="758"/>
                    <a:pt x="755" y="0"/>
                    <a:pt x="1688" y="0"/>
                  </a:cubicBezTo>
                  <a:cubicBezTo>
                    <a:pt x="2621" y="0"/>
                    <a:pt x="3379" y="758"/>
                    <a:pt x="3379" y="16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4"/>
            <p:cNvSpPr/>
            <p:nvPr/>
          </p:nvSpPr>
          <p:spPr>
            <a:xfrm>
              <a:off x="3243475" y="984550"/>
              <a:ext cx="84500" cy="84575"/>
            </a:xfrm>
            <a:custGeom>
              <a:avLst/>
              <a:gdLst/>
              <a:ahLst/>
              <a:cxnLst/>
              <a:rect l="l" t="t" r="r" b="b"/>
              <a:pathLst>
                <a:path w="3380" h="3383" extrusionOk="0">
                  <a:moveTo>
                    <a:pt x="3379" y="1691"/>
                  </a:moveTo>
                  <a:cubicBezTo>
                    <a:pt x="3379" y="2624"/>
                    <a:pt x="2621" y="3382"/>
                    <a:pt x="1688" y="3382"/>
                  </a:cubicBezTo>
                  <a:cubicBezTo>
                    <a:pt x="755" y="3382"/>
                    <a:pt x="1" y="2624"/>
                    <a:pt x="1" y="1691"/>
                  </a:cubicBezTo>
                  <a:cubicBezTo>
                    <a:pt x="1" y="758"/>
                    <a:pt x="755" y="0"/>
                    <a:pt x="1688" y="0"/>
                  </a:cubicBezTo>
                  <a:cubicBezTo>
                    <a:pt x="2621" y="0"/>
                    <a:pt x="3379" y="758"/>
                    <a:pt x="3379" y="1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4"/>
            <p:cNvSpPr/>
            <p:nvPr/>
          </p:nvSpPr>
          <p:spPr>
            <a:xfrm>
              <a:off x="3249475" y="997200"/>
              <a:ext cx="82775" cy="77625"/>
            </a:xfrm>
            <a:custGeom>
              <a:avLst/>
              <a:gdLst/>
              <a:ahLst/>
              <a:cxnLst/>
              <a:rect l="l" t="t" r="r" b="b"/>
              <a:pathLst>
                <a:path w="3311" h="3105" extrusionOk="0">
                  <a:moveTo>
                    <a:pt x="2835" y="2153"/>
                  </a:moveTo>
                  <a:cubicBezTo>
                    <a:pt x="3311" y="1478"/>
                    <a:pt x="3215" y="572"/>
                    <a:pt x="2652" y="1"/>
                  </a:cubicBezTo>
                  <a:cubicBezTo>
                    <a:pt x="2991" y="557"/>
                    <a:pt x="2991" y="1280"/>
                    <a:pt x="2598" y="1848"/>
                  </a:cubicBezTo>
                  <a:cubicBezTo>
                    <a:pt x="2065" y="2613"/>
                    <a:pt x="1006" y="2800"/>
                    <a:pt x="241" y="2267"/>
                  </a:cubicBezTo>
                  <a:cubicBezTo>
                    <a:pt x="153" y="2206"/>
                    <a:pt x="73" y="2137"/>
                    <a:pt x="1" y="2061"/>
                  </a:cubicBezTo>
                  <a:cubicBezTo>
                    <a:pt x="123" y="2259"/>
                    <a:pt x="279" y="2431"/>
                    <a:pt x="477" y="2571"/>
                  </a:cubicBezTo>
                  <a:cubicBezTo>
                    <a:pt x="1243" y="3105"/>
                    <a:pt x="2301" y="2918"/>
                    <a:pt x="2835" y="215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4"/>
            <p:cNvSpPr/>
            <p:nvPr/>
          </p:nvSpPr>
          <p:spPr>
            <a:xfrm>
              <a:off x="3091625" y="1022900"/>
              <a:ext cx="685400" cy="463275"/>
            </a:xfrm>
            <a:custGeom>
              <a:avLst/>
              <a:gdLst/>
              <a:ahLst/>
              <a:cxnLst/>
              <a:rect l="l" t="t" r="r" b="b"/>
              <a:pathLst>
                <a:path w="27416" h="18531" extrusionOk="0">
                  <a:moveTo>
                    <a:pt x="27415" y="4705"/>
                  </a:moveTo>
                  <a:lnTo>
                    <a:pt x="1581" y="18530"/>
                  </a:lnTo>
                  <a:lnTo>
                    <a:pt x="1581" y="18530"/>
                  </a:lnTo>
                  <a:cubicBezTo>
                    <a:pt x="0" y="15579"/>
                    <a:pt x="800" y="11294"/>
                    <a:pt x="3588" y="9447"/>
                  </a:cubicBezTo>
                  <a:cubicBezTo>
                    <a:pt x="8158" y="6422"/>
                    <a:pt x="13113" y="3791"/>
                    <a:pt x="18743" y="1338"/>
                  </a:cubicBezTo>
                  <a:cubicBezTo>
                    <a:pt x="21809" y="1"/>
                    <a:pt x="25835" y="1753"/>
                    <a:pt x="27415" y="4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4"/>
            <p:cNvSpPr/>
            <p:nvPr/>
          </p:nvSpPr>
          <p:spPr>
            <a:xfrm>
              <a:off x="3071225" y="1024900"/>
              <a:ext cx="698175" cy="461275"/>
            </a:xfrm>
            <a:custGeom>
              <a:avLst/>
              <a:gdLst/>
              <a:ahLst/>
              <a:cxnLst/>
              <a:rect l="l" t="t" r="r" b="b"/>
              <a:pathLst>
                <a:path w="27927" h="18451" extrusionOk="0">
                  <a:moveTo>
                    <a:pt x="4587" y="9690"/>
                  </a:moveTo>
                  <a:cubicBezTo>
                    <a:pt x="9073" y="6548"/>
                    <a:pt x="14059" y="3905"/>
                    <a:pt x="19738" y="1582"/>
                  </a:cubicBezTo>
                  <a:cubicBezTo>
                    <a:pt x="22876" y="298"/>
                    <a:pt x="26011" y="2027"/>
                    <a:pt x="27927" y="4111"/>
                  </a:cubicBezTo>
                  <a:cubicBezTo>
                    <a:pt x="26182" y="1479"/>
                    <a:pt x="22450" y="1"/>
                    <a:pt x="19563" y="1258"/>
                  </a:cubicBezTo>
                  <a:cubicBezTo>
                    <a:pt x="13937" y="3714"/>
                    <a:pt x="8978" y="6342"/>
                    <a:pt x="4408" y="9367"/>
                  </a:cubicBezTo>
                  <a:cubicBezTo>
                    <a:pt x="1620" y="11214"/>
                    <a:pt x="820" y="15499"/>
                    <a:pt x="2400" y="18450"/>
                  </a:cubicBezTo>
                  <a:lnTo>
                    <a:pt x="2400" y="18450"/>
                  </a:lnTo>
                  <a:cubicBezTo>
                    <a:pt x="2397" y="18450"/>
                    <a:pt x="1" y="12901"/>
                    <a:pt x="4587" y="96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4"/>
            <p:cNvSpPr/>
            <p:nvPr/>
          </p:nvSpPr>
          <p:spPr>
            <a:xfrm>
              <a:off x="3109525" y="1122900"/>
              <a:ext cx="762625" cy="516675"/>
            </a:xfrm>
            <a:custGeom>
              <a:avLst/>
              <a:gdLst/>
              <a:ahLst/>
              <a:cxnLst/>
              <a:rect l="l" t="t" r="r" b="b"/>
              <a:pathLst>
                <a:path w="30505" h="20667" extrusionOk="0">
                  <a:moveTo>
                    <a:pt x="27648" y="743"/>
                  </a:moveTo>
                  <a:cubicBezTo>
                    <a:pt x="27267" y="34"/>
                    <a:pt x="24544" y="0"/>
                    <a:pt x="22323" y="682"/>
                  </a:cubicBezTo>
                  <a:cubicBezTo>
                    <a:pt x="19680" y="1425"/>
                    <a:pt x="16073" y="2933"/>
                    <a:pt x="12253" y="4974"/>
                  </a:cubicBezTo>
                  <a:cubicBezTo>
                    <a:pt x="8433" y="7016"/>
                    <a:pt x="5176" y="9183"/>
                    <a:pt x="3089" y="10973"/>
                  </a:cubicBezTo>
                  <a:cubicBezTo>
                    <a:pt x="1291" y="12439"/>
                    <a:pt x="0" y="14610"/>
                    <a:pt x="381" y="15326"/>
                  </a:cubicBezTo>
                  <a:lnTo>
                    <a:pt x="3237" y="20666"/>
                  </a:lnTo>
                  <a:lnTo>
                    <a:pt x="30504" y="608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4"/>
            <p:cNvSpPr/>
            <p:nvPr/>
          </p:nvSpPr>
          <p:spPr>
            <a:xfrm>
              <a:off x="3109700" y="1122900"/>
              <a:ext cx="701500" cy="399450"/>
            </a:xfrm>
            <a:custGeom>
              <a:avLst/>
              <a:gdLst/>
              <a:ahLst/>
              <a:cxnLst/>
              <a:rect l="l" t="t" r="r" b="b"/>
              <a:pathLst>
                <a:path w="28060" h="15978" extrusionOk="0">
                  <a:moveTo>
                    <a:pt x="3501" y="11933"/>
                  </a:moveTo>
                  <a:cubicBezTo>
                    <a:pt x="5588" y="10143"/>
                    <a:pt x="8845" y="7976"/>
                    <a:pt x="12665" y="5934"/>
                  </a:cubicBezTo>
                  <a:cubicBezTo>
                    <a:pt x="16481" y="3889"/>
                    <a:pt x="20092" y="2381"/>
                    <a:pt x="22739" y="1638"/>
                  </a:cubicBezTo>
                  <a:cubicBezTo>
                    <a:pt x="24956" y="956"/>
                    <a:pt x="27679" y="987"/>
                    <a:pt x="28060" y="1699"/>
                  </a:cubicBezTo>
                  <a:lnTo>
                    <a:pt x="27644" y="743"/>
                  </a:lnTo>
                  <a:cubicBezTo>
                    <a:pt x="27264" y="34"/>
                    <a:pt x="24540" y="0"/>
                    <a:pt x="22324" y="682"/>
                  </a:cubicBezTo>
                  <a:cubicBezTo>
                    <a:pt x="19677" y="1425"/>
                    <a:pt x="16074" y="2933"/>
                    <a:pt x="12250" y="4974"/>
                  </a:cubicBezTo>
                  <a:cubicBezTo>
                    <a:pt x="8429" y="7016"/>
                    <a:pt x="5173" y="9183"/>
                    <a:pt x="3090" y="10973"/>
                  </a:cubicBezTo>
                  <a:cubicBezTo>
                    <a:pt x="1288" y="12439"/>
                    <a:pt x="1" y="14610"/>
                    <a:pt x="382" y="15326"/>
                  </a:cubicBezTo>
                  <a:lnTo>
                    <a:pt x="728" y="15978"/>
                  </a:lnTo>
                  <a:cubicBezTo>
                    <a:pt x="717" y="15075"/>
                    <a:pt x="1913" y="13228"/>
                    <a:pt x="3501" y="119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4"/>
            <p:cNvSpPr/>
            <p:nvPr/>
          </p:nvSpPr>
          <p:spPr>
            <a:xfrm>
              <a:off x="3156925" y="1212400"/>
              <a:ext cx="739600" cy="473050"/>
            </a:xfrm>
            <a:custGeom>
              <a:avLst/>
              <a:gdLst/>
              <a:ahLst/>
              <a:cxnLst/>
              <a:rect l="l" t="t" r="r" b="b"/>
              <a:pathLst>
                <a:path w="29584" h="18922" extrusionOk="0">
                  <a:moveTo>
                    <a:pt x="28429" y="2164"/>
                  </a:moveTo>
                  <a:cubicBezTo>
                    <a:pt x="29583" y="4323"/>
                    <a:pt x="24419" y="9339"/>
                    <a:pt x="16889" y="13373"/>
                  </a:cubicBezTo>
                  <a:cubicBezTo>
                    <a:pt x="9355" y="17406"/>
                    <a:pt x="2313" y="18922"/>
                    <a:pt x="1159" y="16759"/>
                  </a:cubicBezTo>
                  <a:cubicBezTo>
                    <a:pt x="1" y="14599"/>
                    <a:pt x="5165" y="9579"/>
                    <a:pt x="12699" y="5546"/>
                  </a:cubicBezTo>
                  <a:cubicBezTo>
                    <a:pt x="20229" y="1516"/>
                    <a:pt x="27271" y="0"/>
                    <a:pt x="28429" y="2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4"/>
            <p:cNvSpPr/>
            <p:nvPr/>
          </p:nvSpPr>
          <p:spPr>
            <a:xfrm>
              <a:off x="3161025" y="1220400"/>
              <a:ext cx="736725" cy="467150"/>
            </a:xfrm>
            <a:custGeom>
              <a:avLst/>
              <a:gdLst/>
              <a:ahLst/>
              <a:cxnLst/>
              <a:rect l="l" t="t" r="r" b="b"/>
              <a:pathLst>
                <a:path w="29469" h="18686" extrusionOk="0">
                  <a:moveTo>
                    <a:pt x="28372" y="2045"/>
                  </a:moveTo>
                  <a:cubicBezTo>
                    <a:pt x="29469" y="4095"/>
                    <a:pt x="24251" y="9019"/>
                    <a:pt x="16717" y="13049"/>
                  </a:cubicBezTo>
                  <a:cubicBezTo>
                    <a:pt x="9187" y="17082"/>
                    <a:pt x="2191" y="18686"/>
                    <a:pt x="1098" y="16644"/>
                  </a:cubicBezTo>
                  <a:cubicBezTo>
                    <a:pt x="1" y="14595"/>
                    <a:pt x="5219" y="9671"/>
                    <a:pt x="12752" y="5641"/>
                  </a:cubicBezTo>
                  <a:cubicBezTo>
                    <a:pt x="20286" y="1611"/>
                    <a:pt x="27279" y="0"/>
                    <a:pt x="28372" y="20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4"/>
            <p:cNvSpPr/>
            <p:nvPr/>
          </p:nvSpPr>
          <p:spPr>
            <a:xfrm>
              <a:off x="3426125" y="1355225"/>
              <a:ext cx="184175" cy="134000"/>
            </a:xfrm>
            <a:custGeom>
              <a:avLst/>
              <a:gdLst/>
              <a:ahLst/>
              <a:cxnLst/>
              <a:rect l="l" t="t" r="r" b="b"/>
              <a:pathLst>
                <a:path w="7367" h="5360" extrusionOk="0">
                  <a:moveTo>
                    <a:pt x="6677" y="549"/>
                  </a:moveTo>
                  <a:cubicBezTo>
                    <a:pt x="6585" y="377"/>
                    <a:pt x="5755" y="0"/>
                    <a:pt x="5226" y="168"/>
                  </a:cubicBezTo>
                  <a:cubicBezTo>
                    <a:pt x="4586" y="347"/>
                    <a:pt x="3714" y="709"/>
                    <a:pt x="2792" y="1204"/>
                  </a:cubicBezTo>
                  <a:cubicBezTo>
                    <a:pt x="1866" y="1699"/>
                    <a:pt x="1082" y="2225"/>
                    <a:pt x="579" y="2651"/>
                  </a:cubicBezTo>
                  <a:cubicBezTo>
                    <a:pt x="145" y="3005"/>
                    <a:pt x="0" y="3900"/>
                    <a:pt x="92" y="4072"/>
                  </a:cubicBezTo>
                  <a:lnTo>
                    <a:pt x="781" y="5359"/>
                  </a:lnTo>
                  <a:lnTo>
                    <a:pt x="7366" y="18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4"/>
            <p:cNvSpPr/>
            <p:nvPr/>
          </p:nvSpPr>
          <p:spPr>
            <a:xfrm>
              <a:off x="3438400" y="1388075"/>
              <a:ext cx="181225" cy="121525"/>
            </a:xfrm>
            <a:custGeom>
              <a:avLst/>
              <a:gdLst/>
              <a:ahLst/>
              <a:cxnLst/>
              <a:rect l="l" t="t" r="r" b="b"/>
              <a:pathLst>
                <a:path w="7249" h="4861" extrusionOk="0">
                  <a:moveTo>
                    <a:pt x="6860" y="492"/>
                  </a:moveTo>
                  <a:cubicBezTo>
                    <a:pt x="7248" y="1196"/>
                    <a:pt x="6098" y="2537"/>
                    <a:pt x="4281" y="3508"/>
                  </a:cubicBezTo>
                  <a:cubicBezTo>
                    <a:pt x="2461" y="4479"/>
                    <a:pt x="739" y="4860"/>
                    <a:pt x="271" y="4015"/>
                  </a:cubicBezTo>
                  <a:cubicBezTo>
                    <a:pt x="0" y="3523"/>
                    <a:pt x="1269" y="2327"/>
                    <a:pt x="3086" y="1356"/>
                  </a:cubicBezTo>
                  <a:cubicBezTo>
                    <a:pt x="4906" y="385"/>
                    <a:pt x="6590" y="0"/>
                    <a:pt x="6860" y="4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4"/>
            <p:cNvSpPr/>
            <p:nvPr/>
          </p:nvSpPr>
          <p:spPr>
            <a:xfrm>
              <a:off x="3438400" y="1388075"/>
              <a:ext cx="173125" cy="104200"/>
            </a:xfrm>
            <a:custGeom>
              <a:avLst/>
              <a:gdLst/>
              <a:ahLst/>
              <a:cxnLst/>
              <a:rect l="l" t="t" r="r" b="b"/>
              <a:pathLst>
                <a:path w="6925" h="4168" extrusionOk="0">
                  <a:moveTo>
                    <a:pt x="3230" y="1642"/>
                  </a:moveTo>
                  <a:cubicBezTo>
                    <a:pt x="4918" y="739"/>
                    <a:pt x="6494" y="343"/>
                    <a:pt x="6925" y="686"/>
                  </a:cubicBezTo>
                  <a:cubicBezTo>
                    <a:pt x="6913" y="621"/>
                    <a:pt x="6890" y="553"/>
                    <a:pt x="6856" y="492"/>
                  </a:cubicBezTo>
                  <a:cubicBezTo>
                    <a:pt x="6586" y="0"/>
                    <a:pt x="4906" y="385"/>
                    <a:pt x="3086" y="1356"/>
                  </a:cubicBezTo>
                  <a:cubicBezTo>
                    <a:pt x="1269" y="2327"/>
                    <a:pt x="0" y="3523"/>
                    <a:pt x="271" y="4015"/>
                  </a:cubicBezTo>
                  <a:cubicBezTo>
                    <a:pt x="301" y="4072"/>
                    <a:pt x="339" y="4118"/>
                    <a:pt x="381" y="4167"/>
                  </a:cubicBezTo>
                  <a:cubicBezTo>
                    <a:pt x="355" y="3619"/>
                    <a:pt x="1558" y="2537"/>
                    <a:pt x="3230" y="164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4"/>
            <p:cNvSpPr/>
            <p:nvPr/>
          </p:nvSpPr>
          <p:spPr>
            <a:xfrm>
              <a:off x="3668150" y="1276575"/>
              <a:ext cx="164375" cy="119700"/>
            </a:xfrm>
            <a:custGeom>
              <a:avLst/>
              <a:gdLst/>
              <a:ahLst/>
              <a:cxnLst/>
              <a:rect l="l" t="t" r="r" b="b"/>
              <a:pathLst>
                <a:path w="6575" h="4788" extrusionOk="0">
                  <a:moveTo>
                    <a:pt x="5962" y="492"/>
                  </a:moveTo>
                  <a:cubicBezTo>
                    <a:pt x="5878" y="339"/>
                    <a:pt x="5143" y="0"/>
                    <a:pt x="4659" y="149"/>
                  </a:cubicBezTo>
                  <a:cubicBezTo>
                    <a:pt x="4088" y="309"/>
                    <a:pt x="3311" y="633"/>
                    <a:pt x="2488" y="1074"/>
                  </a:cubicBezTo>
                  <a:cubicBezTo>
                    <a:pt x="1665" y="1520"/>
                    <a:pt x="965" y="1985"/>
                    <a:pt x="515" y="2369"/>
                  </a:cubicBezTo>
                  <a:cubicBezTo>
                    <a:pt x="127" y="2686"/>
                    <a:pt x="1" y="3485"/>
                    <a:pt x="81" y="3638"/>
                  </a:cubicBezTo>
                  <a:lnTo>
                    <a:pt x="694" y="4788"/>
                  </a:lnTo>
                  <a:lnTo>
                    <a:pt x="6575" y="164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4"/>
            <p:cNvSpPr/>
            <p:nvPr/>
          </p:nvSpPr>
          <p:spPr>
            <a:xfrm>
              <a:off x="3679100" y="1305800"/>
              <a:ext cx="161625" cy="108775"/>
            </a:xfrm>
            <a:custGeom>
              <a:avLst/>
              <a:gdLst/>
              <a:ahLst/>
              <a:cxnLst/>
              <a:rect l="l" t="t" r="r" b="b"/>
              <a:pathLst>
                <a:path w="6465" h="4351" extrusionOk="0">
                  <a:moveTo>
                    <a:pt x="6122" y="446"/>
                  </a:moveTo>
                  <a:cubicBezTo>
                    <a:pt x="6464" y="1075"/>
                    <a:pt x="5440" y="2271"/>
                    <a:pt x="3817" y="3139"/>
                  </a:cubicBezTo>
                  <a:cubicBezTo>
                    <a:pt x="2195" y="4011"/>
                    <a:pt x="656" y="4350"/>
                    <a:pt x="241" y="3592"/>
                  </a:cubicBezTo>
                  <a:cubicBezTo>
                    <a:pt x="1" y="3154"/>
                    <a:pt x="1132" y="2088"/>
                    <a:pt x="2755" y="1219"/>
                  </a:cubicBezTo>
                  <a:cubicBezTo>
                    <a:pt x="4381" y="351"/>
                    <a:pt x="5878" y="1"/>
                    <a:pt x="6122" y="44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4"/>
            <p:cNvSpPr/>
            <p:nvPr/>
          </p:nvSpPr>
          <p:spPr>
            <a:xfrm>
              <a:off x="3679200" y="1305800"/>
              <a:ext cx="154375" cy="92950"/>
            </a:xfrm>
            <a:custGeom>
              <a:avLst/>
              <a:gdLst/>
              <a:ahLst/>
              <a:cxnLst/>
              <a:rect l="l" t="t" r="r" b="b"/>
              <a:pathLst>
                <a:path w="6175" h="3718" extrusionOk="0">
                  <a:moveTo>
                    <a:pt x="2876" y="1467"/>
                  </a:moveTo>
                  <a:cubicBezTo>
                    <a:pt x="4385" y="660"/>
                    <a:pt x="5790" y="305"/>
                    <a:pt x="6175" y="610"/>
                  </a:cubicBezTo>
                  <a:cubicBezTo>
                    <a:pt x="6167" y="549"/>
                    <a:pt x="6148" y="492"/>
                    <a:pt x="6118" y="439"/>
                  </a:cubicBezTo>
                  <a:cubicBezTo>
                    <a:pt x="5874" y="1"/>
                    <a:pt x="4377" y="343"/>
                    <a:pt x="2751" y="1216"/>
                  </a:cubicBezTo>
                  <a:cubicBezTo>
                    <a:pt x="1128" y="2088"/>
                    <a:pt x="1" y="3147"/>
                    <a:pt x="237" y="3588"/>
                  </a:cubicBezTo>
                  <a:cubicBezTo>
                    <a:pt x="267" y="3634"/>
                    <a:pt x="302" y="3684"/>
                    <a:pt x="332" y="3718"/>
                  </a:cubicBezTo>
                  <a:cubicBezTo>
                    <a:pt x="309" y="3234"/>
                    <a:pt x="1387" y="2267"/>
                    <a:pt x="2876" y="14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4"/>
            <p:cNvSpPr/>
            <p:nvPr/>
          </p:nvSpPr>
          <p:spPr>
            <a:xfrm>
              <a:off x="3249950" y="1510325"/>
              <a:ext cx="164475" cy="119725"/>
            </a:xfrm>
            <a:custGeom>
              <a:avLst/>
              <a:gdLst/>
              <a:ahLst/>
              <a:cxnLst/>
              <a:rect l="l" t="t" r="r" b="b"/>
              <a:pathLst>
                <a:path w="6579" h="4789" extrusionOk="0">
                  <a:moveTo>
                    <a:pt x="5962" y="492"/>
                  </a:moveTo>
                  <a:cubicBezTo>
                    <a:pt x="5882" y="340"/>
                    <a:pt x="5143" y="1"/>
                    <a:pt x="4663" y="149"/>
                  </a:cubicBezTo>
                  <a:cubicBezTo>
                    <a:pt x="4092" y="309"/>
                    <a:pt x="3315" y="633"/>
                    <a:pt x="2492" y="1075"/>
                  </a:cubicBezTo>
                  <a:cubicBezTo>
                    <a:pt x="1669" y="1517"/>
                    <a:pt x="968" y="1985"/>
                    <a:pt x="515" y="2370"/>
                  </a:cubicBezTo>
                  <a:cubicBezTo>
                    <a:pt x="130" y="2686"/>
                    <a:pt x="1" y="3486"/>
                    <a:pt x="81" y="3638"/>
                  </a:cubicBezTo>
                  <a:lnTo>
                    <a:pt x="698" y="4788"/>
                  </a:lnTo>
                  <a:lnTo>
                    <a:pt x="6579" y="164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4"/>
            <p:cNvSpPr/>
            <p:nvPr/>
          </p:nvSpPr>
          <p:spPr>
            <a:xfrm>
              <a:off x="3260900" y="1539750"/>
              <a:ext cx="161725" cy="108575"/>
            </a:xfrm>
            <a:custGeom>
              <a:avLst/>
              <a:gdLst/>
              <a:ahLst/>
              <a:cxnLst/>
              <a:rect l="l" t="t" r="r" b="b"/>
              <a:pathLst>
                <a:path w="6469" h="4343" extrusionOk="0">
                  <a:moveTo>
                    <a:pt x="6125" y="435"/>
                  </a:moveTo>
                  <a:cubicBezTo>
                    <a:pt x="6468" y="1067"/>
                    <a:pt x="5444" y="2267"/>
                    <a:pt x="3821" y="3131"/>
                  </a:cubicBezTo>
                  <a:cubicBezTo>
                    <a:pt x="2199" y="4004"/>
                    <a:pt x="660" y="4343"/>
                    <a:pt x="245" y="3585"/>
                  </a:cubicBezTo>
                  <a:cubicBezTo>
                    <a:pt x="1" y="3147"/>
                    <a:pt x="1136" y="2080"/>
                    <a:pt x="2758" y="1212"/>
                  </a:cubicBezTo>
                  <a:cubicBezTo>
                    <a:pt x="4381" y="340"/>
                    <a:pt x="5885" y="1"/>
                    <a:pt x="6125" y="4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4"/>
            <p:cNvSpPr/>
            <p:nvPr/>
          </p:nvSpPr>
          <p:spPr>
            <a:xfrm>
              <a:off x="3261200" y="1539650"/>
              <a:ext cx="154375" cy="93050"/>
            </a:xfrm>
            <a:custGeom>
              <a:avLst/>
              <a:gdLst/>
              <a:ahLst/>
              <a:cxnLst/>
              <a:rect l="l" t="t" r="r" b="b"/>
              <a:pathLst>
                <a:path w="6175" h="3722" extrusionOk="0">
                  <a:moveTo>
                    <a:pt x="2876" y="1471"/>
                  </a:moveTo>
                  <a:cubicBezTo>
                    <a:pt x="4384" y="660"/>
                    <a:pt x="5790" y="309"/>
                    <a:pt x="6174" y="614"/>
                  </a:cubicBezTo>
                  <a:cubicBezTo>
                    <a:pt x="6167" y="549"/>
                    <a:pt x="6148" y="492"/>
                    <a:pt x="6117" y="439"/>
                  </a:cubicBezTo>
                  <a:cubicBezTo>
                    <a:pt x="5873" y="1"/>
                    <a:pt x="4377" y="344"/>
                    <a:pt x="2750" y="1216"/>
                  </a:cubicBezTo>
                  <a:cubicBezTo>
                    <a:pt x="1128" y="2088"/>
                    <a:pt x="0" y="3151"/>
                    <a:pt x="237" y="3589"/>
                  </a:cubicBezTo>
                  <a:cubicBezTo>
                    <a:pt x="267" y="3634"/>
                    <a:pt x="301" y="3684"/>
                    <a:pt x="332" y="3722"/>
                  </a:cubicBezTo>
                  <a:cubicBezTo>
                    <a:pt x="309" y="3231"/>
                    <a:pt x="1379" y="2271"/>
                    <a:pt x="2876" y="147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4"/>
            <p:cNvSpPr/>
            <p:nvPr/>
          </p:nvSpPr>
          <p:spPr>
            <a:xfrm>
              <a:off x="3511150" y="1476725"/>
              <a:ext cx="147025" cy="108950"/>
            </a:xfrm>
            <a:custGeom>
              <a:avLst/>
              <a:gdLst/>
              <a:ahLst/>
              <a:cxnLst/>
              <a:rect l="l" t="t" r="r" b="b"/>
              <a:pathLst>
                <a:path w="5881" h="4358" extrusionOk="0">
                  <a:moveTo>
                    <a:pt x="5313" y="431"/>
                  </a:moveTo>
                  <a:cubicBezTo>
                    <a:pt x="5237" y="294"/>
                    <a:pt x="4571" y="0"/>
                    <a:pt x="4140" y="141"/>
                  </a:cubicBezTo>
                  <a:cubicBezTo>
                    <a:pt x="3634" y="294"/>
                    <a:pt x="2937" y="591"/>
                    <a:pt x="2206" y="1002"/>
                  </a:cubicBezTo>
                  <a:cubicBezTo>
                    <a:pt x="1470" y="1406"/>
                    <a:pt x="846" y="1836"/>
                    <a:pt x="446" y="2186"/>
                  </a:cubicBezTo>
                  <a:cubicBezTo>
                    <a:pt x="103" y="2476"/>
                    <a:pt x="0" y="3192"/>
                    <a:pt x="73" y="3329"/>
                  </a:cubicBezTo>
                  <a:lnTo>
                    <a:pt x="636" y="4357"/>
                  </a:lnTo>
                  <a:lnTo>
                    <a:pt x="5881" y="145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4"/>
            <p:cNvSpPr/>
            <p:nvPr/>
          </p:nvSpPr>
          <p:spPr>
            <a:xfrm>
              <a:off x="3521150" y="1502725"/>
              <a:ext cx="144650" cy="99225"/>
            </a:xfrm>
            <a:custGeom>
              <a:avLst/>
              <a:gdLst/>
              <a:ahLst/>
              <a:cxnLst/>
              <a:rect l="l" t="t" r="r" b="b"/>
              <a:pathLst>
                <a:path w="5786" h="3969" extrusionOk="0">
                  <a:moveTo>
                    <a:pt x="5466" y="392"/>
                  </a:moveTo>
                  <a:cubicBezTo>
                    <a:pt x="5786" y="956"/>
                    <a:pt x="4879" y="2042"/>
                    <a:pt x="3432" y="2845"/>
                  </a:cubicBezTo>
                  <a:cubicBezTo>
                    <a:pt x="1985" y="3645"/>
                    <a:pt x="610" y="3969"/>
                    <a:pt x="225" y="3298"/>
                  </a:cubicBezTo>
                  <a:cubicBezTo>
                    <a:pt x="0" y="2906"/>
                    <a:pt x="1006" y="1935"/>
                    <a:pt x="2453" y="1139"/>
                  </a:cubicBezTo>
                  <a:cubicBezTo>
                    <a:pt x="3900" y="328"/>
                    <a:pt x="5241" y="0"/>
                    <a:pt x="5466" y="3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4"/>
            <p:cNvSpPr/>
            <p:nvPr/>
          </p:nvSpPr>
          <p:spPr>
            <a:xfrm>
              <a:off x="3521325" y="1502800"/>
              <a:ext cx="137900" cy="85250"/>
            </a:xfrm>
            <a:custGeom>
              <a:avLst/>
              <a:gdLst/>
              <a:ahLst/>
              <a:cxnLst/>
              <a:rect l="l" t="t" r="r" b="b"/>
              <a:pathLst>
                <a:path w="5516" h="3410" extrusionOk="0">
                  <a:moveTo>
                    <a:pt x="2564" y="1353"/>
                  </a:moveTo>
                  <a:cubicBezTo>
                    <a:pt x="3905" y="610"/>
                    <a:pt x="5162" y="271"/>
                    <a:pt x="5516" y="546"/>
                  </a:cubicBezTo>
                  <a:cubicBezTo>
                    <a:pt x="5504" y="492"/>
                    <a:pt x="5485" y="439"/>
                    <a:pt x="5463" y="389"/>
                  </a:cubicBezTo>
                  <a:cubicBezTo>
                    <a:pt x="5238" y="1"/>
                    <a:pt x="3897" y="328"/>
                    <a:pt x="2450" y="1128"/>
                  </a:cubicBezTo>
                  <a:cubicBezTo>
                    <a:pt x="1003" y="1928"/>
                    <a:pt x="1" y="2899"/>
                    <a:pt x="222" y="3292"/>
                  </a:cubicBezTo>
                  <a:cubicBezTo>
                    <a:pt x="245" y="3333"/>
                    <a:pt x="279" y="3375"/>
                    <a:pt x="313" y="3410"/>
                  </a:cubicBezTo>
                  <a:cubicBezTo>
                    <a:pt x="279" y="2972"/>
                    <a:pt x="1231" y="2092"/>
                    <a:pt x="2564" y="1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9_1_1">
    <p:spTree>
      <p:nvGrpSpPr>
        <p:cNvPr id="1" name="Shape 1964"/>
        <p:cNvGrpSpPr/>
        <p:nvPr/>
      </p:nvGrpSpPr>
      <p:grpSpPr>
        <a:xfrm>
          <a:off x="0" y="0"/>
          <a:ext cx="0" cy="0"/>
          <a:chOff x="0" y="0"/>
          <a:chExt cx="0" cy="0"/>
        </a:xfrm>
      </p:grpSpPr>
      <p:sp>
        <p:nvSpPr>
          <p:cNvPr id="1965" name="Google Shape;1965;p35"/>
          <p:cNvSpPr/>
          <p:nvPr/>
        </p:nvSpPr>
        <p:spPr>
          <a:xfrm>
            <a:off x="300" y="4603495"/>
            <a:ext cx="9143697" cy="539640"/>
          </a:xfrm>
          <a:custGeom>
            <a:avLst/>
            <a:gdLst/>
            <a:ahLst/>
            <a:cxnLst/>
            <a:rect l="l" t="t" r="r" b="b"/>
            <a:pathLst>
              <a:path w="285317" h="22598" extrusionOk="0">
                <a:moveTo>
                  <a:pt x="0" y="1"/>
                </a:moveTo>
                <a:lnTo>
                  <a:pt x="285316" y="1"/>
                </a:lnTo>
                <a:lnTo>
                  <a:pt x="285316" y="22598"/>
                </a:lnTo>
                <a:lnTo>
                  <a:pt x="0" y="2259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6" name="Google Shape;1966;p35"/>
          <p:cNvGrpSpPr/>
          <p:nvPr/>
        </p:nvGrpSpPr>
        <p:grpSpPr>
          <a:xfrm>
            <a:off x="6952900" y="-105750"/>
            <a:ext cx="1604075" cy="703375"/>
            <a:chOff x="4950975" y="290750"/>
            <a:chExt cx="1604075" cy="703375"/>
          </a:xfrm>
        </p:grpSpPr>
        <p:sp>
          <p:nvSpPr>
            <p:cNvPr id="1967" name="Google Shape;1967;p35"/>
            <p:cNvSpPr/>
            <p:nvPr/>
          </p:nvSpPr>
          <p:spPr>
            <a:xfrm>
              <a:off x="6260000" y="821775"/>
              <a:ext cx="79900" cy="103875"/>
            </a:xfrm>
            <a:custGeom>
              <a:avLst/>
              <a:gdLst/>
              <a:ahLst/>
              <a:cxnLst/>
              <a:rect l="l" t="t" r="r" b="b"/>
              <a:pathLst>
                <a:path w="3196" h="4155" extrusionOk="0">
                  <a:moveTo>
                    <a:pt x="1598" y="0"/>
                  </a:moveTo>
                  <a:cubicBezTo>
                    <a:pt x="708" y="0"/>
                    <a:pt x="0" y="1666"/>
                    <a:pt x="0" y="3789"/>
                  </a:cubicBezTo>
                  <a:lnTo>
                    <a:pt x="0" y="4154"/>
                  </a:lnTo>
                  <a:lnTo>
                    <a:pt x="3196" y="4154"/>
                  </a:lnTo>
                  <a:lnTo>
                    <a:pt x="3196" y="3789"/>
                  </a:lnTo>
                  <a:cubicBezTo>
                    <a:pt x="3196" y="1712"/>
                    <a:pt x="2466" y="0"/>
                    <a:pt x="1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5"/>
            <p:cNvSpPr/>
            <p:nvPr/>
          </p:nvSpPr>
          <p:spPr>
            <a:xfrm>
              <a:off x="6301650" y="822325"/>
              <a:ext cx="38250" cy="103325"/>
            </a:xfrm>
            <a:custGeom>
              <a:avLst/>
              <a:gdLst/>
              <a:ahLst/>
              <a:cxnLst/>
              <a:rect l="l" t="t" r="r" b="b"/>
              <a:pathLst>
                <a:path w="1530" h="4133" extrusionOk="0">
                  <a:moveTo>
                    <a:pt x="1" y="1"/>
                  </a:moveTo>
                  <a:lnTo>
                    <a:pt x="1" y="1"/>
                  </a:lnTo>
                  <a:cubicBezTo>
                    <a:pt x="343" y="823"/>
                    <a:pt x="434" y="2215"/>
                    <a:pt x="275" y="3813"/>
                  </a:cubicBezTo>
                  <a:cubicBezTo>
                    <a:pt x="275" y="3927"/>
                    <a:pt x="229" y="4018"/>
                    <a:pt x="229" y="4132"/>
                  </a:cubicBezTo>
                  <a:lnTo>
                    <a:pt x="1530" y="4132"/>
                  </a:lnTo>
                  <a:lnTo>
                    <a:pt x="1530" y="3767"/>
                  </a:lnTo>
                  <a:cubicBezTo>
                    <a:pt x="1530" y="1759"/>
                    <a:pt x="868" y="11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5"/>
            <p:cNvSpPr/>
            <p:nvPr/>
          </p:nvSpPr>
          <p:spPr>
            <a:xfrm>
              <a:off x="5193475" y="821775"/>
              <a:ext cx="79925" cy="103875"/>
            </a:xfrm>
            <a:custGeom>
              <a:avLst/>
              <a:gdLst/>
              <a:ahLst/>
              <a:cxnLst/>
              <a:rect l="l" t="t" r="r" b="b"/>
              <a:pathLst>
                <a:path w="3197" h="4155" extrusionOk="0">
                  <a:moveTo>
                    <a:pt x="1599" y="0"/>
                  </a:moveTo>
                  <a:cubicBezTo>
                    <a:pt x="709" y="0"/>
                    <a:pt x="1" y="1666"/>
                    <a:pt x="1" y="3789"/>
                  </a:cubicBezTo>
                  <a:lnTo>
                    <a:pt x="1" y="4154"/>
                  </a:lnTo>
                  <a:lnTo>
                    <a:pt x="3197" y="4154"/>
                  </a:lnTo>
                  <a:lnTo>
                    <a:pt x="3197" y="3789"/>
                  </a:lnTo>
                  <a:cubicBezTo>
                    <a:pt x="3197" y="1712"/>
                    <a:pt x="2489" y="0"/>
                    <a:pt x="1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5"/>
            <p:cNvSpPr/>
            <p:nvPr/>
          </p:nvSpPr>
          <p:spPr>
            <a:xfrm>
              <a:off x="5236275" y="822325"/>
              <a:ext cx="37700" cy="103325"/>
            </a:xfrm>
            <a:custGeom>
              <a:avLst/>
              <a:gdLst/>
              <a:ahLst/>
              <a:cxnLst/>
              <a:rect l="l" t="t" r="r" b="b"/>
              <a:pathLst>
                <a:path w="1508" h="4133" extrusionOk="0">
                  <a:moveTo>
                    <a:pt x="1" y="1"/>
                  </a:moveTo>
                  <a:lnTo>
                    <a:pt x="1" y="1"/>
                  </a:lnTo>
                  <a:cubicBezTo>
                    <a:pt x="343" y="823"/>
                    <a:pt x="435" y="2215"/>
                    <a:pt x="252" y="3813"/>
                  </a:cubicBezTo>
                  <a:cubicBezTo>
                    <a:pt x="252" y="3927"/>
                    <a:pt x="229" y="4018"/>
                    <a:pt x="229" y="4132"/>
                  </a:cubicBezTo>
                  <a:lnTo>
                    <a:pt x="1507" y="4132"/>
                  </a:lnTo>
                  <a:lnTo>
                    <a:pt x="1507" y="3767"/>
                  </a:lnTo>
                  <a:cubicBezTo>
                    <a:pt x="1507" y="1759"/>
                    <a:pt x="845" y="11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5"/>
            <p:cNvSpPr/>
            <p:nvPr/>
          </p:nvSpPr>
          <p:spPr>
            <a:xfrm>
              <a:off x="6290250" y="290750"/>
              <a:ext cx="10850" cy="572734"/>
            </a:xfrm>
            <a:custGeom>
              <a:avLst/>
              <a:gdLst/>
              <a:ahLst/>
              <a:cxnLst/>
              <a:rect l="l" t="t" r="r" b="b"/>
              <a:pathLst>
                <a:path w="434" h="46907" extrusionOk="0">
                  <a:moveTo>
                    <a:pt x="0" y="1"/>
                  </a:moveTo>
                  <a:lnTo>
                    <a:pt x="0" y="46906"/>
                  </a:lnTo>
                  <a:lnTo>
                    <a:pt x="434" y="46906"/>
                  </a:lnTo>
                  <a:lnTo>
                    <a:pt x="4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5"/>
            <p:cNvSpPr/>
            <p:nvPr/>
          </p:nvSpPr>
          <p:spPr>
            <a:xfrm>
              <a:off x="5228875" y="290750"/>
              <a:ext cx="10850" cy="572734"/>
            </a:xfrm>
            <a:custGeom>
              <a:avLst/>
              <a:gdLst/>
              <a:ahLst/>
              <a:cxnLst/>
              <a:rect l="l" t="t" r="r" b="b"/>
              <a:pathLst>
                <a:path w="434" h="46907" extrusionOk="0">
                  <a:moveTo>
                    <a:pt x="0" y="1"/>
                  </a:moveTo>
                  <a:lnTo>
                    <a:pt x="0" y="46906"/>
                  </a:lnTo>
                  <a:lnTo>
                    <a:pt x="434" y="46906"/>
                  </a:lnTo>
                  <a:lnTo>
                    <a:pt x="4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5"/>
            <p:cNvSpPr/>
            <p:nvPr/>
          </p:nvSpPr>
          <p:spPr>
            <a:xfrm>
              <a:off x="5002325" y="931900"/>
              <a:ext cx="1497375" cy="62225"/>
            </a:xfrm>
            <a:custGeom>
              <a:avLst/>
              <a:gdLst/>
              <a:ahLst/>
              <a:cxnLst/>
              <a:rect l="l" t="t" r="r" b="b"/>
              <a:pathLst>
                <a:path w="59895" h="2489" extrusionOk="0">
                  <a:moveTo>
                    <a:pt x="0" y="0"/>
                  </a:moveTo>
                  <a:lnTo>
                    <a:pt x="1028" y="1370"/>
                  </a:lnTo>
                  <a:cubicBezTo>
                    <a:pt x="1530" y="2055"/>
                    <a:pt x="2420" y="2488"/>
                    <a:pt x="3356" y="2488"/>
                  </a:cubicBezTo>
                  <a:lnTo>
                    <a:pt x="56242" y="2488"/>
                  </a:lnTo>
                  <a:cubicBezTo>
                    <a:pt x="57109" y="2488"/>
                    <a:pt x="57954" y="2146"/>
                    <a:pt x="58479" y="1553"/>
                  </a:cubicBezTo>
                  <a:lnTo>
                    <a:pt x="598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5"/>
            <p:cNvSpPr/>
            <p:nvPr/>
          </p:nvSpPr>
          <p:spPr>
            <a:xfrm>
              <a:off x="4950975" y="899925"/>
              <a:ext cx="1594325" cy="73075"/>
            </a:xfrm>
            <a:custGeom>
              <a:avLst/>
              <a:gdLst/>
              <a:ahLst/>
              <a:cxnLst/>
              <a:rect l="l" t="t" r="r" b="b"/>
              <a:pathLst>
                <a:path w="63773" h="2923" extrusionOk="0">
                  <a:moveTo>
                    <a:pt x="61792" y="1"/>
                  </a:moveTo>
                  <a:cubicBezTo>
                    <a:pt x="61784" y="1"/>
                    <a:pt x="61775" y="1"/>
                    <a:pt x="61765" y="1"/>
                  </a:cubicBezTo>
                  <a:lnTo>
                    <a:pt x="2488" y="1"/>
                  </a:lnTo>
                  <a:cubicBezTo>
                    <a:pt x="731" y="1"/>
                    <a:pt x="0" y="1348"/>
                    <a:pt x="206" y="2923"/>
                  </a:cubicBezTo>
                  <a:lnTo>
                    <a:pt x="63569" y="2923"/>
                  </a:lnTo>
                  <a:cubicBezTo>
                    <a:pt x="63773" y="2015"/>
                    <a:pt x="63390" y="1"/>
                    <a:pt x="6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5"/>
            <p:cNvSpPr/>
            <p:nvPr/>
          </p:nvSpPr>
          <p:spPr>
            <a:xfrm>
              <a:off x="5177500" y="908500"/>
              <a:ext cx="1377550" cy="64500"/>
            </a:xfrm>
            <a:custGeom>
              <a:avLst/>
              <a:gdLst/>
              <a:ahLst/>
              <a:cxnLst/>
              <a:rect l="l" t="t" r="r" b="b"/>
              <a:pathLst>
                <a:path w="55102" h="2580" extrusionOk="0">
                  <a:moveTo>
                    <a:pt x="1" y="1"/>
                  </a:moveTo>
                  <a:lnTo>
                    <a:pt x="435" y="2580"/>
                  </a:lnTo>
                  <a:lnTo>
                    <a:pt x="54850" y="2580"/>
                  </a:lnTo>
                  <a:cubicBezTo>
                    <a:pt x="55101" y="1484"/>
                    <a:pt x="54599" y="1"/>
                    <a:pt x="52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5"/>
            <p:cNvSpPr/>
            <p:nvPr/>
          </p:nvSpPr>
          <p:spPr>
            <a:xfrm>
              <a:off x="4970375" y="919525"/>
              <a:ext cx="28550" cy="40200"/>
            </a:xfrm>
            <a:custGeom>
              <a:avLst/>
              <a:gdLst/>
              <a:ahLst/>
              <a:cxnLst/>
              <a:rect l="l" t="t" r="r" b="b"/>
              <a:pathLst>
                <a:path w="1142" h="1608" extrusionOk="0">
                  <a:moveTo>
                    <a:pt x="739" y="0"/>
                  </a:moveTo>
                  <a:cubicBezTo>
                    <a:pt x="522" y="0"/>
                    <a:pt x="258" y="295"/>
                    <a:pt x="137" y="678"/>
                  </a:cubicBezTo>
                  <a:cubicBezTo>
                    <a:pt x="0" y="1112"/>
                    <a:pt x="46" y="1523"/>
                    <a:pt x="297" y="1591"/>
                  </a:cubicBezTo>
                  <a:cubicBezTo>
                    <a:pt x="325" y="1602"/>
                    <a:pt x="354" y="1608"/>
                    <a:pt x="384" y="1608"/>
                  </a:cubicBezTo>
                  <a:cubicBezTo>
                    <a:pt x="601" y="1608"/>
                    <a:pt x="862" y="1330"/>
                    <a:pt x="982" y="929"/>
                  </a:cubicBezTo>
                  <a:cubicBezTo>
                    <a:pt x="1142" y="495"/>
                    <a:pt x="1073" y="85"/>
                    <a:pt x="822" y="16"/>
                  </a:cubicBezTo>
                  <a:cubicBezTo>
                    <a:pt x="796" y="5"/>
                    <a:pt x="768"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35"/>
          <p:cNvGrpSpPr/>
          <p:nvPr/>
        </p:nvGrpSpPr>
        <p:grpSpPr>
          <a:xfrm>
            <a:off x="396255" y="655118"/>
            <a:ext cx="8568824" cy="3948370"/>
            <a:chOff x="396255" y="655118"/>
            <a:chExt cx="8568824" cy="3948370"/>
          </a:xfrm>
        </p:grpSpPr>
        <p:grpSp>
          <p:nvGrpSpPr>
            <p:cNvPr id="1978" name="Google Shape;1978;p35"/>
            <p:cNvGrpSpPr/>
            <p:nvPr/>
          </p:nvGrpSpPr>
          <p:grpSpPr>
            <a:xfrm>
              <a:off x="7406623" y="1747835"/>
              <a:ext cx="1558456" cy="2855653"/>
              <a:chOff x="13359548" y="1806685"/>
              <a:chExt cx="1558456" cy="2855653"/>
            </a:xfrm>
          </p:grpSpPr>
          <p:sp>
            <p:nvSpPr>
              <p:cNvPr id="1979" name="Google Shape;1979;p35"/>
              <p:cNvSpPr/>
              <p:nvPr/>
            </p:nvSpPr>
            <p:spPr>
              <a:xfrm>
                <a:off x="13380219" y="1806685"/>
                <a:ext cx="1537785" cy="2855653"/>
              </a:xfrm>
              <a:custGeom>
                <a:avLst/>
                <a:gdLst/>
                <a:ahLst/>
                <a:cxnLst/>
                <a:rect l="l" t="t" r="r" b="b"/>
                <a:pathLst>
                  <a:path w="62045" h="115217" extrusionOk="0">
                    <a:moveTo>
                      <a:pt x="3936" y="115216"/>
                    </a:moveTo>
                    <a:lnTo>
                      <a:pt x="0" y="3469"/>
                    </a:lnTo>
                    <a:lnTo>
                      <a:pt x="62045" y="0"/>
                    </a:lnTo>
                    <a:lnTo>
                      <a:pt x="57475" y="11521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5"/>
              <p:cNvSpPr/>
              <p:nvPr/>
            </p:nvSpPr>
            <p:spPr>
              <a:xfrm>
                <a:off x="13471155" y="1892664"/>
                <a:ext cx="1374923" cy="2769674"/>
              </a:xfrm>
              <a:custGeom>
                <a:avLst/>
                <a:gdLst/>
                <a:ahLst/>
                <a:cxnLst/>
                <a:rect l="l" t="t" r="r" b="b"/>
                <a:pathLst>
                  <a:path w="55474" h="111748" extrusionOk="0">
                    <a:moveTo>
                      <a:pt x="55473" y="0"/>
                    </a:moveTo>
                    <a:lnTo>
                      <a:pt x="0" y="3336"/>
                    </a:lnTo>
                    <a:lnTo>
                      <a:pt x="2469" y="111747"/>
                    </a:lnTo>
                    <a:lnTo>
                      <a:pt x="50937" y="111747"/>
                    </a:lnTo>
                    <a:lnTo>
                      <a:pt x="55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5"/>
              <p:cNvSpPr/>
              <p:nvPr/>
            </p:nvSpPr>
            <p:spPr>
              <a:xfrm>
                <a:off x="13472816" y="1940623"/>
                <a:ext cx="1316207" cy="2721715"/>
              </a:xfrm>
              <a:custGeom>
                <a:avLst/>
                <a:gdLst/>
                <a:ahLst/>
                <a:cxnLst/>
                <a:rect l="l" t="t" r="r" b="b"/>
                <a:pathLst>
                  <a:path w="53105" h="109813" extrusionOk="0">
                    <a:moveTo>
                      <a:pt x="49802" y="109812"/>
                    </a:moveTo>
                    <a:lnTo>
                      <a:pt x="53105" y="0"/>
                    </a:lnTo>
                    <a:lnTo>
                      <a:pt x="0" y="2569"/>
                    </a:lnTo>
                    <a:lnTo>
                      <a:pt x="2402" y="1098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5"/>
              <p:cNvSpPr/>
              <p:nvPr/>
            </p:nvSpPr>
            <p:spPr>
              <a:xfrm>
                <a:off x="14402898" y="2033220"/>
                <a:ext cx="307582" cy="1447667"/>
              </a:xfrm>
              <a:custGeom>
                <a:avLst/>
                <a:gdLst/>
                <a:ahLst/>
                <a:cxnLst/>
                <a:rect l="l" t="t" r="r" b="b"/>
                <a:pathLst>
                  <a:path w="12410" h="58409" extrusionOk="0">
                    <a:moveTo>
                      <a:pt x="1" y="58409"/>
                    </a:moveTo>
                    <a:lnTo>
                      <a:pt x="9741" y="58409"/>
                    </a:lnTo>
                    <a:lnTo>
                      <a:pt x="12410" y="0"/>
                    </a:lnTo>
                    <a:lnTo>
                      <a:pt x="1235" y="70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5"/>
              <p:cNvSpPr/>
              <p:nvPr/>
            </p:nvSpPr>
            <p:spPr>
              <a:xfrm>
                <a:off x="13696847" y="2610289"/>
                <a:ext cx="551491" cy="314199"/>
              </a:xfrm>
              <a:custGeom>
                <a:avLst/>
                <a:gdLst/>
                <a:ahLst/>
                <a:cxnLst/>
                <a:rect l="l" t="t" r="r" b="b"/>
                <a:pathLst>
                  <a:path w="22251" h="12677" extrusionOk="0">
                    <a:moveTo>
                      <a:pt x="22250" y="0"/>
                    </a:moveTo>
                    <a:lnTo>
                      <a:pt x="1" y="1335"/>
                    </a:lnTo>
                    <a:lnTo>
                      <a:pt x="1202" y="12676"/>
                    </a:lnTo>
                    <a:lnTo>
                      <a:pt x="20716" y="12676"/>
                    </a:lnTo>
                    <a:lnTo>
                      <a:pt x="222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5"/>
              <p:cNvSpPr/>
              <p:nvPr/>
            </p:nvSpPr>
            <p:spPr>
              <a:xfrm>
                <a:off x="14628615" y="2033220"/>
                <a:ext cx="81865" cy="1447667"/>
              </a:xfrm>
              <a:custGeom>
                <a:avLst/>
                <a:gdLst/>
                <a:ahLst/>
                <a:cxnLst/>
                <a:rect l="l" t="t" r="r" b="b"/>
                <a:pathLst>
                  <a:path w="3303" h="58409" extrusionOk="0">
                    <a:moveTo>
                      <a:pt x="3303" y="0"/>
                    </a:moveTo>
                    <a:lnTo>
                      <a:pt x="2602" y="33"/>
                    </a:lnTo>
                    <a:lnTo>
                      <a:pt x="0" y="58409"/>
                    </a:lnTo>
                    <a:lnTo>
                      <a:pt x="634" y="58409"/>
                    </a:lnTo>
                    <a:lnTo>
                      <a:pt x="3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5"/>
              <p:cNvSpPr/>
              <p:nvPr/>
            </p:nvSpPr>
            <p:spPr>
              <a:xfrm>
                <a:off x="13359548" y="1892664"/>
                <a:ext cx="114928" cy="2708480"/>
              </a:xfrm>
              <a:custGeom>
                <a:avLst/>
                <a:gdLst/>
                <a:ahLst/>
                <a:cxnLst/>
                <a:rect l="l" t="t" r="r" b="b"/>
                <a:pathLst>
                  <a:path w="4637" h="109279" extrusionOk="0">
                    <a:moveTo>
                      <a:pt x="0" y="0"/>
                    </a:moveTo>
                    <a:lnTo>
                      <a:pt x="4070" y="109212"/>
                    </a:lnTo>
                    <a:lnTo>
                      <a:pt x="4637" y="109279"/>
                    </a:lnTo>
                    <a:lnTo>
                      <a:pt x="834"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5"/>
              <p:cNvSpPr/>
              <p:nvPr/>
            </p:nvSpPr>
            <p:spPr>
              <a:xfrm>
                <a:off x="13471155" y="1892664"/>
                <a:ext cx="1374923" cy="140581"/>
              </a:xfrm>
              <a:custGeom>
                <a:avLst/>
                <a:gdLst/>
                <a:ahLst/>
                <a:cxnLst/>
                <a:rect l="l" t="t" r="r" b="b"/>
                <a:pathLst>
                  <a:path w="55474" h="5672" extrusionOk="0">
                    <a:moveTo>
                      <a:pt x="55473" y="0"/>
                    </a:moveTo>
                    <a:lnTo>
                      <a:pt x="0" y="3336"/>
                    </a:lnTo>
                    <a:lnTo>
                      <a:pt x="100" y="5671"/>
                    </a:lnTo>
                    <a:lnTo>
                      <a:pt x="53138" y="3369"/>
                    </a:lnTo>
                    <a:lnTo>
                      <a:pt x="55473"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5"/>
              <p:cNvSpPr/>
              <p:nvPr/>
            </p:nvSpPr>
            <p:spPr>
              <a:xfrm>
                <a:off x="13764659" y="2767376"/>
                <a:ext cx="218281" cy="38045"/>
              </a:xfrm>
              <a:custGeom>
                <a:avLst/>
                <a:gdLst/>
                <a:ahLst/>
                <a:cxnLst/>
                <a:rect l="l" t="t" r="r" b="b"/>
                <a:pathLst>
                  <a:path w="8807" h="1535" extrusionOk="0">
                    <a:moveTo>
                      <a:pt x="0" y="0"/>
                    </a:moveTo>
                    <a:lnTo>
                      <a:pt x="0" y="1535"/>
                    </a:lnTo>
                    <a:lnTo>
                      <a:pt x="8807" y="1535"/>
                    </a:lnTo>
                    <a:lnTo>
                      <a:pt x="8807" y="10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5"/>
              <p:cNvSpPr/>
              <p:nvPr/>
            </p:nvSpPr>
            <p:spPr>
              <a:xfrm>
                <a:off x="14029214" y="2769855"/>
                <a:ext cx="129824" cy="35566"/>
              </a:xfrm>
              <a:custGeom>
                <a:avLst/>
                <a:gdLst/>
                <a:ahLst/>
                <a:cxnLst/>
                <a:rect l="l" t="t" r="r" b="b"/>
                <a:pathLst>
                  <a:path w="5238" h="1435" extrusionOk="0">
                    <a:moveTo>
                      <a:pt x="1" y="0"/>
                    </a:moveTo>
                    <a:lnTo>
                      <a:pt x="5238" y="0"/>
                    </a:lnTo>
                    <a:lnTo>
                      <a:pt x="5238" y="1435"/>
                    </a:lnTo>
                    <a:lnTo>
                      <a:pt x="1" y="143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5"/>
              <p:cNvSpPr/>
              <p:nvPr/>
            </p:nvSpPr>
            <p:spPr>
              <a:xfrm>
                <a:off x="14644328" y="3431267"/>
                <a:ext cx="77726" cy="293504"/>
              </a:xfrm>
              <a:custGeom>
                <a:avLst/>
                <a:gdLst/>
                <a:ahLst/>
                <a:cxnLst/>
                <a:rect l="l" t="t" r="r" b="b"/>
                <a:pathLst>
                  <a:path w="3136" h="11842" extrusionOk="0">
                    <a:moveTo>
                      <a:pt x="3136" y="0"/>
                    </a:moveTo>
                    <a:lnTo>
                      <a:pt x="1034" y="367"/>
                    </a:lnTo>
                    <a:lnTo>
                      <a:pt x="0" y="11608"/>
                    </a:lnTo>
                    <a:lnTo>
                      <a:pt x="2836" y="11842"/>
                    </a:lnTo>
                    <a:lnTo>
                      <a:pt x="3136"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5"/>
              <p:cNvSpPr/>
              <p:nvPr/>
            </p:nvSpPr>
            <p:spPr>
              <a:xfrm>
                <a:off x="13683637" y="2643352"/>
                <a:ext cx="43002" cy="281136"/>
              </a:xfrm>
              <a:custGeom>
                <a:avLst/>
                <a:gdLst/>
                <a:ahLst/>
                <a:cxnLst/>
                <a:rect l="l" t="t" r="r" b="b"/>
                <a:pathLst>
                  <a:path w="1735" h="11343" extrusionOk="0">
                    <a:moveTo>
                      <a:pt x="534" y="1"/>
                    </a:moveTo>
                    <a:lnTo>
                      <a:pt x="0" y="1"/>
                    </a:lnTo>
                    <a:lnTo>
                      <a:pt x="1034" y="11342"/>
                    </a:lnTo>
                    <a:lnTo>
                      <a:pt x="1735" y="113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5"/>
              <p:cNvSpPr/>
              <p:nvPr/>
            </p:nvSpPr>
            <p:spPr>
              <a:xfrm>
                <a:off x="14688966" y="1976165"/>
                <a:ext cx="99239" cy="2686174"/>
              </a:xfrm>
              <a:custGeom>
                <a:avLst/>
                <a:gdLst/>
                <a:ahLst/>
                <a:cxnLst/>
                <a:rect l="l" t="t" r="r" b="b"/>
                <a:pathLst>
                  <a:path w="4004" h="108379" extrusionOk="0">
                    <a:moveTo>
                      <a:pt x="4003" y="0"/>
                    </a:moveTo>
                    <a:lnTo>
                      <a:pt x="1" y="108378"/>
                    </a:lnTo>
                    <a:lnTo>
                      <a:pt x="1135" y="108378"/>
                    </a:lnTo>
                    <a:lnTo>
                      <a:pt x="4003"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5"/>
              <p:cNvSpPr/>
              <p:nvPr/>
            </p:nvSpPr>
            <p:spPr>
              <a:xfrm>
                <a:off x="14402898" y="3100561"/>
                <a:ext cx="241455" cy="380326"/>
              </a:xfrm>
              <a:custGeom>
                <a:avLst/>
                <a:gdLst/>
                <a:ahLst/>
                <a:cxnLst/>
                <a:rect l="l" t="t" r="r" b="b"/>
                <a:pathLst>
                  <a:path w="9742" h="15345" extrusionOk="0">
                    <a:moveTo>
                      <a:pt x="335" y="0"/>
                    </a:moveTo>
                    <a:lnTo>
                      <a:pt x="1" y="15345"/>
                    </a:lnTo>
                    <a:lnTo>
                      <a:pt x="9107" y="15345"/>
                    </a:lnTo>
                    <a:lnTo>
                      <a:pt x="9741" y="968"/>
                    </a:lnTo>
                    <a:lnTo>
                      <a:pt x="3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5"/>
              <p:cNvSpPr/>
              <p:nvPr/>
            </p:nvSpPr>
            <p:spPr>
              <a:xfrm>
                <a:off x="14669956" y="3431267"/>
                <a:ext cx="80204" cy="264580"/>
              </a:xfrm>
              <a:custGeom>
                <a:avLst/>
                <a:gdLst/>
                <a:ahLst/>
                <a:cxnLst/>
                <a:rect l="l" t="t" r="r" b="b"/>
                <a:pathLst>
                  <a:path w="3236" h="10675" extrusionOk="0">
                    <a:moveTo>
                      <a:pt x="2102" y="0"/>
                    </a:moveTo>
                    <a:lnTo>
                      <a:pt x="0" y="367"/>
                    </a:lnTo>
                    <a:lnTo>
                      <a:pt x="0" y="801"/>
                    </a:lnTo>
                    <a:lnTo>
                      <a:pt x="1601" y="934"/>
                    </a:lnTo>
                    <a:lnTo>
                      <a:pt x="1335" y="9974"/>
                    </a:lnTo>
                    <a:lnTo>
                      <a:pt x="0" y="9907"/>
                    </a:lnTo>
                    <a:lnTo>
                      <a:pt x="0" y="10374"/>
                    </a:lnTo>
                    <a:lnTo>
                      <a:pt x="2636" y="10674"/>
                    </a:lnTo>
                    <a:lnTo>
                      <a:pt x="3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5"/>
              <p:cNvSpPr/>
              <p:nvPr/>
            </p:nvSpPr>
            <p:spPr>
              <a:xfrm>
                <a:off x="14714594" y="3431267"/>
                <a:ext cx="35566" cy="264580"/>
              </a:xfrm>
              <a:custGeom>
                <a:avLst/>
                <a:gdLst/>
                <a:ahLst/>
                <a:cxnLst/>
                <a:rect l="l" t="t" r="r" b="b"/>
                <a:pathLst>
                  <a:path w="1435" h="10675" extrusionOk="0">
                    <a:moveTo>
                      <a:pt x="301" y="0"/>
                    </a:moveTo>
                    <a:lnTo>
                      <a:pt x="1" y="10608"/>
                    </a:lnTo>
                    <a:lnTo>
                      <a:pt x="835" y="10674"/>
                    </a:lnTo>
                    <a:lnTo>
                      <a:pt x="14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5" name="Google Shape;1995;p35"/>
            <p:cNvGrpSpPr/>
            <p:nvPr/>
          </p:nvGrpSpPr>
          <p:grpSpPr>
            <a:xfrm>
              <a:off x="396255" y="1955480"/>
              <a:ext cx="991326" cy="1447667"/>
              <a:chOff x="-152245" y="1890880"/>
              <a:chExt cx="991326" cy="1447667"/>
            </a:xfrm>
          </p:grpSpPr>
          <p:sp>
            <p:nvSpPr>
              <p:cNvPr id="1996" name="Google Shape;1996;p35"/>
              <p:cNvSpPr/>
              <p:nvPr/>
            </p:nvSpPr>
            <p:spPr>
              <a:xfrm>
                <a:off x="-134053" y="1890880"/>
                <a:ext cx="973133" cy="1447667"/>
              </a:xfrm>
              <a:custGeom>
                <a:avLst/>
                <a:gdLst/>
                <a:ahLst/>
                <a:cxnLst/>
                <a:rect l="l" t="t" r="r" b="b"/>
                <a:pathLst>
                  <a:path w="39263" h="58409" extrusionOk="0">
                    <a:moveTo>
                      <a:pt x="2836" y="58409"/>
                    </a:moveTo>
                    <a:lnTo>
                      <a:pt x="1" y="0"/>
                    </a:lnTo>
                    <a:lnTo>
                      <a:pt x="39262" y="0"/>
                    </a:lnTo>
                    <a:lnTo>
                      <a:pt x="37061" y="58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5"/>
              <p:cNvSpPr/>
              <p:nvPr/>
            </p:nvSpPr>
            <p:spPr>
              <a:xfrm>
                <a:off x="-152245" y="1890880"/>
                <a:ext cx="88507" cy="1447667"/>
              </a:xfrm>
              <a:custGeom>
                <a:avLst/>
                <a:gdLst/>
                <a:ahLst/>
                <a:cxnLst/>
                <a:rect l="l" t="t" r="r" b="b"/>
                <a:pathLst>
                  <a:path w="3571" h="58409" extrusionOk="0">
                    <a:moveTo>
                      <a:pt x="735" y="0"/>
                    </a:moveTo>
                    <a:lnTo>
                      <a:pt x="1" y="1201"/>
                    </a:lnTo>
                    <a:lnTo>
                      <a:pt x="2903" y="58409"/>
                    </a:lnTo>
                    <a:lnTo>
                      <a:pt x="3570" y="58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5"/>
              <p:cNvSpPr/>
              <p:nvPr/>
            </p:nvSpPr>
            <p:spPr>
              <a:xfrm>
                <a:off x="-63762" y="2014879"/>
                <a:ext cx="391083" cy="766427"/>
              </a:xfrm>
              <a:custGeom>
                <a:avLst/>
                <a:gdLst/>
                <a:ahLst/>
                <a:cxnLst/>
                <a:rect l="l" t="t" r="r" b="b"/>
                <a:pathLst>
                  <a:path w="15779" h="30923" extrusionOk="0">
                    <a:moveTo>
                      <a:pt x="0" y="1"/>
                    </a:moveTo>
                    <a:lnTo>
                      <a:pt x="2435" y="30923"/>
                    </a:lnTo>
                    <a:lnTo>
                      <a:pt x="15778" y="30256"/>
                    </a:lnTo>
                    <a:lnTo>
                      <a:pt x="15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5"/>
              <p:cNvSpPr/>
              <p:nvPr/>
            </p:nvSpPr>
            <p:spPr>
              <a:xfrm>
                <a:off x="390125" y="2014879"/>
                <a:ext cx="391083" cy="734206"/>
              </a:xfrm>
              <a:custGeom>
                <a:avLst/>
                <a:gdLst/>
                <a:ahLst/>
                <a:cxnLst/>
                <a:rect l="l" t="t" r="r" b="b"/>
                <a:pathLst>
                  <a:path w="15779" h="29623" extrusionOk="0">
                    <a:moveTo>
                      <a:pt x="0" y="1"/>
                    </a:moveTo>
                    <a:lnTo>
                      <a:pt x="0" y="29622"/>
                    </a:lnTo>
                    <a:lnTo>
                      <a:pt x="12776" y="29622"/>
                    </a:lnTo>
                    <a:lnTo>
                      <a:pt x="15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5"/>
              <p:cNvSpPr/>
              <p:nvPr/>
            </p:nvSpPr>
            <p:spPr>
              <a:xfrm>
                <a:off x="-3411" y="2821804"/>
                <a:ext cx="686222" cy="269537"/>
              </a:xfrm>
              <a:custGeom>
                <a:avLst/>
                <a:gdLst/>
                <a:ahLst/>
                <a:cxnLst/>
                <a:rect l="l" t="t" r="r" b="b"/>
                <a:pathLst>
                  <a:path w="27687" h="10875" extrusionOk="0">
                    <a:moveTo>
                      <a:pt x="0" y="0"/>
                    </a:moveTo>
                    <a:lnTo>
                      <a:pt x="1068" y="10875"/>
                    </a:lnTo>
                    <a:lnTo>
                      <a:pt x="27687" y="10875"/>
                    </a:lnTo>
                    <a:lnTo>
                      <a:pt x="276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5"/>
              <p:cNvSpPr/>
              <p:nvPr/>
            </p:nvSpPr>
            <p:spPr>
              <a:xfrm>
                <a:off x="31313" y="3227733"/>
                <a:ext cx="629192" cy="60376"/>
              </a:xfrm>
              <a:custGeom>
                <a:avLst/>
                <a:gdLst/>
                <a:ahLst/>
                <a:cxnLst/>
                <a:rect l="l" t="t" r="r" b="b"/>
                <a:pathLst>
                  <a:path w="25386" h="2436" extrusionOk="0">
                    <a:moveTo>
                      <a:pt x="25385" y="1"/>
                    </a:moveTo>
                    <a:lnTo>
                      <a:pt x="0" y="868"/>
                    </a:lnTo>
                    <a:lnTo>
                      <a:pt x="0" y="2436"/>
                    </a:lnTo>
                    <a:lnTo>
                      <a:pt x="25385" y="2436"/>
                    </a:lnTo>
                    <a:lnTo>
                      <a:pt x="253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5"/>
              <p:cNvSpPr/>
              <p:nvPr/>
            </p:nvSpPr>
            <p:spPr>
              <a:xfrm>
                <a:off x="18895" y="2044646"/>
                <a:ext cx="259648" cy="39706"/>
              </a:xfrm>
              <a:custGeom>
                <a:avLst/>
                <a:gdLst/>
                <a:ahLst/>
                <a:cxnLst/>
                <a:rect l="l" t="t" r="r" b="b"/>
                <a:pathLst>
                  <a:path w="10476" h="1602" extrusionOk="0">
                    <a:moveTo>
                      <a:pt x="1" y="1"/>
                    </a:moveTo>
                    <a:lnTo>
                      <a:pt x="1" y="1602"/>
                    </a:lnTo>
                    <a:lnTo>
                      <a:pt x="10475" y="1602"/>
                    </a:lnTo>
                    <a:lnTo>
                      <a:pt x="10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5"/>
              <p:cNvSpPr/>
              <p:nvPr/>
            </p:nvSpPr>
            <p:spPr>
              <a:xfrm>
                <a:off x="18895" y="2843293"/>
                <a:ext cx="259648" cy="40548"/>
              </a:xfrm>
              <a:custGeom>
                <a:avLst/>
                <a:gdLst/>
                <a:ahLst/>
                <a:cxnLst/>
                <a:rect l="l" t="t" r="r" b="b"/>
                <a:pathLst>
                  <a:path w="10476" h="1636" extrusionOk="0">
                    <a:moveTo>
                      <a:pt x="1" y="1"/>
                    </a:moveTo>
                    <a:lnTo>
                      <a:pt x="1" y="1635"/>
                    </a:lnTo>
                    <a:lnTo>
                      <a:pt x="10475" y="1635"/>
                    </a:lnTo>
                    <a:lnTo>
                      <a:pt x="10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5"/>
              <p:cNvSpPr/>
              <p:nvPr/>
            </p:nvSpPr>
            <p:spPr>
              <a:xfrm>
                <a:off x="456252" y="2044646"/>
                <a:ext cx="259648" cy="39706"/>
              </a:xfrm>
              <a:custGeom>
                <a:avLst/>
                <a:gdLst/>
                <a:ahLst/>
                <a:cxnLst/>
                <a:rect l="l" t="t" r="r" b="b"/>
                <a:pathLst>
                  <a:path w="10476" h="1602" extrusionOk="0">
                    <a:moveTo>
                      <a:pt x="1" y="1"/>
                    </a:moveTo>
                    <a:lnTo>
                      <a:pt x="1" y="1602"/>
                    </a:lnTo>
                    <a:lnTo>
                      <a:pt x="10475" y="1602"/>
                    </a:lnTo>
                    <a:lnTo>
                      <a:pt x="10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5"/>
              <p:cNvSpPr/>
              <p:nvPr/>
            </p:nvSpPr>
            <p:spPr>
              <a:xfrm>
                <a:off x="524881" y="1890880"/>
                <a:ext cx="191018" cy="73884"/>
              </a:xfrm>
              <a:custGeom>
                <a:avLst/>
                <a:gdLst/>
                <a:ahLst/>
                <a:cxnLst/>
                <a:rect l="l" t="t" r="r" b="b"/>
                <a:pathLst>
                  <a:path w="7707" h="2981" extrusionOk="0">
                    <a:moveTo>
                      <a:pt x="0" y="0"/>
                    </a:moveTo>
                    <a:cubicBezTo>
                      <a:pt x="0" y="0"/>
                      <a:pt x="1142" y="2980"/>
                      <a:pt x="3425" y="2980"/>
                    </a:cubicBezTo>
                    <a:cubicBezTo>
                      <a:pt x="4567" y="2980"/>
                      <a:pt x="5994" y="2235"/>
                      <a:pt x="7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5"/>
              <p:cNvSpPr/>
              <p:nvPr/>
            </p:nvSpPr>
            <p:spPr>
              <a:xfrm>
                <a:off x="550509" y="2109954"/>
                <a:ext cx="69472" cy="233995"/>
              </a:xfrm>
              <a:custGeom>
                <a:avLst/>
                <a:gdLst/>
                <a:ahLst/>
                <a:cxnLst/>
                <a:rect l="l" t="t" r="r" b="b"/>
                <a:pathLst>
                  <a:path w="2803" h="9441" extrusionOk="0">
                    <a:moveTo>
                      <a:pt x="1402" y="1"/>
                    </a:moveTo>
                    <a:lnTo>
                      <a:pt x="1402" y="1"/>
                    </a:lnTo>
                    <a:cubicBezTo>
                      <a:pt x="1402" y="1"/>
                      <a:pt x="1" y="3437"/>
                      <a:pt x="1201" y="9441"/>
                    </a:cubicBezTo>
                    <a:cubicBezTo>
                      <a:pt x="1201" y="9441"/>
                      <a:pt x="2803" y="5338"/>
                      <a:pt x="1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5"/>
              <p:cNvSpPr/>
              <p:nvPr/>
            </p:nvSpPr>
            <p:spPr>
              <a:xfrm>
                <a:off x="-101807" y="1913186"/>
                <a:ext cx="27313" cy="27313"/>
              </a:xfrm>
              <a:custGeom>
                <a:avLst/>
                <a:gdLst/>
                <a:ahLst/>
                <a:cxnLst/>
                <a:rect l="l" t="t" r="r" b="b"/>
                <a:pathLst>
                  <a:path w="1102" h="1102" extrusionOk="0">
                    <a:moveTo>
                      <a:pt x="568" y="1"/>
                    </a:moveTo>
                    <a:cubicBezTo>
                      <a:pt x="268" y="1"/>
                      <a:pt x="1" y="234"/>
                      <a:pt x="1" y="535"/>
                    </a:cubicBezTo>
                    <a:cubicBezTo>
                      <a:pt x="1" y="835"/>
                      <a:pt x="268" y="1102"/>
                      <a:pt x="568" y="1102"/>
                    </a:cubicBezTo>
                    <a:cubicBezTo>
                      <a:pt x="835" y="1102"/>
                      <a:pt x="1102" y="835"/>
                      <a:pt x="1102" y="535"/>
                    </a:cubicBezTo>
                    <a:cubicBezTo>
                      <a:pt x="1102" y="234"/>
                      <a:pt x="835"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5"/>
              <p:cNvSpPr/>
              <p:nvPr/>
            </p:nvSpPr>
            <p:spPr>
              <a:xfrm>
                <a:off x="780340" y="1913186"/>
                <a:ext cx="26495" cy="27313"/>
              </a:xfrm>
              <a:custGeom>
                <a:avLst/>
                <a:gdLst/>
                <a:ahLst/>
                <a:cxnLst/>
                <a:rect l="l" t="t" r="r" b="b"/>
                <a:pathLst>
                  <a:path w="1069" h="1102" extrusionOk="0">
                    <a:moveTo>
                      <a:pt x="535" y="1"/>
                    </a:moveTo>
                    <a:cubicBezTo>
                      <a:pt x="234" y="1"/>
                      <a:pt x="1" y="234"/>
                      <a:pt x="1" y="535"/>
                    </a:cubicBezTo>
                    <a:cubicBezTo>
                      <a:pt x="1" y="835"/>
                      <a:pt x="234" y="1102"/>
                      <a:pt x="535" y="1102"/>
                    </a:cubicBezTo>
                    <a:cubicBezTo>
                      <a:pt x="835" y="1102"/>
                      <a:pt x="1068" y="835"/>
                      <a:pt x="1068" y="535"/>
                    </a:cubicBezTo>
                    <a:cubicBezTo>
                      <a:pt x="1068" y="234"/>
                      <a:pt x="835"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5"/>
              <p:cNvSpPr/>
              <p:nvPr/>
            </p:nvSpPr>
            <p:spPr>
              <a:xfrm>
                <a:off x="740659" y="3293884"/>
                <a:ext cx="26495" cy="26470"/>
              </a:xfrm>
              <a:custGeom>
                <a:avLst/>
                <a:gdLst/>
                <a:ahLst/>
                <a:cxnLst/>
                <a:rect l="l" t="t" r="r" b="b"/>
                <a:pathLst>
                  <a:path w="1069" h="1068" extrusionOk="0">
                    <a:moveTo>
                      <a:pt x="534" y="0"/>
                    </a:moveTo>
                    <a:cubicBezTo>
                      <a:pt x="234" y="0"/>
                      <a:pt x="1" y="234"/>
                      <a:pt x="1" y="534"/>
                    </a:cubicBezTo>
                    <a:cubicBezTo>
                      <a:pt x="1" y="834"/>
                      <a:pt x="234" y="1068"/>
                      <a:pt x="534" y="1068"/>
                    </a:cubicBezTo>
                    <a:cubicBezTo>
                      <a:pt x="835" y="1068"/>
                      <a:pt x="1068" y="834"/>
                      <a:pt x="1068" y="534"/>
                    </a:cubicBezTo>
                    <a:cubicBezTo>
                      <a:pt x="1068" y="234"/>
                      <a:pt x="835" y="0"/>
                      <a:pt x="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5"/>
              <p:cNvSpPr/>
              <p:nvPr/>
            </p:nvSpPr>
            <p:spPr>
              <a:xfrm>
                <a:off x="-41456" y="3300502"/>
                <a:ext cx="26495" cy="26470"/>
              </a:xfrm>
              <a:custGeom>
                <a:avLst/>
                <a:gdLst/>
                <a:ahLst/>
                <a:cxnLst/>
                <a:rect l="l" t="t" r="r" b="b"/>
                <a:pathLst>
                  <a:path w="1069" h="1068" extrusionOk="0">
                    <a:moveTo>
                      <a:pt x="535" y="0"/>
                    </a:moveTo>
                    <a:cubicBezTo>
                      <a:pt x="234" y="0"/>
                      <a:pt x="1" y="234"/>
                      <a:pt x="1" y="534"/>
                    </a:cubicBezTo>
                    <a:cubicBezTo>
                      <a:pt x="1" y="834"/>
                      <a:pt x="234" y="1068"/>
                      <a:pt x="535" y="1068"/>
                    </a:cubicBezTo>
                    <a:cubicBezTo>
                      <a:pt x="835" y="1068"/>
                      <a:pt x="1068" y="834"/>
                      <a:pt x="1068" y="534"/>
                    </a:cubicBezTo>
                    <a:cubicBezTo>
                      <a:pt x="1068" y="234"/>
                      <a:pt x="835"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1" name="Google Shape;2011;p35"/>
            <p:cNvGrpSpPr/>
            <p:nvPr/>
          </p:nvGrpSpPr>
          <p:grpSpPr>
            <a:xfrm>
              <a:off x="1163617" y="655118"/>
              <a:ext cx="855727" cy="903661"/>
              <a:chOff x="-1810708" y="897943"/>
              <a:chExt cx="855727" cy="903661"/>
            </a:xfrm>
          </p:grpSpPr>
          <p:sp>
            <p:nvSpPr>
              <p:cNvPr id="2012" name="Google Shape;2012;p35"/>
              <p:cNvSpPr/>
              <p:nvPr/>
            </p:nvSpPr>
            <p:spPr>
              <a:xfrm>
                <a:off x="-1810708" y="969027"/>
                <a:ext cx="832578" cy="832578"/>
              </a:xfrm>
              <a:custGeom>
                <a:avLst/>
                <a:gdLst/>
                <a:ahLst/>
                <a:cxnLst/>
                <a:rect l="l" t="t" r="r" b="b"/>
                <a:pathLst>
                  <a:path w="33592" h="33592" extrusionOk="0">
                    <a:moveTo>
                      <a:pt x="16779" y="1"/>
                    </a:moveTo>
                    <a:cubicBezTo>
                      <a:pt x="7506" y="1"/>
                      <a:pt x="0" y="7506"/>
                      <a:pt x="0" y="16780"/>
                    </a:cubicBezTo>
                    <a:cubicBezTo>
                      <a:pt x="0" y="26053"/>
                      <a:pt x="7506" y="33592"/>
                      <a:pt x="16779" y="33592"/>
                    </a:cubicBezTo>
                    <a:cubicBezTo>
                      <a:pt x="26086" y="33592"/>
                      <a:pt x="33591" y="26053"/>
                      <a:pt x="33591" y="16780"/>
                    </a:cubicBezTo>
                    <a:cubicBezTo>
                      <a:pt x="33591" y="7506"/>
                      <a:pt x="26086" y="1"/>
                      <a:pt x="16779"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5"/>
              <p:cNvSpPr/>
              <p:nvPr/>
            </p:nvSpPr>
            <p:spPr>
              <a:xfrm>
                <a:off x="-1800794" y="899579"/>
                <a:ext cx="833396" cy="832578"/>
              </a:xfrm>
              <a:custGeom>
                <a:avLst/>
                <a:gdLst/>
                <a:ahLst/>
                <a:cxnLst/>
                <a:rect l="l" t="t" r="r" b="b"/>
                <a:pathLst>
                  <a:path w="33625" h="33592" extrusionOk="0">
                    <a:moveTo>
                      <a:pt x="16813" y="1"/>
                    </a:moveTo>
                    <a:cubicBezTo>
                      <a:pt x="7539" y="1"/>
                      <a:pt x="1" y="7506"/>
                      <a:pt x="1" y="16813"/>
                    </a:cubicBezTo>
                    <a:cubicBezTo>
                      <a:pt x="1" y="26086"/>
                      <a:pt x="7539" y="33592"/>
                      <a:pt x="16813" y="33592"/>
                    </a:cubicBezTo>
                    <a:cubicBezTo>
                      <a:pt x="26086" y="33592"/>
                      <a:pt x="33625" y="26086"/>
                      <a:pt x="33625" y="16813"/>
                    </a:cubicBezTo>
                    <a:cubicBezTo>
                      <a:pt x="33625" y="7506"/>
                      <a:pt x="26086" y="1"/>
                      <a:pt x="16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5"/>
              <p:cNvSpPr/>
              <p:nvPr/>
            </p:nvSpPr>
            <p:spPr>
              <a:xfrm>
                <a:off x="-1788377" y="897943"/>
                <a:ext cx="833396" cy="833396"/>
              </a:xfrm>
              <a:custGeom>
                <a:avLst/>
                <a:gdLst/>
                <a:ahLst/>
                <a:cxnLst/>
                <a:rect l="l" t="t" r="r" b="b"/>
                <a:pathLst>
                  <a:path w="33625" h="33625" extrusionOk="0">
                    <a:moveTo>
                      <a:pt x="16812" y="0"/>
                    </a:moveTo>
                    <a:cubicBezTo>
                      <a:pt x="7539" y="0"/>
                      <a:pt x="0" y="7539"/>
                      <a:pt x="0" y="16812"/>
                    </a:cubicBezTo>
                    <a:cubicBezTo>
                      <a:pt x="0" y="26086"/>
                      <a:pt x="7539" y="33624"/>
                      <a:pt x="16812" y="33624"/>
                    </a:cubicBezTo>
                    <a:cubicBezTo>
                      <a:pt x="26085" y="33624"/>
                      <a:pt x="33624" y="26086"/>
                      <a:pt x="33624" y="16812"/>
                    </a:cubicBezTo>
                    <a:cubicBezTo>
                      <a:pt x="33624" y="7539"/>
                      <a:pt x="26085" y="0"/>
                      <a:pt x="16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5"/>
              <p:cNvSpPr/>
              <p:nvPr/>
            </p:nvSpPr>
            <p:spPr>
              <a:xfrm>
                <a:off x="-1746218" y="940920"/>
                <a:ext cx="748234" cy="748259"/>
              </a:xfrm>
              <a:custGeom>
                <a:avLst/>
                <a:gdLst/>
                <a:ahLst/>
                <a:cxnLst/>
                <a:rect l="l" t="t" r="r" b="b"/>
                <a:pathLst>
                  <a:path w="30189" h="30190" extrusionOk="0">
                    <a:moveTo>
                      <a:pt x="15111" y="1"/>
                    </a:moveTo>
                    <a:cubicBezTo>
                      <a:pt x="6772" y="1"/>
                      <a:pt x="0" y="6739"/>
                      <a:pt x="0" y="15078"/>
                    </a:cubicBezTo>
                    <a:cubicBezTo>
                      <a:pt x="0" y="23418"/>
                      <a:pt x="6772" y="30189"/>
                      <a:pt x="15111" y="30189"/>
                    </a:cubicBezTo>
                    <a:cubicBezTo>
                      <a:pt x="23450" y="30189"/>
                      <a:pt x="30189" y="23418"/>
                      <a:pt x="30189" y="15078"/>
                    </a:cubicBezTo>
                    <a:cubicBezTo>
                      <a:pt x="30189" y="6739"/>
                      <a:pt x="23450" y="1"/>
                      <a:pt x="15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5"/>
              <p:cNvSpPr/>
              <p:nvPr/>
            </p:nvSpPr>
            <p:spPr>
              <a:xfrm>
                <a:off x="-1746218" y="964912"/>
                <a:ext cx="723425" cy="723425"/>
              </a:xfrm>
              <a:custGeom>
                <a:avLst/>
                <a:gdLst/>
                <a:ahLst/>
                <a:cxnLst/>
                <a:rect l="l" t="t" r="r" b="b"/>
                <a:pathLst>
                  <a:path w="29188" h="29188" extrusionOk="0">
                    <a:moveTo>
                      <a:pt x="29188" y="14577"/>
                    </a:moveTo>
                    <a:cubicBezTo>
                      <a:pt x="29188" y="22650"/>
                      <a:pt x="22683" y="29188"/>
                      <a:pt x="14611" y="29188"/>
                    </a:cubicBezTo>
                    <a:cubicBezTo>
                      <a:pt x="6538" y="29188"/>
                      <a:pt x="0" y="22650"/>
                      <a:pt x="0" y="14577"/>
                    </a:cubicBezTo>
                    <a:cubicBezTo>
                      <a:pt x="0" y="6505"/>
                      <a:pt x="6538" y="0"/>
                      <a:pt x="14611" y="0"/>
                    </a:cubicBezTo>
                    <a:cubicBezTo>
                      <a:pt x="22683" y="0"/>
                      <a:pt x="29188" y="6505"/>
                      <a:pt x="29188" y="145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5"/>
              <p:cNvSpPr/>
              <p:nvPr/>
            </p:nvSpPr>
            <p:spPr>
              <a:xfrm>
                <a:off x="-1394841" y="974008"/>
                <a:ext cx="19853" cy="57898"/>
              </a:xfrm>
              <a:custGeom>
                <a:avLst/>
                <a:gdLst/>
                <a:ahLst/>
                <a:cxnLst/>
                <a:rect l="l" t="t" r="r" b="b"/>
                <a:pathLst>
                  <a:path w="801" h="2336" extrusionOk="0">
                    <a:moveTo>
                      <a:pt x="0" y="0"/>
                    </a:moveTo>
                    <a:lnTo>
                      <a:pt x="0" y="2335"/>
                    </a:lnTo>
                    <a:lnTo>
                      <a:pt x="801" y="2335"/>
                    </a:lnTo>
                    <a:lnTo>
                      <a:pt x="8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5"/>
              <p:cNvSpPr/>
              <p:nvPr/>
            </p:nvSpPr>
            <p:spPr>
              <a:xfrm>
                <a:off x="-1394841" y="1616386"/>
                <a:ext cx="19853" cy="62037"/>
              </a:xfrm>
              <a:custGeom>
                <a:avLst/>
                <a:gdLst/>
                <a:ahLst/>
                <a:cxnLst/>
                <a:rect l="l" t="t" r="r" b="b"/>
                <a:pathLst>
                  <a:path w="801" h="2503" extrusionOk="0">
                    <a:moveTo>
                      <a:pt x="0" y="1"/>
                    </a:moveTo>
                    <a:lnTo>
                      <a:pt x="0" y="2502"/>
                    </a:lnTo>
                    <a:lnTo>
                      <a:pt x="801" y="2502"/>
                    </a:lnTo>
                    <a:lnTo>
                      <a:pt x="8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5"/>
              <p:cNvSpPr/>
              <p:nvPr/>
            </p:nvSpPr>
            <p:spPr>
              <a:xfrm>
                <a:off x="-1102998" y="1316264"/>
                <a:ext cx="71108" cy="19060"/>
              </a:xfrm>
              <a:custGeom>
                <a:avLst/>
                <a:gdLst/>
                <a:ahLst/>
                <a:cxnLst/>
                <a:rect l="l" t="t" r="r" b="b"/>
                <a:pathLst>
                  <a:path w="2869" h="769" extrusionOk="0">
                    <a:moveTo>
                      <a:pt x="0" y="1"/>
                    </a:moveTo>
                    <a:lnTo>
                      <a:pt x="0" y="768"/>
                    </a:lnTo>
                    <a:lnTo>
                      <a:pt x="2869" y="768"/>
                    </a:lnTo>
                    <a:lnTo>
                      <a:pt x="28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5"/>
              <p:cNvSpPr/>
              <p:nvPr/>
            </p:nvSpPr>
            <p:spPr>
              <a:xfrm>
                <a:off x="-1736304" y="1316264"/>
                <a:ext cx="74429" cy="19060"/>
              </a:xfrm>
              <a:custGeom>
                <a:avLst/>
                <a:gdLst/>
                <a:ahLst/>
                <a:cxnLst/>
                <a:rect l="l" t="t" r="r" b="b"/>
                <a:pathLst>
                  <a:path w="3003" h="769" extrusionOk="0">
                    <a:moveTo>
                      <a:pt x="1" y="1"/>
                    </a:moveTo>
                    <a:lnTo>
                      <a:pt x="1" y="768"/>
                    </a:lnTo>
                    <a:lnTo>
                      <a:pt x="3003" y="768"/>
                    </a:lnTo>
                    <a:lnTo>
                      <a:pt x="3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5"/>
              <p:cNvSpPr/>
              <p:nvPr/>
            </p:nvSpPr>
            <p:spPr>
              <a:xfrm>
                <a:off x="-1241075" y="1045092"/>
                <a:ext cx="29792" cy="42209"/>
              </a:xfrm>
              <a:custGeom>
                <a:avLst/>
                <a:gdLst/>
                <a:ahLst/>
                <a:cxnLst/>
                <a:rect l="l" t="t" r="r" b="b"/>
                <a:pathLst>
                  <a:path w="1202" h="1703" extrusionOk="0">
                    <a:moveTo>
                      <a:pt x="1001" y="1"/>
                    </a:moveTo>
                    <a:lnTo>
                      <a:pt x="0" y="1602"/>
                    </a:lnTo>
                    <a:lnTo>
                      <a:pt x="234" y="1702"/>
                    </a:lnTo>
                    <a:lnTo>
                      <a:pt x="1201" y="101"/>
                    </a:lnTo>
                    <a:lnTo>
                      <a:pt x="1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5"/>
              <p:cNvSpPr/>
              <p:nvPr/>
            </p:nvSpPr>
            <p:spPr>
              <a:xfrm>
                <a:off x="-1558546" y="1569270"/>
                <a:ext cx="27313" cy="38045"/>
              </a:xfrm>
              <a:custGeom>
                <a:avLst/>
                <a:gdLst/>
                <a:ahLst/>
                <a:cxnLst/>
                <a:rect l="l" t="t" r="r" b="b"/>
                <a:pathLst>
                  <a:path w="1102" h="1535" extrusionOk="0">
                    <a:moveTo>
                      <a:pt x="868" y="0"/>
                    </a:moveTo>
                    <a:lnTo>
                      <a:pt x="0" y="1401"/>
                    </a:lnTo>
                    <a:lnTo>
                      <a:pt x="234" y="1535"/>
                    </a:lnTo>
                    <a:lnTo>
                      <a:pt x="1101" y="134"/>
                    </a:lnTo>
                    <a:lnTo>
                      <a:pt x="8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5"/>
              <p:cNvSpPr/>
              <p:nvPr/>
            </p:nvSpPr>
            <p:spPr>
              <a:xfrm>
                <a:off x="-1138564" y="1164977"/>
                <a:ext cx="43845" cy="28131"/>
              </a:xfrm>
              <a:custGeom>
                <a:avLst/>
                <a:gdLst/>
                <a:ahLst/>
                <a:cxnLst/>
                <a:rect l="l" t="t" r="r" b="b"/>
                <a:pathLst>
                  <a:path w="1769" h="1135" extrusionOk="0">
                    <a:moveTo>
                      <a:pt x="1635" y="1"/>
                    </a:moveTo>
                    <a:lnTo>
                      <a:pt x="1" y="935"/>
                    </a:lnTo>
                    <a:lnTo>
                      <a:pt x="101" y="1135"/>
                    </a:lnTo>
                    <a:lnTo>
                      <a:pt x="1769" y="234"/>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5"/>
              <p:cNvSpPr/>
              <p:nvPr/>
            </p:nvSpPr>
            <p:spPr>
              <a:xfrm>
                <a:off x="-1672631" y="1460959"/>
                <a:ext cx="38863" cy="25652"/>
              </a:xfrm>
              <a:custGeom>
                <a:avLst/>
                <a:gdLst/>
                <a:ahLst/>
                <a:cxnLst/>
                <a:rect l="l" t="t" r="r" b="b"/>
                <a:pathLst>
                  <a:path w="1568" h="1035" extrusionOk="0">
                    <a:moveTo>
                      <a:pt x="1468" y="0"/>
                    </a:moveTo>
                    <a:lnTo>
                      <a:pt x="0" y="834"/>
                    </a:lnTo>
                    <a:lnTo>
                      <a:pt x="133" y="1035"/>
                    </a:lnTo>
                    <a:lnTo>
                      <a:pt x="1568" y="234"/>
                    </a:lnTo>
                    <a:lnTo>
                      <a:pt x="1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5"/>
              <p:cNvSpPr/>
              <p:nvPr/>
            </p:nvSpPr>
            <p:spPr>
              <a:xfrm>
                <a:off x="-1136903" y="1456002"/>
                <a:ext cx="43845" cy="27313"/>
              </a:xfrm>
              <a:custGeom>
                <a:avLst/>
                <a:gdLst/>
                <a:ahLst/>
                <a:cxnLst/>
                <a:rect l="l" t="t" r="r" b="b"/>
                <a:pathLst>
                  <a:path w="1769" h="1102" extrusionOk="0">
                    <a:moveTo>
                      <a:pt x="134" y="0"/>
                    </a:moveTo>
                    <a:lnTo>
                      <a:pt x="1" y="200"/>
                    </a:lnTo>
                    <a:lnTo>
                      <a:pt x="1668" y="1101"/>
                    </a:lnTo>
                    <a:lnTo>
                      <a:pt x="1768" y="868"/>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5"/>
              <p:cNvSpPr/>
              <p:nvPr/>
            </p:nvSpPr>
            <p:spPr>
              <a:xfrm>
                <a:off x="-1675134" y="1170776"/>
                <a:ext cx="38888" cy="24810"/>
              </a:xfrm>
              <a:custGeom>
                <a:avLst/>
                <a:gdLst/>
                <a:ahLst/>
                <a:cxnLst/>
                <a:rect l="l" t="t" r="r" b="b"/>
                <a:pathLst>
                  <a:path w="1569" h="1001" extrusionOk="0">
                    <a:moveTo>
                      <a:pt x="101" y="0"/>
                    </a:moveTo>
                    <a:lnTo>
                      <a:pt x="1" y="234"/>
                    </a:lnTo>
                    <a:lnTo>
                      <a:pt x="1469" y="1001"/>
                    </a:lnTo>
                    <a:lnTo>
                      <a:pt x="1569" y="767"/>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5"/>
              <p:cNvSpPr/>
              <p:nvPr/>
            </p:nvSpPr>
            <p:spPr>
              <a:xfrm>
                <a:off x="-1236936" y="1563470"/>
                <a:ext cx="30609" cy="42209"/>
              </a:xfrm>
              <a:custGeom>
                <a:avLst/>
                <a:gdLst/>
                <a:ahLst/>
                <a:cxnLst/>
                <a:rect l="l" t="t" r="r" b="b"/>
                <a:pathLst>
                  <a:path w="1235" h="1703" extrusionOk="0">
                    <a:moveTo>
                      <a:pt x="234" y="1"/>
                    </a:moveTo>
                    <a:lnTo>
                      <a:pt x="0" y="134"/>
                    </a:lnTo>
                    <a:lnTo>
                      <a:pt x="1034" y="1702"/>
                    </a:lnTo>
                    <a:lnTo>
                      <a:pt x="1234" y="1569"/>
                    </a:lnTo>
                    <a:lnTo>
                      <a:pt x="2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5"/>
              <p:cNvSpPr/>
              <p:nvPr/>
            </p:nvSpPr>
            <p:spPr>
              <a:xfrm>
                <a:off x="-1561867" y="1047570"/>
                <a:ext cx="27313" cy="38888"/>
              </a:xfrm>
              <a:custGeom>
                <a:avLst/>
                <a:gdLst/>
                <a:ahLst/>
                <a:cxnLst/>
                <a:rect l="l" t="t" r="r" b="b"/>
                <a:pathLst>
                  <a:path w="1102" h="1569" extrusionOk="0">
                    <a:moveTo>
                      <a:pt x="201" y="1"/>
                    </a:moveTo>
                    <a:lnTo>
                      <a:pt x="1" y="134"/>
                    </a:lnTo>
                    <a:lnTo>
                      <a:pt x="902" y="1569"/>
                    </a:lnTo>
                    <a:lnTo>
                      <a:pt x="1102" y="1435"/>
                    </a:lnTo>
                    <a:lnTo>
                      <a:pt x="2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5"/>
              <p:cNvSpPr/>
              <p:nvPr/>
            </p:nvSpPr>
            <p:spPr>
              <a:xfrm>
                <a:off x="-1746218" y="964070"/>
                <a:ext cx="725903" cy="546509"/>
              </a:xfrm>
              <a:custGeom>
                <a:avLst/>
                <a:gdLst/>
                <a:ahLst/>
                <a:cxnLst/>
                <a:rect l="l" t="t" r="r" b="b"/>
                <a:pathLst>
                  <a:path w="29288" h="22050" extrusionOk="0">
                    <a:moveTo>
                      <a:pt x="29288" y="14645"/>
                    </a:moveTo>
                    <a:lnTo>
                      <a:pt x="29288" y="15312"/>
                    </a:lnTo>
                    <a:cubicBezTo>
                      <a:pt x="26753" y="10975"/>
                      <a:pt x="22016" y="8073"/>
                      <a:pt x="16645" y="8073"/>
                    </a:cubicBezTo>
                    <a:cubicBezTo>
                      <a:pt x="8773" y="8073"/>
                      <a:pt x="2335" y="14278"/>
                      <a:pt x="2002" y="22050"/>
                    </a:cubicBezTo>
                    <a:cubicBezTo>
                      <a:pt x="1501" y="21216"/>
                      <a:pt x="1101" y="20315"/>
                      <a:pt x="801" y="19348"/>
                    </a:cubicBezTo>
                    <a:cubicBezTo>
                      <a:pt x="300" y="17880"/>
                      <a:pt x="0" y="16279"/>
                      <a:pt x="0" y="14645"/>
                    </a:cubicBezTo>
                    <a:cubicBezTo>
                      <a:pt x="0" y="6572"/>
                      <a:pt x="6572" y="1"/>
                      <a:pt x="14644" y="1"/>
                    </a:cubicBezTo>
                    <a:cubicBezTo>
                      <a:pt x="22750" y="1"/>
                      <a:pt x="29288" y="6606"/>
                      <a:pt x="29288" y="14645"/>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5"/>
              <p:cNvSpPr/>
              <p:nvPr/>
            </p:nvSpPr>
            <p:spPr>
              <a:xfrm>
                <a:off x="-1445278" y="1263373"/>
                <a:ext cx="123206" cy="121546"/>
              </a:xfrm>
              <a:custGeom>
                <a:avLst/>
                <a:gdLst/>
                <a:ahLst/>
                <a:cxnLst/>
                <a:rect l="l" t="t" r="r" b="b"/>
                <a:pathLst>
                  <a:path w="4971" h="4904" extrusionOk="0">
                    <a:moveTo>
                      <a:pt x="2469" y="734"/>
                    </a:moveTo>
                    <a:cubicBezTo>
                      <a:pt x="3369" y="734"/>
                      <a:pt x="4137" y="1501"/>
                      <a:pt x="4137" y="2402"/>
                    </a:cubicBezTo>
                    <a:cubicBezTo>
                      <a:pt x="4137" y="3336"/>
                      <a:pt x="3369" y="4070"/>
                      <a:pt x="2469" y="4070"/>
                    </a:cubicBezTo>
                    <a:cubicBezTo>
                      <a:pt x="1535" y="4070"/>
                      <a:pt x="801" y="3336"/>
                      <a:pt x="801" y="2402"/>
                    </a:cubicBezTo>
                    <a:cubicBezTo>
                      <a:pt x="801" y="1501"/>
                      <a:pt x="1535" y="734"/>
                      <a:pt x="2469" y="734"/>
                    </a:cubicBezTo>
                    <a:close/>
                    <a:moveTo>
                      <a:pt x="2469" y="0"/>
                    </a:moveTo>
                    <a:cubicBezTo>
                      <a:pt x="1134" y="0"/>
                      <a:pt x="0" y="1068"/>
                      <a:pt x="0" y="2469"/>
                    </a:cubicBezTo>
                    <a:cubicBezTo>
                      <a:pt x="0" y="3803"/>
                      <a:pt x="1101" y="4904"/>
                      <a:pt x="2469" y="4904"/>
                    </a:cubicBezTo>
                    <a:cubicBezTo>
                      <a:pt x="3836" y="4904"/>
                      <a:pt x="4970" y="3803"/>
                      <a:pt x="4937" y="2469"/>
                    </a:cubicBezTo>
                    <a:cubicBezTo>
                      <a:pt x="4937" y="1134"/>
                      <a:pt x="3836" y="0"/>
                      <a:pt x="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5"/>
              <p:cNvSpPr/>
              <p:nvPr/>
            </p:nvSpPr>
            <p:spPr>
              <a:xfrm>
                <a:off x="-1332854" y="1293958"/>
                <a:ext cx="124049" cy="59558"/>
              </a:xfrm>
              <a:custGeom>
                <a:avLst/>
                <a:gdLst/>
                <a:ahLst/>
                <a:cxnLst/>
                <a:rect l="l" t="t" r="r" b="b"/>
                <a:pathLst>
                  <a:path w="5005" h="2403" extrusionOk="0">
                    <a:moveTo>
                      <a:pt x="1" y="1168"/>
                    </a:moveTo>
                    <a:cubicBezTo>
                      <a:pt x="1" y="1168"/>
                      <a:pt x="2636" y="0"/>
                      <a:pt x="5004" y="1301"/>
                    </a:cubicBezTo>
                    <a:cubicBezTo>
                      <a:pt x="5004" y="1301"/>
                      <a:pt x="2636" y="2402"/>
                      <a:pt x="1" y="11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5"/>
              <p:cNvSpPr/>
              <p:nvPr/>
            </p:nvSpPr>
            <p:spPr>
              <a:xfrm>
                <a:off x="-1423790" y="1049231"/>
                <a:ext cx="73611" cy="223263"/>
              </a:xfrm>
              <a:custGeom>
                <a:avLst/>
                <a:gdLst/>
                <a:ahLst/>
                <a:cxnLst/>
                <a:rect l="l" t="t" r="r" b="b"/>
                <a:pathLst>
                  <a:path w="2970" h="9008" extrusionOk="0">
                    <a:moveTo>
                      <a:pt x="1602" y="9007"/>
                    </a:moveTo>
                    <a:cubicBezTo>
                      <a:pt x="1602" y="9007"/>
                      <a:pt x="1" y="3870"/>
                      <a:pt x="1635" y="34"/>
                    </a:cubicBezTo>
                    <a:cubicBezTo>
                      <a:pt x="1635" y="1"/>
                      <a:pt x="2969" y="4804"/>
                      <a:pt x="1602" y="90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5"/>
              <p:cNvSpPr/>
              <p:nvPr/>
            </p:nvSpPr>
            <p:spPr>
              <a:xfrm>
                <a:off x="-1677613" y="974008"/>
                <a:ext cx="648202" cy="596922"/>
              </a:xfrm>
              <a:custGeom>
                <a:avLst/>
                <a:gdLst/>
                <a:ahLst/>
                <a:cxnLst/>
                <a:rect l="l" t="t" r="r" b="b"/>
                <a:pathLst>
                  <a:path w="26153" h="24084" extrusionOk="0">
                    <a:moveTo>
                      <a:pt x="26153" y="14244"/>
                    </a:moveTo>
                    <a:cubicBezTo>
                      <a:pt x="26153" y="16879"/>
                      <a:pt x="25452" y="19347"/>
                      <a:pt x="24218" y="21415"/>
                    </a:cubicBezTo>
                    <a:cubicBezTo>
                      <a:pt x="23685" y="22383"/>
                      <a:pt x="22984" y="23317"/>
                      <a:pt x="22217" y="24084"/>
                    </a:cubicBezTo>
                    <a:cubicBezTo>
                      <a:pt x="22384" y="23851"/>
                      <a:pt x="22550" y="23584"/>
                      <a:pt x="22684" y="23350"/>
                    </a:cubicBezTo>
                    <a:cubicBezTo>
                      <a:pt x="23918" y="21215"/>
                      <a:pt x="24585" y="18814"/>
                      <a:pt x="24585" y="16178"/>
                    </a:cubicBezTo>
                    <a:cubicBezTo>
                      <a:pt x="24585" y="8306"/>
                      <a:pt x="18214" y="1901"/>
                      <a:pt x="10342" y="1901"/>
                    </a:cubicBezTo>
                    <a:cubicBezTo>
                      <a:pt x="6239" y="1901"/>
                      <a:pt x="2569" y="3636"/>
                      <a:pt x="1" y="6338"/>
                    </a:cubicBezTo>
                    <a:cubicBezTo>
                      <a:pt x="2536" y="2502"/>
                      <a:pt x="6906" y="0"/>
                      <a:pt x="11843" y="0"/>
                    </a:cubicBezTo>
                    <a:cubicBezTo>
                      <a:pt x="19748" y="0"/>
                      <a:pt x="26153" y="6371"/>
                      <a:pt x="26153" y="14244"/>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1756975" y="1202179"/>
                <a:ext cx="47141" cy="198453"/>
              </a:xfrm>
              <a:custGeom>
                <a:avLst/>
                <a:gdLst/>
                <a:ahLst/>
                <a:cxnLst/>
                <a:rect l="l" t="t" r="r" b="b"/>
                <a:pathLst>
                  <a:path w="1902" h="8007" extrusionOk="0">
                    <a:moveTo>
                      <a:pt x="1902" y="1"/>
                    </a:moveTo>
                    <a:cubicBezTo>
                      <a:pt x="1902" y="1"/>
                      <a:pt x="1" y="2836"/>
                      <a:pt x="1268" y="8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5" name="Google Shape;2035;p35"/>
          <p:cNvGrpSpPr/>
          <p:nvPr/>
        </p:nvGrpSpPr>
        <p:grpSpPr>
          <a:xfrm flipH="1">
            <a:off x="720010" y="3395307"/>
            <a:ext cx="2809420" cy="1492809"/>
            <a:chOff x="-2190500" y="4910625"/>
            <a:chExt cx="2583850" cy="1372950"/>
          </a:xfrm>
        </p:grpSpPr>
        <p:sp>
          <p:nvSpPr>
            <p:cNvPr id="2036" name="Google Shape;2036;p35"/>
            <p:cNvSpPr/>
            <p:nvPr/>
          </p:nvSpPr>
          <p:spPr>
            <a:xfrm>
              <a:off x="-432950" y="6174000"/>
              <a:ext cx="38250" cy="109575"/>
            </a:xfrm>
            <a:custGeom>
              <a:avLst/>
              <a:gdLst/>
              <a:ahLst/>
              <a:cxnLst/>
              <a:rect l="l" t="t" r="r" b="b"/>
              <a:pathLst>
                <a:path w="1530" h="4383" extrusionOk="0">
                  <a:moveTo>
                    <a:pt x="274" y="0"/>
                  </a:moveTo>
                  <a:lnTo>
                    <a:pt x="1530" y="0"/>
                  </a:lnTo>
                  <a:lnTo>
                    <a:pt x="1484" y="4383"/>
                  </a:lnTo>
                  <a:lnTo>
                    <a:pt x="0"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p:cNvSpPr/>
            <p:nvPr/>
          </p:nvSpPr>
          <p:spPr>
            <a:xfrm>
              <a:off x="-472325" y="6174000"/>
              <a:ext cx="93050" cy="109575"/>
            </a:xfrm>
            <a:custGeom>
              <a:avLst/>
              <a:gdLst/>
              <a:ahLst/>
              <a:cxnLst/>
              <a:rect l="l" t="t" r="r" b="b"/>
              <a:pathLst>
                <a:path w="3722" h="4383" extrusionOk="0">
                  <a:moveTo>
                    <a:pt x="3721" y="2191"/>
                  </a:moveTo>
                  <a:cubicBezTo>
                    <a:pt x="3721" y="3401"/>
                    <a:pt x="2876" y="4383"/>
                    <a:pt x="1849" y="4383"/>
                  </a:cubicBezTo>
                  <a:cubicBezTo>
                    <a:pt x="822" y="4383"/>
                    <a:pt x="0" y="3401"/>
                    <a:pt x="0" y="2191"/>
                  </a:cubicBezTo>
                  <a:cubicBezTo>
                    <a:pt x="0" y="982"/>
                    <a:pt x="822" y="0"/>
                    <a:pt x="1849" y="0"/>
                  </a:cubicBezTo>
                  <a:cubicBezTo>
                    <a:pt x="2876" y="0"/>
                    <a:pt x="3721" y="982"/>
                    <a:pt x="3721"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5"/>
            <p:cNvSpPr/>
            <p:nvPr/>
          </p:nvSpPr>
          <p:spPr>
            <a:xfrm>
              <a:off x="-442650" y="6174000"/>
              <a:ext cx="93025" cy="109575"/>
            </a:xfrm>
            <a:custGeom>
              <a:avLst/>
              <a:gdLst/>
              <a:ahLst/>
              <a:cxnLst/>
              <a:rect l="l" t="t" r="r" b="b"/>
              <a:pathLst>
                <a:path w="3721" h="4383" extrusionOk="0">
                  <a:moveTo>
                    <a:pt x="3721" y="2191"/>
                  </a:moveTo>
                  <a:cubicBezTo>
                    <a:pt x="3721" y="3401"/>
                    <a:pt x="2899" y="4383"/>
                    <a:pt x="1872" y="4383"/>
                  </a:cubicBezTo>
                  <a:cubicBezTo>
                    <a:pt x="845" y="4383"/>
                    <a:pt x="0" y="3401"/>
                    <a:pt x="0" y="2191"/>
                  </a:cubicBezTo>
                  <a:cubicBezTo>
                    <a:pt x="0" y="982"/>
                    <a:pt x="845" y="0"/>
                    <a:pt x="1872" y="0"/>
                  </a:cubicBezTo>
                  <a:cubicBezTo>
                    <a:pt x="2899" y="0"/>
                    <a:pt x="3721" y="982"/>
                    <a:pt x="3721"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5"/>
            <p:cNvSpPr/>
            <p:nvPr/>
          </p:nvSpPr>
          <p:spPr>
            <a:xfrm>
              <a:off x="-434675" y="6181400"/>
              <a:ext cx="78775" cy="94200"/>
            </a:xfrm>
            <a:custGeom>
              <a:avLst/>
              <a:gdLst/>
              <a:ahLst/>
              <a:cxnLst/>
              <a:rect l="l" t="t" r="r" b="b"/>
              <a:pathLst>
                <a:path w="3151" h="3768" extrusionOk="0">
                  <a:moveTo>
                    <a:pt x="3151" y="1895"/>
                  </a:moveTo>
                  <a:cubicBezTo>
                    <a:pt x="3151" y="2923"/>
                    <a:pt x="2420" y="3767"/>
                    <a:pt x="1576" y="3767"/>
                  </a:cubicBezTo>
                  <a:cubicBezTo>
                    <a:pt x="686" y="3767"/>
                    <a:pt x="1" y="2945"/>
                    <a:pt x="1" y="1895"/>
                  </a:cubicBezTo>
                  <a:cubicBezTo>
                    <a:pt x="1" y="845"/>
                    <a:pt x="709" y="1"/>
                    <a:pt x="1576" y="1"/>
                  </a:cubicBezTo>
                  <a:cubicBezTo>
                    <a:pt x="2420" y="47"/>
                    <a:pt x="3151" y="868"/>
                    <a:pt x="3151" y="1895"/>
                  </a:cubicBezTo>
                  <a:close/>
                </a:path>
              </a:pathLst>
            </a:custGeom>
            <a:solidFill>
              <a:srgbClr val="E4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5"/>
            <p:cNvSpPr/>
            <p:nvPr/>
          </p:nvSpPr>
          <p:spPr>
            <a:xfrm>
              <a:off x="-468325" y="6172850"/>
              <a:ext cx="118700" cy="51375"/>
            </a:xfrm>
            <a:custGeom>
              <a:avLst/>
              <a:gdLst/>
              <a:ahLst/>
              <a:cxnLst/>
              <a:rect l="l" t="t" r="r" b="b"/>
              <a:pathLst>
                <a:path w="4748" h="2055" extrusionOk="0">
                  <a:moveTo>
                    <a:pt x="4748" y="2055"/>
                  </a:moveTo>
                  <a:lnTo>
                    <a:pt x="0" y="1324"/>
                  </a:lnTo>
                  <a:cubicBezTo>
                    <a:pt x="0" y="1324"/>
                    <a:pt x="297" y="1"/>
                    <a:pt x="2283" y="1"/>
                  </a:cubicBezTo>
                  <a:cubicBezTo>
                    <a:pt x="4291" y="1"/>
                    <a:pt x="4657" y="1256"/>
                    <a:pt x="4748"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p:cNvSpPr/>
            <p:nvPr/>
          </p:nvSpPr>
          <p:spPr>
            <a:xfrm>
              <a:off x="36100" y="6174000"/>
              <a:ext cx="38825" cy="109575"/>
            </a:xfrm>
            <a:custGeom>
              <a:avLst/>
              <a:gdLst/>
              <a:ahLst/>
              <a:cxnLst/>
              <a:rect l="l" t="t" r="r" b="b"/>
              <a:pathLst>
                <a:path w="1553" h="4383" extrusionOk="0">
                  <a:moveTo>
                    <a:pt x="298" y="0"/>
                  </a:moveTo>
                  <a:lnTo>
                    <a:pt x="1553" y="0"/>
                  </a:lnTo>
                  <a:lnTo>
                    <a:pt x="1484" y="4383"/>
                  </a:lnTo>
                  <a:lnTo>
                    <a:pt x="1"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p:cNvSpPr/>
            <p:nvPr/>
          </p:nvSpPr>
          <p:spPr>
            <a:xfrm>
              <a:off x="-2700" y="6174000"/>
              <a:ext cx="92475" cy="109575"/>
            </a:xfrm>
            <a:custGeom>
              <a:avLst/>
              <a:gdLst/>
              <a:ahLst/>
              <a:cxnLst/>
              <a:rect l="l" t="t" r="r" b="b"/>
              <a:pathLst>
                <a:path w="3699" h="4383" extrusionOk="0">
                  <a:moveTo>
                    <a:pt x="3698" y="2191"/>
                  </a:moveTo>
                  <a:cubicBezTo>
                    <a:pt x="3698" y="3378"/>
                    <a:pt x="2877" y="4383"/>
                    <a:pt x="1850" y="4383"/>
                  </a:cubicBezTo>
                  <a:cubicBezTo>
                    <a:pt x="822" y="4383"/>
                    <a:pt x="1" y="3424"/>
                    <a:pt x="1" y="2191"/>
                  </a:cubicBezTo>
                  <a:cubicBezTo>
                    <a:pt x="1" y="982"/>
                    <a:pt x="822" y="0"/>
                    <a:pt x="1850" y="0"/>
                  </a:cubicBezTo>
                  <a:cubicBezTo>
                    <a:pt x="2877" y="0"/>
                    <a:pt x="3698" y="982"/>
                    <a:pt x="3698"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5"/>
            <p:cNvSpPr/>
            <p:nvPr/>
          </p:nvSpPr>
          <p:spPr>
            <a:xfrm>
              <a:off x="26975" y="6174000"/>
              <a:ext cx="92475" cy="109575"/>
            </a:xfrm>
            <a:custGeom>
              <a:avLst/>
              <a:gdLst/>
              <a:ahLst/>
              <a:cxnLst/>
              <a:rect l="l" t="t" r="r" b="b"/>
              <a:pathLst>
                <a:path w="3699" h="4383" extrusionOk="0">
                  <a:moveTo>
                    <a:pt x="3698" y="2191"/>
                  </a:moveTo>
                  <a:cubicBezTo>
                    <a:pt x="3698" y="3401"/>
                    <a:pt x="2877" y="4383"/>
                    <a:pt x="1849" y="4383"/>
                  </a:cubicBezTo>
                  <a:cubicBezTo>
                    <a:pt x="822" y="4383"/>
                    <a:pt x="1" y="3401"/>
                    <a:pt x="1" y="2191"/>
                  </a:cubicBezTo>
                  <a:cubicBezTo>
                    <a:pt x="1" y="982"/>
                    <a:pt x="822" y="0"/>
                    <a:pt x="1849" y="0"/>
                  </a:cubicBezTo>
                  <a:cubicBezTo>
                    <a:pt x="2877" y="0"/>
                    <a:pt x="3698" y="982"/>
                    <a:pt x="3698"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5"/>
            <p:cNvSpPr/>
            <p:nvPr/>
          </p:nvSpPr>
          <p:spPr>
            <a:xfrm>
              <a:off x="33825" y="6181400"/>
              <a:ext cx="78775" cy="94200"/>
            </a:xfrm>
            <a:custGeom>
              <a:avLst/>
              <a:gdLst/>
              <a:ahLst/>
              <a:cxnLst/>
              <a:rect l="l" t="t" r="r" b="b"/>
              <a:pathLst>
                <a:path w="3151" h="3768" extrusionOk="0">
                  <a:moveTo>
                    <a:pt x="3150" y="1895"/>
                  </a:moveTo>
                  <a:cubicBezTo>
                    <a:pt x="3150" y="2923"/>
                    <a:pt x="2443" y="3767"/>
                    <a:pt x="1575" y="3767"/>
                  </a:cubicBezTo>
                  <a:cubicBezTo>
                    <a:pt x="708" y="3767"/>
                    <a:pt x="1" y="2923"/>
                    <a:pt x="1" y="1895"/>
                  </a:cubicBezTo>
                  <a:cubicBezTo>
                    <a:pt x="1" y="845"/>
                    <a:pt x="708" y="1"/>
                    <a:pt x="1575" y="1"/>
                  </a:cubicBezTo>
                  <a:cubicBezTo>
                    <a:pt x="2443" y="1"/>
                    <a:pt x="3150" y="845"/>
                    <a:pt x="3150" y="1895"/>
                  </a:cubicBezTo>
                  <a:close/>
                </a:path>
              </a:pathLst>
            </a:custGeom>
            <a:solidFill>
              <a:srgbClr val="E4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p:cNvSpPr/>
            <p:nvPr/>
          </p:nvSpPr>
          <p:spPr>
            <a:xfrm>
              <a:off x="1300" y="6172850"/>
              <a:ext cx="118150" cy="51375"/>
            </a:xfrm>
            <a:custGeom>
              <a:avLst/>
              <a:gdLst/>
              <a:ahLst/>
              <a:cxnLst/>
              <a:rect l="l" t="t" r="r" b="b"/>
              <a:pathLst>
                <a:path w="4726" h="2055" extrusionOk="0">
                  <a:moveTo>
                    <a:pt x="4725" y="2055"/>
                  </a:moveTo>
                  <a:lnTo>
                    <a:pt x="0" y="1324"/>
                  </a:lnTo>
                  <a:cubicBezTo>
                    <a:pt x="0" y="1324"/>
                    <a:pt x="274" y="1"/>
                    <a:pt x="2283" y="1"/>
                  </a:cubicBezTo>
                  <a:cubicBezTo>
                    <a:pt x="4269" y="1"/>
                    <a:pt x="4680" y="1256"/>
                    <a:pt x="4725"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5"/>
            <p:cNvSpPr/>
            <p:nvPr/>
          </p:nvSpPr>
          <p:spPr>
            <a:xfrm>
              <a:off x="-2177950" y="4911175"/>
              <a:ext cx="1990975" cy="67950"/>
            </a:xfrm>
            <a:custGeom>
              <a:avLst/>
              <a:gdLst/>
              <a:ahLst/>
              <a:cxnLst/>
              <a:rect l="l" t="t" r="r" b="b"/>
              <a:pathLst>
                <a:path w="79639" h="2718" extrusionOk="0">
                  <a:moveTo>
                    <a:pt x="79638" y="1"/>
                  </a:moveTo>
                  <a:lnTo>
                    <a:pt x="79387" y="2717"/>
                  </a:lnTo>
                  <a:lnTo>
                    <a:pt x="777" y="2717"/>
                  </a:lnTo>
                  <a:lnTo>
                    <a:pt x="1"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5"/>
            <p:cNvSpPr/>
            <p:nvPr/>
          </p:nvSpPr>
          <p:spPr>
            <a:xfrm>
              <a:off x="-193275" y="4911175"/>
              <a:ext cx="511300" cy="67950"/>
            </a:xfrm>
            <a:custGeom>
              <a:avLst/>
              <a:gdLst/>
              <a:ahLst/>
              <a:cxnLst/>
              <a:rect l="l" t="t" r="r" b="b"/>
              <a:pathLst>
                <a:path w="20452" h="2718" extrusionOk="0">
                  <a:moveTo>
                    <a:pt x="19630" y="2717"/>
                  </a:moveTo>
                  <a:lnTo>
                    <a:pt x="0" y="2717"/>
                  </a:lnTo>
                  <a:lnTo>
                    <a:pt x="251" y="1"/>
                  </a:lnTo>
                  <a:lnTo>
                    <a:pt x="20452" y="1"/>
                  </a:lnTo>
                  <a:close/>
                </a:path>
              </a:pathLst>
            </a:custGeom>
            <a:solidFill>
              <a:srgbClr val="E4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p:cNvSpPr/>
            <p:nvPr/>
          </p:nvSpPr>
          <p:spPr>
            <a:xfrm>
              <a:off x="-2058675" y="4979100"/>
              <a:ext cx="2254575" cy="76475"/>
            </a:xfrm>
            <a:custGeom>
              <a:avLst/>
              <a:gdLst/>
              <a:ahLst/>
              <a:cxnLst/>
              <a:rect l="l" t="t" r="r" b="b"/>
              <a:pathLst>
                <a:path w="90183" h="3059" extrusionOk="0">
                  <a:moveTo>
                    <a:pt x="90183" y="0"/>
                  </a:moveTo>
                  <a:lnTo>
                    <a:pt x="88791" y="2625"/>
                  </a:lnTo>
                  <a:lnTo>
                    <a:pt x="1986" y="3059"/>
                  </a:lnTo>
                  <a:lnTo>
                    <a:pt x="0" y="0"/>
                  </a:lnTo>
                  <a:close/>
                </a:path>
              </a:pathLst>
            </a:custGeom>
            <a:solidFill>
              <a:srgbClr val="98A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5"/>
            <p:cNvSpPr/>
            <p:nvPr/>
          </p:nvSpPr>
          <p:spPr>
            <a:xfrm>
              <a:off x="-2058675" y="4979100"/>
              <a:ext cx="2254575" cy="76475"/>
            </a:xfrm>
            <a:custGeom>
              <a:avLst/>
              <a:gdLst/>
              <a:ahLst/>
              <a:cxnLst/>
              <a:rect l="l" t="t" r="r" b="b"/>
              <a:pathLst>
                <a:path w="90183" h="3059" extrusionOk="0">
                  <a:moveTo>
                    <a:pt x="89863" y="594"/>
                  </a:moveTo>
                  <a:lnTo>
                    <a:pt x="71557" y="1141"/>
                  </a:lnTo>
                  <a:lnTo>
                    <a:pt x="70599" y="2625"/>
                  </a:lnTo>
                  <a:lnTo>
                    <a:pt x="1986" y="3059"/>
                  </a:lnTo>
                  <a:lnTo>
                    <a:pt x="0" y="0"/>
                  </a:lnTo>
                  <a:lnTo>
                    <a:pt x="90183" y="0"/>
                  </a:lnTo>
                  <a:close/>
                </a:path>
              </a:pathLst>
            </a:custGeom>
            <a:solidFill>
              <a:srgbClr val="635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5"/>
            <p:cNvSpPr/>
            <p:nvPr/>
          </p:nvSpPr>
          <p:spPr>
            <a:xfrm>
              <a:off x="-138500" y="5047000"/>
              <a:ext cx="99875" cy="1116175"/>
            </a:xfrm>
            <a:custGeom>
              <a:avLst/>
              <a:gdLst/>
              <a:ahLst/>
              <a:cxnLst/>
              <a:rect l="l" t="t" r="r" b="b"/>
              <a:pathLst>
                <a:path w="3995" h="44647" extrusionOk="0">
                  <a:moveTo>
                    <a:pt x="3995" y="0"/>
                  </a:moveTo>
                  <a:lnTo>
                    <a:pt x="1027" y="44646"/>
                  </a:lnTo>
                  <a:lnTo>
                    <a:pt x="0" y="44646"/>
                  </a:lnTo>
                  <a:lnTo>
                    <a:pt x="1689" y="0"/>
                  </a:lnTo>
                  <a:close/>
                </a:path>
              </a:pathLst>
            </a:custGeom>
            <a:solidFill>
              <a:srgbClr val="D4D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5"/>
            <p:cNvSpPr/>
            <p:nvPr/>
          </p:nvSpPr>
          <p:spPr>
            <a:xfrm>
              <a:off x="-138500" y="5044725"/>
              <a:ext cx="76475" cy="1118450"/>
            </a:xfrm>
            <a:custGeom>
              <a:avLst/>
              <a:gdLst/>
              <a:ahLst/>
              <a:cxnLst/>
              <a:rect l="l" t="t" r="r" b="b"/>
              <a:pathLst>
                <a:path w="3059" h="44738" extrusionOk="0">
                  <a:moveTo>
                    <a:pt x="434" y="44737"/>
                  </a:moveTo>
                  <a:lnTo>
                    <a:pt x="3059" y="0"/>
                  </a:lnTo>
                  <a:lnTo>
                    <a:pt x="1689" y="91"/>
                  </a:lnTo>
                  <a:lnTo>
                    <a:pt x="0" y="447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5"/>
            <p:cNvSpPr/>
            <p:nvPr/>
          </p:nvSpPr>
          <p:spPr>
            <a:xfrm>
              <a:off x="-411275" y="6152875"/>
              <a:ext cx="536425" cy="42825"/>
            </a:xfrm>
            <a:custGeom>
              <a:avLst/>
              <a:gdLst/>
              <a:ahLst/>
              <a:cxnLst/>
              <a:rect l="l" t="t" r="r" b="b"/>
              <a:pathLst>
                <a:path w="21457" h="1713" extrusionOk="0">
                  <a:moveTo>
                    <a:pt x="21457" y="457"/>
                  </a:moveTo>
                  <a:lnTo>
                    <a:pt x="1" y="1"/>
                  </a:lnTo>
                  <a:lnTo>
                    <a:pt x="1" y="1416"/>
                  </a:lnTo>
                  <a:lnTo>
                    <a:pt x="21457" y="17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5"/>
            <p:cNvSpPr/>
            <p:nvPr/>
          </p:nvSpPr>
          <p:spPr>
            <a:xfrm>
              <a:off x="-485450" y="6152875"/>
              <a:ext cx="74200" cy="35400"/>
            </a:xfrm>
            <a:custGeom>
              <a:avLst/>
              <a:gdLst/>
              <a:ahLst/>
              <a:cxnLst/>
              <a:rect l="l" t="t" r="r" b="b"/>
              <a:pathLst>
                <a:path w="2968" h="1416" extrusionOk="0">
                  <a:moveTo>
                    <a:pt x="2968" y="1"/>
                  </a:moveTo>
                  <a:lnTo>
                    <a:pt x="1" y="1"/>
                  </a:lnTo>
                  <a:lnTo>
                    <a:pt x="1" y="1302"/>
                  </a:lnTo>
                  <a:lnTo>
                    <a:pt x="2968" y="141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5"/>
            <p:cNvSpPr/>
            <p:nvPr/>
          </p:nvSpPr>
          <p:spPr>
            <a:xfrm>
              <a:off x="-2112900" y="6174000"/>
              <a:ext cx="38275" cy="109575"/>
            </a:xfrm>
            <a:custGeom>
              <a:avLst/>
              <a:gdLst/>
              <a:ahLst/>
              <a:cxnLst/>
              <a:rect l="l" t="t" r="r" b="b"/>
              <a:pathLst>
                <a:path w="1531" h="4383" extrusionOk="0">
                  <a:moveTo>
                    <a:pt x="275" y="0"/>
                  </a:moveTo>
                  <a:lnTo>
                    <a:pt x="1530" y="0"/>
                  </a:lnTo>
                  <a:lnTo>
                    <a:pt x="1484" y="4383"/>
                  </a:lnTo>
                  <a:lnTo>
                    <a:pt x="1"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5"/>
            <p:cNvSpPr/>
            <p:nvPr/>
          </p:nvSpPr>
          <p:spPr>
            <a:xfrm>
              <a:off x="-2152275" y="6174000"/>
              <a:ext cx="93050" cy="109575"/>
            </a:xfrm>
            <a:custGeom>
              <a:avLst/>
              <a:gdLst/>
              <a:ahLst/>
              <a:cxnLst/>
              <a:rect l="l" t="t" r="r" b="b"/>
              <a:pathLst>
                <a:path w="3722" h="4383" extrusionOk="0">
                  <a:moveTo>
                    <a:pt x="3721" y="2191"/>
                  </a:moveTo>
                  <a:cubicBezTo>
                    <a:pt x="3721" y="3378"/>
                    <a:pt x="2877" y="4383"/>
                    <a:pt x="1850" y="4383"/>
                  </a:cubicBezTo>
                  <a:cubicBezTo>
                    <a:pt x="823" y="4383"/>
                    <a:pt x="1" y="3424"/>
                    <a:pt x="1" y="2191"/>
                  </a:cubicBezTo>
                  <a:cubicBezTo>
                    <a:pt x="1" y="982"/>
                    <a:pt x="823" y="0"/>
                    <a:pt x="1850" y="0"/>
                  </a:cubicBezTo>
                  <a:cubicBezTo>
                    <a:pt x="2877" y="0"/>
                    <a:pt x="3721" y="982"/>
                    <a:pt x="3721"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5"/>
            <p:cNvSpPr/>
            <p:nvPr/>
          </p:nvSpPr>
          <p:spPr>
            <a:xfrm>
              <a:off x="-2122025" y="6174000"/>
              <a:ext cx="92475" cy="109575"/>
            </a:xfrm>
            <a:custGeom>
              <a:avLst/>
              <a:gdLst/>
              <a:ahLst/>
              <a:cxnLst/>
              <a:rect l="l" t="t" r="r" b="b"/>
              <a:pathLst>
                <a:path w="3699" h="4383" extrusionOk="0">
                  <a:moveTo>
                    <a:pt x="3698" y="2191"/>
                  </a:moveTo>
                  <a:cubicBezTo>
                    <a:pt x="3698" y="3401"/>
                    <a:pt x="2877" y="4383"/>
                    <a:pt x="1849" y="4383"/>
                  </a:cubicBezTo>
                  <a:cubicBezTo>
                    <a:pt x="822" y="4383"/>
                    <a:pt x="1" y="3401"/>
                    <a:pt x="1" y="2191"/>
                  </a:cubicBezTo>
                  <a:cubicBezTo>
                    <a:pt x="1" y="982"/>
                    <a:pt x="822" y="0"/>
                    <a:pt x="1849" y="0"/>
                  </a:cubicBezTo>
                  <a:cubicBezTo>
                    <a:pt x="2877" y="0"/>
                    <a:pt x="3698" y="982"/>
                    <a:pt x="3698"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p:cNvSpPr/>
            <p:nvPr/>
          </p:nvSpPr>
          <p:spPr>
            <a:xfrm>
              <a:off x="-2115175" y="6181400"/>
              <a:ext cx="78775" cy="94200"/>
            </a:xfrm>
            <a:custGeom>
              <a:avLst/>
              <a:gdLst/>
              <a:ahLst/>
              <a:cxnLst/>
              <a:rect l="l" t="t" r="r" b="b"/>
              <a:pathLst>
                <a:path w="3151" h="3768" extrusionOk="0">
                  <a:moveTo>
                    <a:pt x="3150" y="1895"/>
                  </a:moveTo>
                  <a:cubicBezTo>
                    <a:pt x="3150" y="2923"/>
                    <a:pt x="2443" y="3767"/>
                    <a:pt x="1575" y="3767"/>
                  </a:cubicBezTo>
                  <a:cubicBezTo>
                    <a:pt x="708" y="3767"/>
                    <a:pt x="0" y="2923"/>
                    <a:pt x="0" y="1895"/>
                  </a:cubicBezTo>
                  <a:cubicBezTo>
                    <a:pt x="0" y="845"/>
                    <a:pt x="708" y="1"/>
                    <a:pt x="1575" y="1"/>
                  </a:cubicBezTo>
                  <a:cubicBezTo>
                    <a:pt x="2443" y="1"/>
                    <a:pt x="3150" y="845"/>
                    <a:pt x="3150" y="189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p:cNvSpPr/>
            <p:nvPr/>
          </p:nvSpPr>
          <p:spPr>
            <a:xfrm>
              <a:off x="-2147700" y="6172850"/>
              <a:ext cx="118150" cy="51375"/>
            </a:xfrm>
            <a:custGeom>
              <a:avLst/>
              <a:gdLst/>
              <a:ahLst/>
              <a:cxnLst/>
              <a:rect l="l" t="t" r="r" b="b"/>
              <a:pathLst>
                <a:path w="4726" h="2055" extrusionOk="0">
                  <a:moveTo>
                    <a:pt x="4725" y="2055"/>
                  </a:moveTo>
                  <a:lnTo>
                    <a:pt x="0" y="1324"/>
                  </a:lnTo>
                  <a:cubicBezTo>
                    <a:pt x="0" y="1324"/>
                    <a:pt x="274" y="1"/>
                    <a:pt x="2283" y="1"/>
                  </a:cubicBezTo>
                  <a:cubicBezTo>
                    <a:pt x="4269" y="1"/>
                    <a:pt x="4680" y="1256"/>
                    <a:pt x="4725"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p:cNvSpPr/>
            <p:nvPr/>
          </p:nvSpPr>
          <p:spPr>
            <a:xfrm>
              <a:off x="-1643825" y="6174000"/>
              <a:ext cx="38825" cy="109575"/>
            </a:xfrm>
            <a:custGeom>
              <a:avLst/>
              <a:gdLst/>
              <a:ahLst/>
              <a:cxnLst/>
              <a:rect l="l" t="t" r="r" b="b"/>
              <a:pathLst>
                <a:path w="1553" h="4383" extrusionOk="0">
                  <a:moveTo>
                    <a:pt x="297" y="0"/>
                  </a:moveTo>
                  <a:lnTo>
                    <a:pt x="1552" y="0"/>
                  </a:lnTo>
                  <a:lnTo>
                    <a:pt x="1484" y="4383"/>
                  </a:lnTo>
                  <a:lnTo>
                    <a:pt x="0"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5"/>
            <p:cNvSpPr/>
            <p:nvPr/>
          </p:nvSpPr>
          <p:spPr>
            <a:xfrm>
              <a:off x="-1682625" y="6174000"/>
              <a:ext cx="92450" cy="109575"/>
            </a:xfrm>
            <a:custGeom>
              <a:avLst/>
              <a:gdLst/>
              <a:ahLst/>
              <a:cxnLst/>
              <a:rect l="l" t="t" r="r" b="b"/>
              <a:pathLst>
                <a:path w="3698" h="4383" extrusionOk="0">
                  <a:moveTo>
                    <a:pt x="3698" y="2191"/>
                  </a:moveTo>
                  <a:cubicBezTo>
                    <a:pt x="3698" y="3401"/>
                    <a:pt x="2876" y="4383"/>
                    <a:pt x="1849" y="4383"/>
                  </a:cubicBezTo>
                  <a:cubicBezTo>
                    <a:pt x="822" y="4383"/>
                    <a:pt x="0" y="3401"/>
                    <a:pt x="0" y="2191"/>
                  </a:cubicBezTo>
                  <a:cubicBezTo>
                    <a:pt x="0" y="982"/>
                    <a:pt x="822" y="0"/>
                    <a:pt x="1849" y="0"/>
                  </a:cubicBezTo>
                  <a:cubicBezTo>
                    <a:pt x="2876" y="0"/>
                    <a:pt x="3698" y="982"/>
                    <a:pt x="3698"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1652975" y="6174000"/>
              <a:ext cx="93050" cy="109575"/>
            </a:xfrm>
            <a:custGeom>
              <a:avLst/>
              <a:gdLst/>
              <a:ahLst/>
              <a:cxnLst/>
              <a:rect l="l" t="t" r="r" b="b"/>
              <a:pathLst>
                <a:path w="3722" h="4383" extrusionOk="0">
                  <a:moveTo>
                    <a:pt x="3721" y="2191"/>
                  </a:moveTo>
                  <a:cubicBezTo>
                    <a:pt x="3721" y="3378"/>
                    <a:pt x="2877" y="4383"/>
                    <a:pt x="1850" y="4383"/>
                  </a:cubicBezTo>
                  <a:cubicBezTo>
                    <a:pt x="823" y="4383"/>
                    <a:pt x="1" y="3424"/>
                    <a:pt x="1" y="2191"/>
                  </a:cubicBezTo>
                  <a:cubicBezTo>
                    <a:pt x="1" y="982"/>
                    <a:pt x="823" y="0"/>
                    <a:pt x="1850" y="0"/>
                  </a:cubicBezTo>
                  <a:cubicBezTo>
                    <a:pt x="2877" y="0"/>
                    <a:pt x="3721" y="982"/>
                    <a:pt x="3721"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p:cNvSpPr/>
            <p:nvPr/>
          </p:nvSpPr>
          <p:spPr>
            <a:xfrm>
              <a:off x="-1644975" y="6181400"/>
              <a:ext cx="78200" cy="94200"/>
            </a:xfrm>
            <a:custGeom>
              <a:avLst/>
              <a:gdLst/>
              <a:ahLst/>
              <a:cxnLst/>
              <a:rect l="l" t="t" r="r" b="b"/>
              <a:pathLst>
                <a:path w="3128" h="3768" extrusionOk="0">
                  <a:moveTo>
                    <a:pt x="3128" y="1895"/>
                  </a:moveTo>
                  <a:cubicBezTo>
                    <a:pt x="3128" y="2923"/>
                    <a:pt x="2420" y="3767"/>
                    <a:pt x="1575" y="3767"/>
                  </a:cubicBezTo>
                  <a:cubicBezTo>
                    <a:pt x="685" y="3767"/>
                    <a:pt x="0" y="2945"/>
                    <a:pt x="0" y="1895"/>
                  </a:cubicBezTo>
                  <a:cubicBezTo>
                    <a:pt x="0" y="845"/>
                    <a:pt x="708" y="1"/>
                    <a:pt x="1575" y="1"/>
                  </a:cubicBezTo>
                  <a:cubicBezTo>
                    <a:pt x="2420" y="47"/>
                    <a:pt x="3128" y="868"/>
                    <a:pt x="3128" y="189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5"/>
            <p:cNvSpPr/>
            <p:nvPr/>
          </p:nvSpPr>
          <p:spPr>
            <a:xfrm>
              <a:off x="-1678650" y="6172850"/>
              <a:ext cx="118725" cy="51375"/>
            </a:xfrm>
            <a:custGeom>
              <a:avLst/>
              <a:gdLst/>
              <a:ahLst/>
              <a:cxnLst/>
              <a:rect l="l" t="t" r="r" b="b"/>
              <a:pathLst>
                <a:path w="4749" h="2055" extrusionOk="0">
                  <a:moveTo>
                    <a:pt x="4748" y="2055"/>
                  </a:moveTo>
                  <a:lnTo>
                    <a:pt x="1" y="1324"/>
                  </a:lnTo>
                  <a:cubicBezTo>
                    <a:pt x="1" y="1324"/>
                    <a:pt x="298" y="1"/>
                    <a:pt x="2283" y="1"/>
                  </a:cubicBezTo>
                  <a:cubicBezTo>
                    <a:pt x="4292" y="1"/>
                    <a:pt x="4680" y="1256"/>
                    <a:pt x="4748"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5"/>
            <p:cNvSpPr/>
            <p:nvPr/>
          </p:nvSpPr>
          <p:spPr>
            <a:xfrm>
              <a:off x="-1918875" y="5047000"/>
              <a:ext cx="126125" cy="1116175"/>
            </a:xfrm>
            <a:custGeom>
              <a:avLst/>
              <a:gdLst/>
              <a:ahLst/>
              <a:cxnLst/>
              <a:rect l="l" t="t" r="r" b="b"/>
              <a:pathLst>
                <a:path w="5045" h="44647" extrusionOk="0">
                  <a:moveTo>
                    <a:pt x="2306" y="0"/>
                  </a:moveTo>
                  <a:lnTo>
                    <a:pt x="5045" y="44646"/>
                  </a:lnTo>
                  <a:lnTo>
                    <a:pt x="4018" y="44646"/>
                  </a:lnTo>
                  <a:lnTo>
                    <a:pt x="0" y="0"/>
                  </a:lnTo>
                  <a:close/>
                </a:path>
              </a:pathLst>
            </a:custGeom>
            <a:solidFill>
              <a:srgbClr val="D4D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p:cNvSpPr/>
            <p:nvPr/>
          </p:nvSpPr>
          <p:spPr>
            <a:xfrm>
              <a:off x="-1918875" y="5044725"/>
              <a:ext cx="111300" cy="1118450"/>
            </a:xfrm>
            <a:custGeom>
              <a:avLst/>
              <a:gdLst/>
              <a:ahLst/>
              <a:cxnLst/>
              <a:rect l="l" t="t" r="r" b="b"/>
              <a:pathLst>
                <a:path w="4452" h="44738" extrusionOk="0">
                  <a:moveTo>
                    <a:pt x="4451" y="44737"/>
                  </a:moveTo>
                  <a:lnTo>
                    <a:pt x="1370" y="0"/>
                  </a:lnTo>
                  <a:lnTo>
                    <a:pt x="0" y="91"/>
                  </a:lnTo>
                  <a:lnTo>
                    <a:pt x="4018" y="447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5"/>
            <p:cNvSpPr/>
            <p:nvPr/>
          </p:nvSpPr>
          <p:spPr>
            <a:xfrm>
              <a:off x="-2090650" y="6152875"/>
              <a:ext cx="536425" cy="42825"/>
            </a:xfrm>
            <a:custGeom>
              <a:avLst/>
              <a:gdLst/>
              <a:ahLst/>
              <a:cxnLst/>
              <a:rect l="l" t="t" r="r" b="b"/>
              <a:pathLst>
                <a:path w="21457" h="1713" extrusionOk="0">
                  <a:moveTo>
                    <a:pt x="21457" y="457"/>
                  </a:moveTo>
                  <a:lnTo>
                    <a:pt x="1" y="1"/>
                  </a:lnTo>
                  <a:lnTo>
                    <a:pt x="1" y="1416"/>
                  </a:lnTo>
                  <a:lnTo>
                    <a:pt x="21457" y="17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5"/>
            <p:cNvSpPr/>
            <p:nvPr/>
          </p:nvSpPr>
          <p:spPr>
            <a:xfrm>
              <a:off x="-2164825" y="6152875"/>
              <a:ext cx="74200" cy="35400"/>
            </a:xfrm>
            <a:custGeom>
              <a:avLst/>
              <a:gdLst/>
              <a:ahLst/>
              <a:cxnLst/>
              <a:rect l="l" t="t" r="r" b="b"/>
              <a:pathLst>
                <a:path w="2968" h="1416" extrusionOk="0">
                  <a:moveTo>
                    <a:pt x="2968" y="1"/>
                  </a:moveTo>
                  <a:lnTo>
                    <a:pt x="1" y="1"/>
                  </a:lnTo>
                  <a:lnTo>
                    <a:pt x="1" y="1302"/>
                  </a:lnTo>
                  <a:lnTo>
                    <a:pt x="2968" y="141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5"/>
            <p:cNvSpPr/>
            <p:nvPr/>
          </p:nvSpPr>
          <p:spPr>
            <a:xfrm>
              <a:off x="-1836125" y="5827625"/>
              <a:ext cx="1728450" cy="33125"/>
            </a:xfrm>
            <a:custGeom>
              <a:avLst/>
              <a:gdLst/>
              <a:ahLst/>
              <a:cxnLst/>
              <a:rect l="l" t="t" r="r" b="b"/>
              <a:pathLst>
                <a:path w="69138" h="1325" extrusionOk="0">
                  <a:moveTo>
                    <a:pt x="69138" y="1324"/>
                  </a:moveTo>
                  <a:lnTo>
                    <a:pt x="548" y="1324"/>
                  </a:lnTo>
                  <a:lnTo>
                    <a:pt x="0" y="0"/>
                  </a:lnTo>
                  <a:lnTo>
                    <a:pt x="69138" y="548"/>
                  </a:lnTo>
                  <a:close/>
                </a:path>
              </a:pathLst>
            </a:custGeom>
            <a:solidFill>
              <a:srgbClr val="D4D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p:cNvSpPr/>
            <p:nvPr/>
          </p:nvSpPr>
          <p:spPr>
            <a:xfrm>
              <a:off x="-2190500" y="4911175"/>
              <a:ext cx="2583850" cy="1135025"/>
            </a:xfrm>
            <a:custGeom>
              <a:avLst/>
              <a:gdLst/>
              <a:ahLst/>
              <a:cxnLst/>
              <a:rect l="l" t="t" r="r" b="b"/>
              <a:pathLst>
                <a:path w="103354" h="45401" extrusionOk="0">
                  <a:moveTo>
                    <a:pt x="100341" y="1"/>
                  </a:moveTo>
                  <a:lnTo>
                    <a:pt x="103353" y="43825"/>
                  </a:lnTo>
                  <a:cubicBezTo>
                    <a:pt x="103353" y="43825"/>
                    <a:pt x="99017" y="41337"/>
                    <a:pt x="98172" y="38005"/>
                  </a:cubicBezTo>
                  <a:lnTo>
                    <a:pt x="90046" y="37343"/>
                  </a:lnTo>
                  <a:lnTo>
                    <a:pt x="86075" y="36978"/>
                  </a:lnTo>
                  <a:cubicBezTo>
                    <a:pt x="86075" y="36978"/>
                    <a:pt x="85436" y="41383"/>
                    <a:pt x="79364" y="45400"/>
                  </a:cubicBezTo>
                  <a:cubicBezTo>
                    <a:pt x="79364" y="45400"/>
                    <a:pt x="76351" y="42091"/>
                    <a:pt x="74708" y="38484"/>
                  </a:cubicBezTo>
                  <a:lnTo>
                    <a:pt x="69914" y="38256"/>
                  </a:lnTo>
                  <a:lnTo>
                    <a:pt x="7533" y="38256"/>
                  </a:lnTo>
                  <a:cubicBezTo>
                    <a:pt x="7533" y="38256"/>
                    <a:pt x="4269" y="42433"/>
                    <a:pt x="1" y="44487"/>
                  </a:cubicBezTo>
                  <a:lnTo>
                    <a:pt x="503" y="24"/>
                  </a:lnTo>
                  <a:lnTo>
                    <a:pt x="100341" y="2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p:cNvSpPr/>
            <p:nvPr/>
          </p:nvSpPr>
          <p:spPr>
            <a:xfrm>
              <a:off x="-163625" y="4911175"/>
              <a:ext cx="481650" cy="949575"/>
            </a:xfrm>
            <a:custGeom>
              <a:avLst/>
              <a:gdLst/>
              <a:ahLst/>
              <a:cxnLst/>
              <a:rect l="l" t="t" r="r" b="b"/>
              <a:pathLst>
                <a:path w="19266" h="37983" extrusionOk="0">
                  <a:moveTo>
                    <a:pt x="5000" y="36955"/>
                  </a:moveTo>
                  <a:lnTo>
                    <a:pt x="1" y="480"/>
                  </a:lnTo>
                  <a:lnTo>
                    <a:pt x="19266" y="1"/>
                  </a:lnTo>
                  <a:lnTo>
                    <a:pt x="17097" y="37982"/>
                  </a:lnTo>
                  <a:lnTo>
                    <a:pt x="18238" y="1348"/>
                  </a:lnTo>
                  <a:lnTo>
                    <a:pt x="15636" y="37868"/>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p:cNvSpPr/>
            <p:nvPr/>
          </p:nvSpPr>
          <p:spPr>
            <a:xfrm>
              <a:off x="-349650" y="4911175"/>
              <a:ext cx="162675" cy="960975"/>
            </a:xfrm>
            <a:custGeom>
              <a:avLst/>
              <a:gdLst/>
              <a:ahLst/>
              <a:cxnLst/>
              <a:rect l="l" t="t" r="r" b="b"/>
              <a:pathLst>
                <a:path w="6507" h="38439" extrusionOk="0">
                  <a:moveTo>
                    <a:pt x="1119" y="38439"/>
                  </a:moveTo>
                  <a:lnTo>
                    <a:pt x="6506" y="1"/>
                  </a:lnTo>
                  <a:lnTo>
                    <a:pt x="1" y="38256"/>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p:cNvSpPr/>
            <p:nvPr/>
          </p:nvSpPr>
          <p:spPr>
            <a:xfrm>
              <a:off x="-2161975" y="4911175"/>
              <a:ext cx="191200" cy="955275"/>
            </a:xfrm>
            <a:custGeom>
              <a:avLst/>
              <a:gdLst/>
              <a:ahLst/>
              <a:cxnLst/>
              <a:rect l="l" t="t" r="r" b="b"/>
              <a:pathLst>
                <a:path w="7648" h="38211" extrusionOk="0">
                  <a:moveTo>
                    <a:pt x="6392" y="38210"/>
                  </a:moveTo>
                  <a:lnTo>
                    <a:pt x="1" y="1"/>
                  </a:lnTo>
                  <a:lnTo>
                    <a:pt x="7647" y="3821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5"/>
            <p:cNvSpPr/>
            <p:nvPr/>
          </p:nvSpPr>
          <p:spPr>
            <a:xfrm>
              <a:off x="-1886350" y="4910625"/>
              <a:ext cx="806325" cy="955825"/>
            </a:xfrm>
            <a:custGeom>
              <a:avLst/>
              <a:gdLst/>
              <a:ahLst/>
              <a:cxnLst/>
              <a:rect l="l" t="t" r="r" b="b"/>
              <a:pathLst>
                <a:path w="32253" h="38233" extrusionOk="0">
                  <a:moveTo>
                    <a:pt x="0" y="38232"/>
                  </a:moveTo>
                  <a:cubicBezTo>
                    <a:pt x="0" y="38232"/>
                    <a:pt x="20840" y="23989"/>
                    <a:pt x="32253" y="0"/>
                  </a:cubicBezTo>
                  <a:cubicBezTo>
                    <a:pt x="32253" y="0"/>
                    <a:pt x="25405" y="27893"/>
                    <a:pt x="8879" y="38232"/>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5"/>
            <p:cNvSpPr/>
            <p:nvPr/>
          </p:nvSpPr>
          <p:spPr>
            <a:xfrm>
              <a:off x="-1193025" y="4911175"/>
              <a:ext cx="252800" cy="955850"/>
            </a:xfrm>
            <a:custGeom>
              <a:avLst/>
              <a:gdLst/>
              <a:ahLst/>
              <a:cxnLst/>
              <a:rect l="l" t="t" r="r" b="b"/>
              <a:pathLst>
                <a:path w="10112" h="38234" extrusionOk="0">
                  <a:moveTo>
                    <a:pt x="8742" y="1"/>
                  </a:moveTo>
                  <a:cubicBezTo>
                    <a:pt x="8742" y="1"/>
                    <a:pt x="10112" y="28715"/>
                    <a:pt x="2009" y="38096"/>
                  </a:cubicBezTo>
                  <a:lnTo>
                    <a:pt x="0" y="38233"/>
                  </a:lnTo>
                  <a:cubicBezTo>
                    <a:pt x="0" y="38210"/>
                    <a:pt x="8445" y="21206"/>
                    <a:pt x="874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5"/>
            <p:cNvSpPr/>
            <p:nvPr/>
          </p:nvSpPr>
          <p:spPr>
            <a:xfrm>
              <a:off x="263800" y="4911175"/>
              <a:ext cx="54225" cy="949575"/>
            </a:xfrm>
            <a:custGeom>
              <a:avLst/>
              <a:gdLst/>
              <a:ahLst/>
              <a:cxnLst/>
              <a:rect l="l" t="t" r="r" b="b"/>
              <a:pathLst>
                <a:path w="2169" h="37983" extrusionOk="0">
                  <a:moveTo>
                    <a:pt x="0" y="37982"/>
                  </a:moveTo>
                  <a:lnTo>
                    <a:pt x="2169" y="1"/>
                  </a:lnTo>
                  <a:lnTo>
                    <a:pt x="1096" y="11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p:cNvSpPr/>
            <p:nvPr/>
          </p:nvSpPr>
          <p:spPr>
            <a:xfrm>
              <a:off x="-482600" y="5692950"/>
              <a:ext cx="73650" cy="175775"/>
            </a:xfrm>
            <a:custGeom>
              <a:avLst/>
              <a:gdLst/>
              <a:ahLst/>
              <a:cxnLst/>
              <a:rect l="l" t="t" r="r" b="b"/>
              <a:pathLst>
                <a:path w="2946" h="7031" extrusionOk="0">
                  <a:moveTo>
                    <a:pt x="2945" y="7031"/>
                  </a:moveTo>
                  <a:lnTo>
                    <a:pt x="2032" y="1"/>
                  </a:lnTo>
                  <a:lnTo>
                    <a:pt x="1" y="693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p:cNvSpPr/>
            <p:nvPr/>
          </p:nvSpPr>
          <p:spPr>
            <a:xfrm>
              <a:off x="-751375" y="5760850"/>
              <a:ext cx="129000" cy="107875"/>
            </a:xfrm>
            <a:custGeom>
              <a:avLst/>
              <a:gdLst/>
              <a:ahLst/>
              <a:cxnLst/>
              <a:rect l="l" t="t" r="r" b="b"/>
              <a:pathLst>
                <a:path w="5160" h="4315" extrusionOk="0">
                  <a:moveTo>
                    <a:pt x="5159" y="4315"/>
                  </a:moveTo>
                  <a:lnTo>
                    <a:pt x="3425" y="1"/>
                  </a:lnTo>
                  <a:lnTo>
                    <a:pt x="1" y="4223"/>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5"/>
            <p:cNvSpPr/>
            <p:nvPr/>
          </p:nvSpPr>
          <p:spPr>
            <a:xfrm>
              <a:off x="-1597625" y="4911175"/>
              <a:ext cx="47975" cy="106175"/>
            </a:xfrm>
            <a:custGeom>
              <a:avLst/>
              <a:gdLst/>
              <a:ahLst/>
              <a:cxnLst/>
              <a:rect l="l" t="t" r="r" b="b"/>
              <a:pathLst>
                <a:path w="1919" h="4247" extrusionOk="0">
                  <a:moveTo>
                    <a:pt x="1918" y="1"/>
                  </a:moveTo>
                  <a:lnTo>
                    <a:pt x="1" y="4246"/>
                  </a:lnTo>
                  <a:lnTo>
                    <a:pt x="9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5"/>
            <p:cNvSpPr/>
            <p:nvPr/>
          </p:nvSpPr>
          <p:spPr>
            <a:xfrm>
              <a:off x="-1881800" y="4911175"/>
              <a:ext cx="109025" cy="658550"/>
            </a:xfrm>
            <a:custGeom>
              <a:avLst/>
              <a:gdLst/>
              <a:ahLst/>
              <a:cxnLst/>
              <a:rect l="l" t="t" r="r" b="b"/>
              <a:pathLst>
                <a:path w="4361" h="26342" extrusionOk="0">
                  <a:moveTo>
                    <a:pt x="4361" y="1"/>
                  </a:moveTo>
                  <a:cubicBezTo>
                    <a:pt x="4361" y="1"/>
                    <a:pt x="2284" y="20430"/>
                    <a:pt x="1" y="26341"/>
                  </a:cubicBezTo>
                  <a:cubicBezTo>
                    <a:pt x="1" y="26341"/>
                    <a:pt x="2717" y="8469"/>
                    <a:pt x="2557" y="115"/>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132225" y="5945750"/>
              <a:ext cx="37125" cy="81625"/>
            </a:xfrm>
            <a:custGeom>
              <a:avLst/>
              <a:gdLst/>
              <a:ahLst/>
              <a:cxnLst/>
              <a:rect l="l" t="t" r="r" b="b"/>
              <a:pathLst>
                <a:path w="1485" h="3265" extrusionOk="0">
                  <a:moveTo>
                    <a:pt x="1256" y="2648"/>
                  </a:moveTo>
                  <a:lnTo>
                    <a:pt x="0" y="3264"/>
                  </a:lnTo>
                  <a:lnTo>
                    <a:pt x="92" y="1529"/>
                  </a:lnTo>
                  <a:lnTo>
                    <a:pt x="1484" y="0"/>
                  </a:lnTo>
                  <a:close/>
                </a:path>
              </a:pathLst>
            </a:custGeom>
            <a:solidFill>
              <a:srgbClr val="5388E8">
                <a:alpha val="25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1844700" y="5866425"/>
              <a:ext cx="38250" cy="79350"/>
            </a:xfrm>
            <a:custGeom>
              <a:avLst/>
              <a:gdLst/>
              <a:ahLst/>
              <a:cxnLst/>
              <a:rect l="l" t="t" r="r" b="b"/>
              <a:pathLst>
                <a:path w="1530" h="3174" extrusionOk="0">
                  <a:moveTo>
                    <a:pt x="1530" y="2648"/>
                  </a:moveTo>
                  <a:lnTo>
                    <a:pt x="252" y="3173"/>
                  </a:lnTo>
                  <a:lnTo>
                    <a:pt x="1" y="0"/>
                  </a:lnTo>
                  <a:lnTo>
                    <a:pt x="1347" y="0"/>
                  </a:lnTo>
                  <a:close/>
                </a:path>
              </a:pathLst>
            </a:custGeom>
            <a:solidFill>
              <a:srgbClr val="5388E8">
                <a:alpha val="25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377025" y="4916900"/>
              <a:ext cx="190050" cy="668225"/>
            </a:xfrm>
            <a:custGeom>
              <a:avLst/>
              <a:gdLst/>
              <a:ahLst/>
              <a:cxnLst/>
              <a:rect l="l" t="t" r="r" b="b"/>
              <a:pathLst>
                <a:path w="7602" h="26729" extrusionOk="0">
                  <a:moveTo>
                    <a:pt x="7601" y="0"/>
                  </a:moveTo>
                  <a:cubicBezTo>
                    <a:pt x="7601" y="0"/>
                    <a:pt x="2557" y="19584"/>
                    <a:pt x="0" y="26729"/>
                  </a:cubicBezTo>
                  <a:lnTo>
                    <a:pt x="0" y="1107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1918875" y="5171400"/>
              <a:ext cx="479350" cy="463950"/>
            </a:xfrm>
            <a:custGeom>
              <a:avLst/>
              <a:gdLst/>
              <a:ahLst/>
              <a:cxnLst/>
              <a:rect l="l" t="t" r="r" b="b"/>
              <a:pathLst>
                <a:path w="19174" h="18558" extrusionOk="0">
                  <a:moveTo>
                    <a:pt x="19174" y="0"/>
                  </a:moveTo>
                  <a:cubicBezTo>
                    <a:pt x="19174" y="0"/>
                    <a:pt x="13604" y="15795"/>
                    <a:pt x="7419" y="18557"/>
                  </a:cubicBezTo>
                  <a:lnTo>
                    <a:pt x="0" y="17758"/>
                  </a:lnTo>
                  <a:cubicBezTo>
                    <a:pt x="0" y="17758"/>
                    <a:pt x="11002" y="6574"/>
                    <a:pt x="19174" y="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972200" y="4911175"/>
              <a:ext cx="349825" cy="813750"/>
            </a:xfrm>
            <a:custGeom>
              <a:avLst/>
              <a:gdLst/>
              <a:ahLst/>
              <a:cxnLst/>
              <a:rect l="l" t="t" r="r" b="b"/>
              <a:pathLst>
                <a:path w="13993" h="32550" extrusionOk="0">
                  <a:moveTo>
                    <a:pt x="13992" y="1"/>
                  </a:moveTo>
                  <a:lnTo>
                    <a:pt x="5205" y="1"/>
                  </a:lnTo>
                  <a:cubicBezTo>
                    <a:pt x="5205" y="1"/>
                    <a:pt x="3150" y="24219"/>
                    <a:pt x="1" y="3255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2177950" y="4911175"/>
              <a:ext cx="41675" cy="116450"/>
            </a:xfrm>
            <a:custGeom>
              <a:avLst/>
              <a:gdLst/>
              <a:ahLst/>
              <a:cxnLst/>
              <a:rect l="l" t="t" r="r" b="b"/>
              <a:pathLst>
                <a:path w="1667" h="4658" extrusionOk="0">
                  <a:moveTo>
                    <a:pt x="1210" y="229"/>
                  </a:moveTo>
                  <a:lnTo>
                    <a:pt x="1667" y="465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132225" y="5085800"/>
              <a:ext cx="122125" cy="752125"/>
            </a:xfrm>
            <a:custGeom>
              <a:avLst/>
              <a:gdLst/>
              <a:ahLst/>
              <a:cxnLst/>
              <a:rect l="l" t="t" r="r" b="b"/>
              <a:pathLst>
                <a:path w="4885" h="30085" extrusionOk="0">
                  <a:moveTo>
                    <a:pt x="3744" y="29970"/>
                  </a:moveTo>
                  <a:lnTo>
                    <a:pt x="0" y="0"/>
                  </a:lnTo>
                  <a:lnTo>
                    <a:pt x="4885" y="3008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7" name="Google Shape;2087;p35"/>
          <p:cNvGrpSpPr/>
          <p:nvPr/>
        </p:nvGrpSpPr>
        <p:grpSpPr>
          <a:xfrm>
            <a:off x="2815679" y="3182079"/>
            <a:ext cx="479745" cy="213232"/>
            <a:chOff x="6017675" y="4294850"/>
            <a:chExt cx="665850" cy="295950"/>
          </a:xfrm>
        </p:grpSpPr>
        <p:sp>
          <p:nvSpPr>
            <p:cNvPr id="2088" name="Google Shape;2088;p35"/>
            <p:cNvSpPr/>
            <p:nvPr/>
          </p:nvSpPr>
          <p:spPr>
            <a:xfrm>
              <a:off x="6084325" y="4295675"/>
              <a:ext cx="504075" cy="295125"/>
            </a:xfrm>
            <a:custGeom>
              <a:avLst/>
              <a:gdLst/>
              <a:ahLst/>
              <a:cxnLst/>
              <a:rect l="l" t="t" r="r" b="b"/>
              <a:pathLst>
                <a:path w="20163" h="11805" extrusionOk="0">
                  <a:moveTo>
                    <a:pt x="2927" y="11805"/>
                  </a:moveTo>
                  <a:lnTo>
                    <a:pt x="1" y="520"/>
                  </a:lnTo>
                  <a:lnTo>
                    <a:pt x="20163" y="0"/>
                  </a:lnTo>
                  <a:lnTo>
                    <a:pt x="17171" y="118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6269700" y="4294850"/>
              <a:ext cx="413825" cy="57750"/>
            </a:xfrm>
            <a:custGeom>
              <a:avLst/>
              <a:gdLst/>
              <a:ahLst/>
              <a:cxnLst/>
              <a:rect l="l" t="t" r="r" b="b"/>
              <a:pathLst>
                <a:path w="16553" h="2310" extrusionOk="0">
                  <a:moveTo>
                    <a:pt x="16553" y="1"/>
                  </a:moveTo>
                  <a:lnTo>
                    <a:pt x="16553" y="781"/>
                  </a:lnTo>
                  <a:cubicBezTo>
                    <a:pt x="16553" y="781"/>
                    <a:pt x="8260" y="2310"/>
                    <a:pt x="0" y="3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6291650" y="4294850"/>
              <a:ext cx="391875" cy="29300"/>
            </a:xfrm>
            <a:custGeom>
              <a:avLst/>
              <a:gdLst/>
              <a:ahLst/>
              <a:cxnLst/>
              <a:rect l="l" t="t" r="r" b="b"/>
              <a:pathLst>
                <a:path w="15675" h="1172" extrusionOk="0">
                  <a:moveTo>
                    <a:pt x="0" y="358"/>
                  </a:moveTo>
                  <a:cubicBezTo>
                    <a:pt x="0" y="358"/>
                    <a:pt x="8358" y="1171"/>
                    <a:pt x="15675" y="1"/>
                  </a:cubicBezTo>
                  <a:lnTo>
                    <a:pt x="11870" y="3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6017675" y="4308675"/>
              <a:ext cx="71550" cy="19525"/>
            </a:xfrm>
            <a:custGeom>
              <a:avLst/>
              <a:gdLst/>
              <a:ahLst/>
              <a:cxnLst/>
              <a:rect l="l" t="t" r="r" b="b"/>
              <a:pathLst>
                <a:path w="2862" h="781" extrusionOk="0">
                  <a:moveTo>
                    <a:pt x="2667" y="0"/>
                  </a:moveTo>
                  <a:lnTo>
                    <a:pt x="0" y="131"/>
                  </a:lnTo>
                  <a:lnTo>
                    <a:pt x="0" y="781"/>
                  </a:lnTo>
                  <a:lnTo>
                    <a:pt x="2862" y="78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6323350" y="4315175"/>
              <a:ext cx="258550" cy="72375"/>
            </a:xfrm>
            <a:custGeom>
              <a:avLst/>
              <a:gdLst/>
              <a:ahLst/>
              <a:cxnLst/>
              <a:rect l="l" t="t" r="r" b="b"/>
              <a:pathLst>
                <a:path w="10342" h="2895" extrusionOk="0">
                  <a:moveTo>
                    <a:pt x="0" y="1"/>
                  </a:moveTo>
                  <a:cubicBezTo>
                    <a:pt x="0" y="1"/>
                    <a:pt x="2992" y="2895"/>
                    <a:pt x="9724" y="2765"/>
                  </a:cubicBezTo>
                  <a:lnTo>
                    <a:pt x="10309" y="391"/>
                  </a:lnTo>
                  <a:cubicBezTo>
                    <a:pt x="10342" y="391"/>
                    <a:pt x="5236" y="1041"/>
                    <a:pt x="0"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CUSTOM_19_1_1_1">
    <p:spTree>
      <p:nvGrpSpPr>
        <p:cNvPr id="1" name="Shape 2093"/>
        <p:cNvGrpSpPr/>
        <p:nvPr/>
      </p:nvGrpSpPr>
      <p:grpSpPr>
        <a:xfrm>
          <a:off x="0" y="0"/>
          <a:ext cx="0" cy="0"/>
          <a:chOff x="0" y="0"/>
          <a:chExt cx="0" cy="0"/>
        </a:xfrm>
      </p:grpSpPr>
      <p:sp>
        <p:nvSpPr>
          <p:cNvPr id="2094" name="Google Shape;2094;p36"/>
          <p:cNvSpPr/>
          <p:nvPr/>
        </p:nvSpPr>
        <p:spPr>
          <a:xfrm>
            <a:off x="300" y="4603495"/>
            <a:ext cx="9143697" cy="539640"/>
          </a:xfrm>
          <a:custGeom>
            <a:avLst/>
            <a:gdLst/>
            <a:ahLst/>
            <a:cxnLst/>
            <a:rect l="l" t="t" r="r" b="b"/>
            <a:pathLst>
              <a:path w="285317" h="22598" extrusionOk="0">
                <a:moveTo>
                  <a:pt x="0" y="1"/>
                </a:moveTo>
                <a:lnTo>
                  <a:pt x="285316" y="1"/>
                </a:lnTo>
                <a:lnTo>
                  <a:pt x="285316" y="22598"/>
                </a:lnTo>
                <a:lnTo>
                  <a:pt x="0" y="2259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5" name="Google Shape;2095;p36"/>
          <p:cNvGrpSpPr/>
          <p:nvPr/>
        </p:nvGrpSpPr>
        <p:grpSpPr>
          <a:xfrm>
            <a:off x="424125" y="-37425"/>
            <a:ext cx="1604075" cy="703375"/>
            <a:chOff x="4950975" y="290750"/>
            <a:chExt cx="1604075" cy="703375"/>
          </a:xfrm>
        </p:grpSpPr>
        <p:sp>
          <p:nvSpPr>
            <p:cNvPr id="2096" name="Google Shape;2096;p36"/>
            <p:cNvSpPr/>
            <p:nvPr/>
          </p:nvSpPr>
          <p:spPr>
            <a:xfrm>
              <a:off x="6260000" y="821775"/>
              <a:ext cx="79900" cy="103875"/>
            </a:xfrm>
            <a:custGeom>
              <a:avLst/>
              <a:gdLst/>
              <a:ahLst/>
              <a:cxnLst/>
              <a:rect l="l" t="t" r="r" b="b"/>
              <a:pathLst>
                <a:path w="3196" h="4155" extrusionOk="0">
                  <a:moveTo>
                    <a:pt x="1598" y="0"/>
                  </a:moveTo>
                  <a:cubicBezTo>
                    <a:pt x="708" y="0"/>
                    <a:pt x="0" y="1666"/>
                    <a:pt x="0" y="3789"/>
                  </a:cubicBezTo>
                  <a:lnTo>
                    <a:pt x="0" y="4154"/>
                  </a:lnTo>
                  <a:lnTo>
                    <a:pt x="3196" y="4154"/>
                  </a:lnTo>
                  <a:lnTo>
                    <a:pt x="3196" y="3789"/>
                  </a:lnTo>
                  <a:cubicBezTo>
                    <a:pt x="3196" y="1712"/>
                    <a:pt x="2466" y="0"/>
                    <a:pt x="1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6"/>
            <p:cNvSpPr/>
            <p:nvPr/>
          </p:nvSpPr>
          <p:spPr>
            <a:xfrm>
              <a:off x="6301650" y="822325"/>
              <a:ext cx="38250" cy="103325"/>
            </a:xfrm>
            <a:custGeom>
              <a:avLst/>
              <a:gdLst/>
              <a:ahLst/>
              <a:cxnLst/>
              <a:rect l="l" t="t" r="r" b="b"/>
              <a:pathLst>
                <a:path w="1530" h="4133" extrusionOk="0">
                  <a:moveTo>
                    <a:pt x="1" y="1"/>
                  </a:moveTo>
                  <a:lnTo>
                    <a:pt x="1" y="1"/>
                  </a:lnTo>
                  <a:cubicBezTo>
                    <a:pt x="343" y="823"/>
                    <a:pt x="434" y="2215"/>
                    <a:pt x="275" y="3813"/>
                  </a:cubicBezTo>
                  <a:cubicBezTo>
                    <a:pt x="275" y="3927"/>
                    <a:pt x="229" y="4018"/>
                    <a:pt x="229" y="4132"/>
                  </a:cubicBezTo>
                  <a:lnTo>
                    <a:pt x="1530" y="4132"/>
                  </a:lnTo>
                  <a:lnTo>
                    <a:pt x="1530" y="3767"/>
                  </a:lnTo>
                  <a:cubicBezTo>
                    <a:pt x="1530" y="1759"/>
                    <a:pt x="868" y="11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6"/>
            <p:cNvSpPr/>
            <p:nvPr/>
          </p:nvSpPr>
          <p:spPr>
            <a:xfrm>
              <a:off x="5193475" y="821775"/>
              <a:ext cx="79925" cy="103875"/>
            </a:xfrm>
            <a:custGeom>
              <a:avLst/>
              <a:gdLst/>
              <a:ahLst/>
              <a:cxnLst/>
              <a:rect l="l" t="t" r="r" b="b"/>
              <a:pathLst>
                <a:path w="3197" h="4155" extrusionOk="0">
                  <a:moveTo>
                    <a:pt x="1599" y="0"/>
                  </a:moveTo>
                  <a:cubicBezTo>
                    <a:pt x="709" y="0"/>
                    <a:pt x="1" y="1666"/>
                    <a:pt x="1" y="3789"/>
                  </a:cubicBezTo>
                  <a:lnTo>
                    <a:pt x="1" y="4154"/>
                  </a:lnTo>
                  <a:lnTo>
                    <a:pt x="3197" y="4154"/>
                  </a:lnTo>
                  <a:lnTo>
                    <a:pt x="3197" y="3789"/>
                  </a:lnTo>
                  <a:cubicBezTo>
                    <a:pt x="3197" y="1712"/>
                    <a:pt x="2489" y="0"/>
                    <a:pt x="1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6"/>
            <p:cNvSpPr/>
            <p:nvPr/>
          </p:nvSpPr>
          <p:spPr>
            <a:xfrm>
              <a:off x="5236275" y="822325"/>
              <a:ext cx="37700" cy="103325"/>
            </a:xfrm>
            <a:custGeom>
              <a:avLst/>
              <a:gdLst/>
              <a:ahLst/>
              <a:cxnLst/>
              <a:rect l="l" t="t" r="r" b="b"/>
              <a:pathLst>
                <a:path w="1508" h="4133" extrusionOk="0">
                  <a:moveTo>
                    <a:pt x="1" y="1"/>
                  </a:moveTo>
                  <a:lnTo>
                    <a:pt x="1" y="1"/>
                  </a:lnTo>
                  <a:cubicBezTo>
                    <a:pt x="343" y="823"/>
                    <a:pt x="435" y="2215"/>
                    <a:pt x="252" y="3813"/>
                  </a:cubicBezTo>
                  <a:cubicBezTo>
                    <a:pt x="252" y="3927"/>
                    <a:pt x="229" y="4018"/>
                    <a:pt x="229" y="4132"/>
                  </a:cubicBezTo>
                  <a:lnTo>
                    <a:pt x="1507" y="4132"/>
                  </a:lnTo>
                  <a:lnTo>
                    <a:pt x="1507" y="3767"/>
                  </a:lnTo>
                  <a:cubicBezTo>
                    <a:pt x="1507" y="1759"/>
                    <a:pt x="845" y="11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6"/>
            <p:cNvSpPr/>
            <p:nvPr/>
          </p:nvSpPr>
          <p:spPr>
            <a:xfrm>
              <a:off x="6290250" y="290750"/>
              <a:ext cx="10850" cy="572734"/>
            </a:xfrm>
            <a:custGeom>
              <a:avLst/>
              <a:gdLst/>
              <a:ahLst/>
              <a:cxnLst/>
              <a:rect l="l" t="t" r="r" b="b"/>
              <a:pathLst>
                <a:path w="434" h="46907" extrusionOk="0">
                  <a:moveTo>
                    <a:pt x="0" y="1"/>
                  </a:moveTo>
                  <a:lnTo>
                    <a:pt x="0" y="46906"/>
                  </a:lnTo>
                  <a:lnTo>
                    <a:pt x="434" y="46906"/>
                  </a:lnTo>
                  <a:lnTo>
                    <a:pt x="4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6"/>
            <p:cNvSpPr/>
            <p:nvPr/>
          </p:nvSpPr>
          <p:spPr>
            <a:xfrm>
              <a:off x="5228875" y="290750"/>
              <a:ext cx="10850" cy="572734"/>
            </a:xfrm>
            <a:custGeom>
              <a:avLst/>
              <a:gdLst/>
              <a:ahLst/>
              <a:cxnLst/>
              <a:rect l="l" t="t" r="r" b="b"/>
              <a:pathLst>
                <a:path w="434" h="46907" extrusionOk="0">
                  <a:moveTo>
                    <a:pt x="0" y="1"/>
                  </a:moveTo>
                  <a:lnTo>
                    <a:pt x="0" y="46906"/>
                  </a:lnTo>
                  <a:lnTo>
                    <a:pt x="434" y="46906"/>
                  </a:lnTo>
                  <a:lnTo>
                    <a:pt x="4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6"/>
            <p:cNvSpPr/>
            <p:nvPr/>
          </p:nvSpPr>
          <p:spPr>
            <a:xfrm>
              <a:off x="5002325" y="931900"/>
              <a:ext cx="1497375" cy="62225"/>
            </a:xfrm>
            <a:custGeom>
              <a:avLst/>
              <a:gdLst/>
              <a:ahLst/>
              <a:cxnLst/>
              <a:rect l="l" t="t" r="r" b="b"/>
              <a:pathLst>
                <a:path w="59895" h="2489" extrusionOk="0">
                  <a:moveTo>
                    <a:pt x="0" y="0"/>
                  </a:moveTo>
                  <a:lnTo>
                    <a:pt x="1028" y="1370"/>
                  </a:lnTo>
                  <a:cubicBezTo>
                    <a:pt x="1530" y="2055"/>
                    <a:pt x="2420" y="2488"/>
                    <a:pt x="3356" y="2488"/>
                  </a:cubicBezTo>
                  <a:lnTo>
                    <a:pt x="56242" y="2488"/>
                  </a:lnTo>
                  <a:cubicBezTo>
                    <a:pt x="57109" y="2488"/>
                    <a:pt x="57954" y="2146"/>
                    <a:pt x="58479" y="1553"/>
                  </a:cubicBezTo>
                  <a:lnTo>
                    <a:pt x="598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6"/>
            <p:cNvSpPr/>
            <p:nvPr/>
          </p:nvSpPr>
          <p:spPr>
            <a:xfrm>
              <a:off x="4950975" y="899925"/>
              <a:ext cx="1594325" cy="73075"/>
            </a:xfrm>
            <a:custGeom>
              <a:avLst/>
              <a:gdLst/>
              <a:ahLst/>
              <a:cxnLst/>
              <a:rect l="l" t="t" r="r" b="b"/>
              <a:pathLst>
                <a:path w="63773" h="2923" extrusionOk="0">
                  <a:moveTo>
                    <a:pt x="61792" y="1"/>
                  </a:moveTo>
                  <a:cubicBezTo>
                    <a:pt x="61784" y="1"/>
                    <a:pt x="61775" y="1"/>
                    <a:pt x="61765" y="1"/>
                  </a:cubicBezTo>
                  <a:lnTo>
                    <a:pt x="2488" y="1"/>
                  </a:lnTo>
                  <a:cubicBezTo>
                    <a:pt x="731" y="1"/>
                    <a:pt x="0" y="1348"/>
                    <a:pt x="206" y="2923"/>
                  </a:cubicBezTo>
                  <a:lnTo>
                    <a:pt x="63569" y="2923"/>
                  </a:lnTo>
                  <a:cubicBezTo>
                    <a:pt x="63773" y="2015"/>
                    <a:pt x="63390" y="1"/>
                    <a:pt x="6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6"/>
            <p:cNvSpPr/>
            <p:nvPr/>
          </p:nvSpPr>
          <p:spPr>
            <a:xfrm>
              <a:off x="5177500" y="908500"/>
              <a:ext cx="1377550" cy="64500"/>
            </a:xfrm>
            <a:custGeom>
              <a:avLst/>
              <a:gdLst/>
              <a:ahLst/>
              <a:cxnLst/>
              <a:rect l="l" t="t" r="r" b="b"/>
              <a:pathLst>
                <a:path w="55102" h="2580" extrusionOk="0">
                  <a:moveTo>
                    <a:pt x="1" y="1"/>
                  </a:moveTo>
                  <a:lnTo>
                    <a:pt x="435" y="2580"/>
                  </a:lnTo>
                  <a:lnTo>
                    <a:pt x="54850" y="2580"/>
                  </a:lnTo>
                  <a:cubicBezTo>
                    <a:pt x="55101" y="1484"/>
                    <a:pt x="54599" y="1"/>
                    <a:pt x="52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6"/>
            <p:cNvSpPr/>
            <p:nvPr/>
          </p:nvSpPr>
          <p:spPr>
            <a:xfrm>
              <a:off x="4970375" y="919525"/>
              <a:ext cx="28550" cy="40200"/>
            </a:xfrm>
            <a:custGeom>
              <a:avLst/>
              <a:gdLst/>
              <a:ahLst/>
              <a:cxnLst/>
              <a:rect l="l" t="t" r="r" b="b"/>
              <a:pathLst>
                <a:path w="1142" h="1608" extrusionOk="0">
                  <a:moveTo>
                    <a:pt x="739" y="0"/>
                  </a:moveTo>
                  <a:cubicBezTo>
                    <a:pt x="522" y="0"/>
                    <a:pt x="258" y="295"/>
                    <a:pt x="137" y="678"/>
                  </a:cubicBezTo>
                  <a:cubicBezTo>
                    <a:pt x="0" y="1112"/>
                    <a:pt x="46" y="1523"/>
                    <a:pt x="297" y="1591"/>
                  </a:cubicBezTo>
                  <a:cubicBezTo>
                    <a:pt x="325" y="1602"/>
                    <a:pt x="354" y="1608"/>
                    <a:pt x="384" y="1608"/>
                  </a:cubicBezTo>
                  <a:cubicBezTo>
                    <a:pt x="601" y="1608"/>
                    <a:pt x="862" y="1330"/>
                    <a:pt x="982" y="929"/>
                  </a:cubicBezTo>
                  <a:cubicBezTo>
                    <a:pt x="1142" y="495"/>
                    <a:pt x="1073" y="85"/>
                    <a:pt x="822" y="16"/>
                  </a:cubicBezTo>
                  <a:cubicBezTo>
                    <a:pt x="796" y="5"/>
                    <a:pt x="768"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2216250" y="2302150"/>
            <a:ext cx="4711500" cy="855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 name="Google Shape;32;p3"/>
          <p:cNvSpPr txBox="1">
            <a:spLocks noGrp="1"/>
          </p:cNvSpPr>
          <p:nvPr>
            <p:ph type="title" idx="2" hasCustomPrompt="1"/>
          </p:nvPr>
        </p:nvSpPr>
        <p:spPr>
          <a:xfrm>
            <a:off x="3910950" y="1357000"/>
            <a:ext cx="1322100" cy="950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6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 name="Google Shape;33;p3"/>
          <p:cNvSpPr txBox="1">
            <a:spLocks noGrp="1"/>
          </p:cNvSpPr>
          <p:nvPr>
            <p:ph type="subTitle" idx="1"/>
          </p:nvPr>
        </p:nvSpPr>
        <p:spPr>
          <a:xfrm>
            <a:off x="2216250" y="3294942"/>
            <a:ext cx="4711500" cy="475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4" name="Google Shape;34;p3"/>
          <p:cNvGrpSpPr/>
          <p:nvPr/>
        </p:nvGrpSpPr>
        <p:grpSpPr>
          <a:xfrm>
            <a:off x="7040226" y="-75901"/>
            <a:ext cx="1517387" cy="1563360"/>
            <a:chOff x="8206425" y="2431800"/>
            <a:chExt cx="1788950" cy="1843150"/>
          </a:xfrm>
        </p:grpSpPr>
        <p:sp>
          <p:nvSpPr>
            <p:cNvPr id="35" name="Google Shape;35;p3"/>
            <p:cNvSpPr/>
            <p:nvPr/>
          </p:nvSpPr>
          <p:spPr>
            <a:xfrm>
              <a:off x="8645825" y="2431800"/>
              <a:ext cx="944975" cy="348100"/>
            </a:xfrm>
            <a:custGeom>
              <a:avLst/>
              <a:gdLst/>
              <a:ahLst/>
              <a:cxnLst/>
              <a:rect l="l" t="t" r="r" b="b"/>
              <a:pathLst>
                <a:path w="37799" h="13924" extrusionOk="0">
                  <a:moveTo>
                    <a:pt x="37799" y="5684"/>
                  </a:moveTo>
                  <a:lnTo>
                    <a:pt x="35516" y="13924"/>
                  </a:lnTo>
                  <a:cubicBezTo>
                    <a:pt x="35516" y="13924"/>
                    <a:pt x="35493" y="13901"/>
                    <a:pt x="35402" y="13878"/>
                  </a:cubicBezTo>
                  <a:cubicBezTo>
                    <a:pt x="34580" y="13559"/>
                    <a:pt x="33667" y="13307"/>
                    <a:pt x="32686" y="13079"/>
                  </a:cubicBezTo>
                  <a:cubicBezTo>
                    <a:pt x="32663" y="13079"/>
                    <a:pt x="32663" y="13079"/>
                    <a:pt x="32640" y="13034"/>
                  </a:cubicBezTo>
                  <a:cubicBezTo>
                    <a:pt x="29376" y="12303"/>
                    <a:pt x="25336" y="12052"/>
                    <a:pt x="21273" y="12075"/>
                  </a:cubicBezTo>
                  <a:cubicBezTo>
                    <a:pt x="19516" y="12075"/>
                    <a:pt x="17735" y="12121"/>
                    <a:pt x="16023" y="12212"/>
                  </a:cubicBezTo>
                  <a:cubicBezTo>
                    <a:pt x="8468" y="12577"/>
                    <a:pt x="1940" y="13559"/>
                    <a:pt x="1598" y="13604"/>
                  </a:cubicBezTo>
                  <a:lnTo>
                    <a:pt x="1598" y="13604"/>
                  </a:lnTo>
                  <a:lnTo>
                    <a:pt x="0" y="6232"/>
                  </a:lnTo>
                  <a:cubicBezTo>
                    <a:pt x="20703" y="0"/>
                    <a:pt x="37799" y="5684"/>
                    <a:pt x="37799" y="5684"/>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685200" y="2710275"/>
              <a:ext cx="848550" cy="85600"/>
            </a:xfrm>
            <a:custGeom>
              <a:avLst/>
              <a:gdLst/>
              <a:ahLst/>
              <a:cxnLst/>
              <a:rect l="l" t="t" r="r" b="b"/>
              <a:pathLst>
                <a:path w="33942" h="3424" extrusionOk="0">
                  <a:moveTo>
                    <a:pt x="33941" y="2808"/>
                  </a:moveTo>
                  <a:cubicBezTo>
                    <a:pt x="30152" y="3241"/>
                    <a:pt x="25747" y="3424"/>
                    <a:pt x="21387" y="3424"/>
                  </a:cubicBezTo>
                  <a:lnTo>
                    <a:pt x="21136" y="3424"/>
                  </a:lnTo>
                  <a:lnTo>
                    <a:pt x="19630" y="3424"/>
                  </a:lnTo>
                  <a:lnTo>
                    <a:pt x="19584" y="3424"/>
                  </a:lnTo>
                  <a:cubicBezTo>
                    <a:pt x="17986" y="3424"/>
                    <a:pt x="16434" y="3378"/>
                    <a:pt x="14882" y="3333"/>
                  </a:cubicBezTo>
                  <a:lnTo>
                    <a:pt x="14791" y="3333"/>
                  </a:lnTo>
                  <a:cubicBezTo>
                    <a:pt x="14426" y="3333"/>
                    <a:pt x="14060" y="3310"/>
                    <a:pt x="13695" y="3310"/>
                  </a:cubicBezTo>
                  <a:lnTo>
                    <a:pt x="13398" y="3310"/>
                  </a:lnTo>
                  <a:cubicBezTo>
                    <a:pt x="13170" y="3310"/>
                    <a:pt x="12942" y="3264"/>
                    <a:pt x="12714" y="3264"/>
                  </a:cubicBezTo>
                  <a:cubicBezTo>
                    <a:pt x="5524" y="3013"/>
                    <a:pt x="0" y="2534"/>
                    <a:pt x="0" y="2534"/>
                  </a:cubicBezTo>
                  <a:lnTo>
                    <a:pt x="0" y="2534"/>
                  </a:lnTo>
                  <a:cubicBezTo>
                    <a:pt x="9427" y="0"/>
                    <a:pt x="17690" y="0"/>
                    <a:pt x="23693" y="685"/>
                  </a:cubicBezTo>
                  <a:cubicBezTo>
                    <a:pt x="26318" y="959"/>
                    <a:pt x="28532" y="1392"/>
                    <a:pt x="30198" y="1780"/>
                  </a:cubicBezTo>
                  <a:cubicBezTo>
                    <a:pt x="30495" y="1849"/>
                    <a:pt x="30769" y="1940"/>
                    <a:pt x="31042" y="1986"/>
                  </a:cubicBezTo>
                  <a:cubicBezTo>
                    <a:pt x="31065" y="1986"/>
                    <a:pt x="31065" y="1986"/>
                    <a:pt x="31088" y="2009"/>
                  </a:cubicBezTo>
                  <a:cubicBezTo>
                    <a:pt x="32549" y="2397"/>
                    <a:pt x="33485" y="2693"/>
                    <a:pt x="33804" y="2808"/>
                  </a:cubicBezTo>
                  <a:cubicBezTo>
                    <a:pt x="33918" y="2785"/>
                    <a:pt x="33941" y="2808"/>
                    <a:pt x="33941" y="2808"/>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9004750" y="2723400"/>
              <a:ext cx="223700" cy="73625"/>
            </a:xfrm>
            <a:custGeom>
              <a:avLst/>
              <a:gdLst/>
              <a:ahLst/>
              <a:cxnLst/>
              <a:rect l="l" t="t" r="r" b="b"/>
              <a:pathLst>
                <a:path w="8948" h="2945" extrusionOk="0">
                  <a:moveTo>
                    <a:pt x="8948" y="1119"/>
                  </a:moveTo>
                  <a:lnTo>
                    <a:pt x="8605" y="2899"/>
                  </a:lnTo>
                  <a:lnTo>
                    <a:pt x="8605" y="2945"/>
                  </a:lnTo>
                  <a:lnTo>
                    <a:pt x="8605" y="2945"/>
                  </a:lnTo>
                  <a:cubicBezTo>
                    <a:pt x="8582" y="2945"/>
                    <a:pt x="8514" y="2922"/>
                    <a:pt x="8377" y="2899"/>
                  </a:cubicBezTo>
                  <a:cubicBezTo>
                    <a:pt x="7555" y="2693"/>
                    <a:pt x="4634" y="2146"/>
                    <a:pt x="959" y="2785"/>
                  </a:cubicBezTo>
                  <a:cubicBezTo>
                    <a:pt x="639" y="2830"/>
                    <a:pt x="343" y="2899"/>
                    <a:pt x="0" y="2945"/>
                  </a:cubicBezTo>
                  <a:lnTo>
                    <a:pt x="0" y="2716"/>
                  </a:lnTo>
                  <a:lnTo>
                    <a:pt x="0" y="1119"/>
                  </a:lnTo>
                  <a:cubicBezTo>
                    <a:pt x="0" y="1119"/>
                    <a:pt x="639" y="822"/>
                    <a:pt x="1712" y="571"/>
                  </a:cubicBezTo>
                  <a:cubicBezTo>
                    <a:pt x="3013" y="251"/>
                    <a:pt x="4930" y="0"/>
                    <a:pt x="6962" y="434"/>
                  </a:cubicBezTo>
                  <a:cubicBezTo>
                    <a:pt x="7578" y="571"/>
                    <a:pt x="8263" y="776"/>
                    <a:pt x="8948" y="1119"/>
                  </a:cubicBezTo>
                  <a:close/>
                </a:path>
              </a:pathLst>
            </a:custGeom>
            <a:solidFill>
              <a:srgbClr val="BAC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9005325" y="2762200"/>
              <a:ext cx="214575" cy="46250"/>
            </a:xfrm>
            <a:custGeom>
              <a:avLst/>
              <a:gdLst/>
              <a:ahLst/>
              <a:cxnLst/>
              <a:rect l="l" t="t" r="r" b="b"/>
              <a:pathLst>
                <a:path w="8583" h="1850" extrusionOk="0">
                  <a:moveTo>
                    <a:pt x="8582" y="1370"/>
                  </a:moveTo>
                  <a:cubicBezTo>
                    <a:pt x="8240" y="1461"/>
                    <a:pt x="7875" y="1529"/>
                    <a:pt x="7532" y="1598"/>
                  </a:cubicBezTo>
                  <a:cubicBezTo>
                    <a:pt x="6962" y="1689"/>
                    <a:pt x="6391" y="1758"/>
                    <a:pt x="5820" y="1803"/>
                  </a:cubicBezTo>
                  <a:cubicBezTo>
                    <a:pt x="4816" y="1849"/>
                    <a:pt x="3835" y="1849"/>
                    <a:pt x="3013" y="1803"/>
                  </a:cubicBezTo>
                  <a:cubicBezTo>
                    <a:pt x="2260" y="1735"/>
                    <a:pt x="1598" y="1644"/>
                    <a:pt x="1073" y="1552"/>
                  </a:cubicBezTo>
                  <a:cubicBezTo>
                    <a:pt x="388" y="1438"/>
                    <a:pt x="0" y="1370"/>
                    <a:pt x="0" y="1370"/>
                  </a:cubicBezTo>
                  <a:cubicBezTo>
                    <a:pt x="228" y="1301"/>
                    <a:pt x="457" y="1233"/>
                    <a:pt x="685" y="1164"/>
                  </a:cubicBezTo>
                  <a:cubicBezTo>
                    <a:pt x="5067" y="0"/>
                    <a:pt x="7875" y="1050"/>
                    <a:pt x="8491" y="1301"/>
                  </a:cubicBezTo>
                  <a:cubicBezTo>
                    <a:pt x="8537" y="1347"/>
                    <a:pt x="8559" y="1370"/>
                    <a:pt x="8582" y="1370"/>
                  </a:cubicBezTo>
                  <a:close/>
                </a:path>
              </a:pathLst>
            </a:custGeom>
            <a:solidFill>
              <a:srgbClr val="737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9031000" y="2785025"/>
              <a:ext cx="162075" cy="533550"/>
            </a:xfrm>
            <a:custGeom>
              <a:avLst/>
              <a:gdLst/>
              <a:ahLst/>
              <a:cxnLst/>
              <a:rect l="l" t="t" r="r" b="b"/>
              <a:pathLst>
                <a:path w="6483" h="21342" extrusionOk="0">
                  <a:moveTo>
                    <a:pt x="6483" y="616"/>
                  </a:moveTo>
                  <a:lnTo>
                    <a:pt x="6483" y="685"/>
                  </a:lnTo>
                  <a:lnTo>
                    <a:pt x="6414" y="1598"/>
                  </a:lnTo>
                  <a:lnTo>
                    <a:pt x="6300" y="3470"/>
                  </a:lnTo>
                  <a:lnTo>
                    <a:pt x="5227" y="21342"/>
                  </a:lnTo>
                  <a:lnTo>
                    <a:pt x="1347" y="21342"/>
                  </a:lnTo>
                  <a:lnTo>
                    <a:pt x="206" y="3561"/>
                  </a:lnTo>
                  <a:lnTo>
                    <a:pt x="91" y="1826"/>
                  </a:lnTo>
                  <a:lnTo>
                    <a:pt x="0" y="639"/>
                  </a:lnTo>
                  <a:lnTo>
                    <a:pt x="0" y="639"/>
                  </a:lnTo>
                  <a:cubicBezTo>
                    <a:pt x="46" y="616"/>
                    <a:pt x="91" y="616"/>
                    <a:pt x="137" y="594"/>
                  </a:cubicBezTo>
                  <a:cubicBezTo>
                    <a:pt x="320" y="548"/>
                    <a:pt x="616" y="434"/>
                    <a:pt x="1050" y="320"/>
                  </a:cubicBezTo>
                  <a:cubicBezTo>
                    <a:pt x="1712" y="137"/>
                    <a:pt x="2648" y="0"/>
                    <a:pt x="3766" y="46"/>
                  </a:cubicBezTo>
                  <a:lnTo>
                    <a:pt x="3812" y="46"/>
                  </a:lnTo>
                  <a:cubicBezTo>
                    <a:pt x="4451" y="69"/>
                    <a:pt x="5113" y="206"/>
                    <a:pt x="5798" y="388"/>
                  </a:cubicBezTo>
                  <a:lnTo>
                    <a:pt x="6049" y="480"/>
                  </a:lnTo>
                  <a:cubicBezTo>
                    <a:pt x="6140" y="502"/>
                    <a:pt x="6186" y="525"/>
                    <a:pt x="6277" y="525"/>
                  </a:cubicBezTo>
                  <a:cubicBezTo>
                    <a:pt x="6414" y="594"/>
                    <a:pt x="6483" y="616"/>
                    <a:pt x="6483" y="6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9031000" y="2785025"/>
              <a:ext cx="162075" cy="46250"/>
            </a:xfrm>
            <a:custGeom>
              <a:avLst/>
              <a:gdLst/>
              <a:ahLst/>
              <a:cxnLst/>
              <a:rect l="l" t="t" r="r" b="b"/>
              <a:pathLst>
                <a:path w="6483" h="1850" extrusionOk="0">
                  <a:moveTo>
                    <a:pt x="6483" y="616"/>
                  </a:moveTo>
                  <a:lnTo>
                    <a:pt x="6483" y="685"/>
                  </a:lnTo>
                  <a:lnTo>
                    <a:pt x="6414" y="1598"/>
                  </a:lnTo>
                  <a:lnTo>
                    <a:pt x="6414" y="1598"/>
                  </a:lnTo>
                  <a:cubicBezTo>
                    <a:pt x="5843" y="1256"/>
                    <a:pt x="5273" y="1027"/>
                    <a:pt x="4771" y="890"/>
                  </a:cubicBezTo>
                  <a:cubicBezTo>
                    <a:pt x="3675" y="594"/>
                    <a:pt x="2716" y="639"/>
                    <a:pt x="1963" y="890"/>
                  </a:cubicBezTo>
                  <a:cubicBezTo>
                    <a:pt x="913" y="1164"/>
                    <a:pt x="228" y="1712"/>
                    <a:pt x="91" y="1826"/>
                  </a:cubicBezTo>
                  <a:lnTo>
                    <a:pt x="46" y="1849"/>
                  </a:lnTo>
                  <a:lnTo>
                    <a:pt x="0" y="662"/>
                  </a:lnTo>
                  <a:lnTo>
                    <a:pt x="0" y="662"/>
                  </a:lnTo>
                  <a:cubicBezTo>
                    <a:pt x="46" y="616"/>
                    <a:pt x="91" y="616"/>
                    <a:pt x="137" y="594"/>
                  </a:cubicBezTo>
                  <a:cubicBezTo>
                    <a:pt x="434" y="480"/>
                    <a:pt x="708" y="388"/>
                    <a:pt x="1004" y="320"/>
                  </a:cubicBezTo>
                  <a:cubicBezTo>
                    <a:pt x="1963" y="46"/>
                    <a:pt x="2945" y="0"/>
                    <a:pt x="3766" y="46"/>
                  </a:cubicBezTo>
                  <a:lnTo>
                    <a:pt x="3812" y="46"/>
                  </a:lnTo>
                  <a:cubicBezTo>
                    <a:pt x="4611" y="114"/>
                    <a:pt x="5296" y="251"/>
                    <a:pt x="5752" y="388"/>
                  </a:cubicBezTo>
                  <a:cubicBezTo>
                    <a:pt x="5958" y="457"/>
                    <a:pt x="6140" y="502"/>
                    <a:pt x="6254" y="548"/>
                  </a:cubicBezTo>
                  <a:cubicBezTo>
                    <a:pt x="6414" y="594"/>
                    <a:pt x="6483" y="616"/>
                    <a:pt x="6483" y="616"/>
                  </a:cubicBezTo>
                  <a:close/>
                </a:path>
              </a:pathLst>
            </a:custGeom>
            <a:solidFill>
              <a:srgbClr val="8A8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9064650" y="3302000"/>
              <a:ext cx="97050" cy="30850"/>
            </a:xfrm>
            <a:custGeom>
              <a:avLst/>
              <a:gdLst/>
              <a:ahLst/>
              <a:cxnLst/>
              <a:rect l="l" t="t" r="r" b="b"/>
              <a:pathLst>
                <a:path w="3882" h="1234" extrusionOk="0">
                  <a:moveTo>
                    <a:pt x="1" y="708"/>
                  </a:moveTo>
                  <a:cubicBezTo>
                    <a:pt x="1" y="708"/>
                    <a:pt x="1941" y="1"/>
                    <a:pt x="3881" y="708"/>
                  </a:cubicBezTo>
                  <a:cubicBezTo>
                    <a:pt x="3881" y="708"/>
                    <a:pt x="2352" y="1233"/>
                    <a:pt x="1" y="7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990475" y="2899150"/>
              <a:ext cx="74200" cy="150675"/>
            </a:xfrm>
            <a:custGeom>
              <a:avLst/>
              <a:gdLst/>
              <a:ahLst/>
              <a:cxnLst/>
              <a:rect l="l" t="t" r="r" b="b"/>
              <a:pathLst>
                <a:path w="2968" h="6027" extrusionOk="0">
                  <a:moveTo>
                    <a:pt x="1667" y="0"/>
                  </a:moveTo>
                  <a:cubicBezTo>
                    <a:pt x="1667" y="0"/>
                    <a:pt x="1" y="1370"/>
                    <a:pt x="708" y="6026"/>
                  </a:cubicBezTo>
                  <a:cubicBezTo>
                    <a:pt x="708" y="6026"/>
                    <a:pt x="2968" y="2968"/>
                    <a:pt x="1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252650" y="2948225"/>
              <a:ext cx="119850" cy="128400"/>
            </a:xfrm>
            <a:custGeom>
              <a:avLst/>
              <a:gdLst/>
              <a:ahLst/>
              <a:cxnLst/>
              <a:rect l="l" t="t" r="r" b="b"/>
              <a:pathLst>
                <a:path w="4794" h="5136" extrusionOk="0">
                  <a:moveTo>
                    <a:pt x="0" y="662"/>
                  </a:moveTo>
                  <a:lnTo>
                    <a:pt x="1370" y="0"/>
                  </a:lnTo>
                  <a:cubicBezTo>
                    <a:pt x="1370" y="0"/>
                    <a:pt x="4474" y="1096"/>
                    <a:pt x="4794" y="4542"/>
                  </a:cubicBezTo>
                  <a:lnTo>
                    <a:pt x="4223" y="5136"/>
                  </a:lnTo>
                  <a:cubicBezTo>
                    <a:pt x="4223" y="5113"/>
                    <a:pt x="4109" y="1940"/>
                    <a:pt x="0" y="6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247525" y="2964775"/>
              <a:ext cx="110725" cy="111300"/>
            </a:xfrm>
            <a:custGeom>
              <a:avLst/>
              <a:gdLst/>
              <a:ahLst/>
              <a:cxnLst/>
              <a:rect l="l" t="t" r="r" b="b"/>
              <a:pathLst>
                <a:path w="4429" h="4452" extrusionOk="0">
                  <a:moveTo>
                    <a:pt x="205" y="0"/>
                  </a:moveTo>
                  <a:cubicBezTo>
                    <a:pt x="205" y="0"/>
                    <a:pt x="0" y="2830"/>
                    <a:pt x="4428" y="4451"/>
                  </a:cubicBezTo>
                  <a:cubicBezTo>
                    <a:pt x="4428" y="4451"/>
                    <a:pt x="4200" y="662"/>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212125" y="3084600"/>
              <a:ext cx="155250" cy="78200"/>
            </a:xfrm>
            <a:custGeom>
              <a:avLst/>
              <a:gdLst/>
              <a:ahLst/>
              <a:cxnLst/>
              <a:rect l="l" t="t" r="r" b="b"/>
              <a:pathLst>
                <a:path w="6210" h="3128" extrusionOk="0">
                  <a:moveTo>
                    <a:pt x="183" y="3127"/>
                  </a:moveTo>
                  <a:lnTo>
                    <a:pt x="1" y="1644"/>
                  </a:lnTo>
                  <a:cubicBezTo>
                    <a:pt x="1" y="1644"/>
                    <a:pt x="2854" y="0"/>
                    <a:pt x="6072" y="1644"/>
                  </a:cubicBezTo>
                  <a:lnTo>
                    <a:pt x="6209" y="3127"/>
                  </a:lnTo>
                  <a:cubicBezTo>
                    <a:pt x="6209" y="3127"/>
                    <a:pt x="3470" y="2283"/>
                    <a:pt x="183" y="31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216700" y="3129100"/>
              <a:ext cx="151800" cy="55375"/>
            </a:xfrm>
            <a:custGeom>
              <a:avLst/>
              <a:gdLst/>
              <a:ahLst/>
              <a:cxnLst/>
              <a:rect l="l" t="t" r="r" b="b"/>
              <a:pathLst>
                <a:path w="6072" h="2215" extrusionOk="0">
                  <a:moveTo>
                    <a:pt x="0" y="1347"/>
                  </a:moveTo>
                  <a:cubicBezTo>
                    <a:pt x="0" y="1347"/>
                    <a:pt x="3219" y="2215"/>
                    <a:pt x="6072" y="1347"/>
                  </a:cubicBezTo>
                  <a:cubicBezTo>
                    <a:pt x="6026" y="1347"/>
                    <a:pt x="3607" y="1"/>
                    <a:pt x="0" y="13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236100" y="3139950"/>
              <a:ext cx="164925" cy="706475"/>
            </a:xfrm>
            <a:custGeom>
              <a:avLst/>
              <a:gdLst/>
              <a:ahLst/>
              <a:cxnLst/>
              <a:rect l="l" t="t" r="r" b="b"/>
              <a:pathLst>
                <a:path w="6597" h="28259" extrusionOk="0">
                  <a:moveTo>
                    <a:pt x="3196" y="28258"/>
                  </a:moveTo>
                  <a:lnTo>
                    <a:pt x="0" y="1050"/>
                  </a:lnTo>
                  <a:cubicBezTo>
                    <a:pt x="0" y="1050"/>
                    <a:pt x="1667" y="0"/>
                    <a:pt x="4543" y="1028"/>
                  </a:cubicBezTo>
                  <a:lnTo>
                    <a:pt x="6597" y="28144"/>
                  </a:lnTo>
                  <a:cubicBezTo>
                    <a:pt x="6597" y="28167"/>
                    <a:pt x="4976" y="27893"/>
                    <a:pt x="3196" y="282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8236100" y="3122250"/>
              <a:ext cx="114725" cy="69075"/>
            </a:xfrm>
            <a:custGeom>
              <a:avLst/>
              <a:gdLst/>
              <a:ahLst/>
              <a:cxnLst/>
              <a:rect l="l" t="t" r="r" b="b"/>
              <a:pathLst>
                <a:path w="4589" h="2763" extrusionOk="0">
                  <a:moveTo>
                    <a:pt x="160" y="2763"/>
                  </a:moveTo>
                  <a:cubicBezTo>
                    <a:pt x="160" y="2763"/>
                    <a:pt x="1370" y="1"/>
                    <a:pt x="4588" y="2580"/>
                  </a:cubicBezTo>
                  <a:lnTo>
                    <a:pt x="4543" y="1781"/>
                  </a:lnTo>
                  <a:cubicBezTo>
                    <a:pt x="4543" y="1781"/>
                    <a:pt x="2078" y="686"/>
                    <a:pt x="0" y="1804"/>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206425" y="2979600"/>
              <a:ext cx="144975" cy="138700"/>
            </a:xfrm>
            <a:custGeom>
              <a:avLst/>
              <a:gdLst/>
              <a:ahLst/>
              <a:cxnLst/>
              <a:rect l="l" t="t" r="r" b="b"/>
              <a:pathLst>
                <a:path w="5799" h="5548" extrusionOk="0">
                  <a:moveTo>
                    <a:pt x="936" y="5547"/>
                  </a:moveTo>
                  <a:cubicBezTo>
                    <a:pt x="936" y="5547"/>
                    <a:pt x="1" y="777"/>
                    <a:pt x="2557" y="1"/>
                  </a:cubicBezTo>
                  <a:cubicBezTo>
                    <a:pt x="2557" y="1"/>
                    <a:pt x="5045" y="366"/>
                    <a:pt x="5798" y="3333"/>
                  </a:cubicBezTo>
                  <a:cubicBezTo>
                    <a:pt x="5798" y="3333"/>
                    <a:pt x="5045" y="3493"/>
                    <a:pt x="5501" y="5547"/>
                  </a:cubicBezTo>
                  <a:cubicBezTo>
                    <a:pt x="5501" y="5547"/>
                    <a:pt x="3082" y="4703"/>
                    <a:pt x="936" y="55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8246375" y="2979600"/>
              <a:ext cx="103875" cy="91325"/>
            </a:xfrm>
            <a:custGeom>
              <a:avLst/>
              <a:gdLst/>
              <a:ahLst/>
              <a:cxnLst/>
              <a:rect l="l" t="t" r="r" b="b"/>
              <a:pathLst>
                <a:path w="4155" h="3653" extrusionOk="0">
                  <a:moveTo>
                    <a:pt x="0" y="663"/>
                  </a:moveTo>
                  <a:cubicBezTo>
                    <a:pt x="0" y="663"/>
                    <a:pt x="3675" y="275"/>
                    <a:pt x="3881" y="3653"/>
                  </a:cubicBezTo>
                  <a:lnTo>
                    <a:pt x="4155" y="3379"/>
                  </a:lnTo>
                  <a:cubicBezTo>
                    <a:pt x="4155" y="3379"/>
                    <a:pt x="3881" y="571"/>
                    <a:pt x="936" y="23"/>
                  </a:cubicBezTo>
                  <a:cubicBezTo>
                    <a:pt x="959" y="23"/>
                    <a:pt x="525" y="1"/>
                    <a:pt x="0" y="66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306850" y="2927675"/>
              <a:ext cx="736725" cy="111875"/>
            </a:xfrm>
            <a:custGeom>
              <a:avLst/>
              <a:gdLst/>
              <a:ahLst/>
              <a:cxnLst/>
              <a:rect l="l" t="t" r="r" b="b"/>
              <a:pathLst>
                <a:path w="29469" h="4475" extrusionOk="0">
                  <a:moveTo>
                    <a:pt x="2489" y="4474"/>
                  </a:moveTo>
                  <a:lnTo>
                    <a:pt x="28167" y="4474"/>
                  </a:lnTo>
                  <a:cubicBezTo>
                    <a:pt x="28167" y="4474"/>
                    <a:pt x="29468" y="2740"/>
                    <a:pt x="28966" y="1"/>
                  </a:cubicBezTo>
                  <a:lnTo>
                    <a:pt x="1" y="1233"/>
                  </a:lnTo>
                  <a:cubicBezTo>
                    <a:pt x="1" y="1210"/>
                    <a:pt x="1964" y="2192"/>
                    <a:pt x="2489" y="44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8999600" y="2927675"/>
              <a:ext cx="51950" cy="111875"/>
            </a:xfrm>
            <a:custGeom>
              <a:avLst/>
              <a:gdLst/>
              <a:ahLst/>
              <a:cxnLst/>
              <a:rect l="l" t="t" r="r" b="b"/>
              <a:pathLst>
                <a:path w="2078" h="4475" extrusionOk="0">
                  <a:moveTo>
                    <a:pt x="320" y="23"/>
                  </a:moveTo>
                  <a:cubicBezTo>
                    <a:pt x="320" y="23"/>
                    <a:pt x="2078" y="2032"/>
                    <a:pt x="1" y="4474"/>
                  </a:cubicBezTo>
                  <a:lnTo>
                    <a:pt x="457" y="4474"/>
                  </a:lnTo>
                  <a:cubicBezTo>
                    <a:pt x="457" y="4474"/>
                    <a:pt x="1850" y="3013"/>
                    <a:pt x="1256"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8212125" y="3729400"/>
              <a:ext cx="597475" cy="436575"/>
            </a:xfrm>
            <a:custGeom>
              <a:avLst/>
              <a:gdLst/>
              <a:ahLst/>
              <a:cxnLst/>
              <a:rect l="l" t="t" r="r" b="b"/>
              <a:pathLst>
                <a:path w="23899" h="17463" extrusionOk="0">
                  <a:moveTo>
                    <a:pt x="1" y="13582"/>
                  </a:moveTo>
                  <a:cubicBezTo>
                    <a:pt x="1" y="13582"/>
                    <a:pt x="1188" y="1"/>
                    <a:pt x="20064" y="800"/>
                  </a:cubicBezTo>
                  <a:lnTo>
                    <a:pt x="23899" y="3219"/>
                  </a:lnTo>
                  <a:cubicBezTo>
                    <a:pt x="23899" y="3219"/>
                    <a:pt x="13011" y="7237"/>
                    <a:pt x="2329" y="17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8270350" y="3810450"/>
              <a:ext cx="539250" cy="356100"/>
            </a:xfrm>
            <a:custGeom>
              <a:avLst/>
              <a:gdLst/>
              <a:ahLst/>
              <a:cxnLst/>
              <a:rect l="l" t="t" r="r" b="b"/>
              <a:pathLst>
                <a:path w="21570" h="14244" extrusionOk="0">
                  <a:moveTo>
                    <a:pt x="0" y="14243"/>
                  </a:moveTo>
                  <a:cubicBezTo>
                    <a:pt x="0" y="14243"/>
                    <a:pt x="12280" y="11527"/>
                    <a:pt x="21570" y="0"/>
                  </a:cubicBezTo>
                  <a:cubicBezTo>
                    <a:pt x="21570" y="0"/>
                    <a:pt x="8696" y="3812"/>
                    <a:pt x="0" y="14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303425" y="3833275"/>
              <a:ext cx="471375" cy="313300"/>
            </a:xfrm>
            <a:custGeom>
              <a:avLst/>
              <a:gdLst/>
              <a:ahLst/>
              <a:cxnLst/>
              <a:rect l="l" t="t" r="r" b="b"/>
              <a:pathLst>
                <a:path w="18855" h="12532" extrusionOk="0">
                  <a:moveTo>
                    <a:pt x="18855" y="0"/>
                  </a:moveTo>
                  <a:cubicBezTo>
                    <a:pt x="10752" y="10089"/>
                    <a:pt x="1" y="12531"/>
                    <a:pt x="1" y="12531"/>
                  </a:cubicBezTo>
                  <a:cubicBezTo>
                    <a:pt x="138" y="12371"/>
                    <a:pt x="275" y="12212"/>
                    <a:pt x="435" y="12052"/>
                  </a:cubicBezTo>
                  <a:cubicBezTo>
                    <a:pt x="6780" y="4748"/>
                    <a:pt x="15385" y="1096"/>
                    <a:pt x="18056" y="274"/>
                  </a:cubicBezTo>
                  <a:cubicBezTo>
                    <a:pt x="18581" y="91"/>
                    <a:pt x="18855" y="0"/>
                    <a:pt x="18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313125" y="3840125"/>
              <a:ext cx="441125" cy="294450"/>
            </a:xfrm>
            <a:custGeom>
              <a:avLst/>
              <a:gdLst/>
              <a:ahLst/>
              <a:cxnLst/>
              <a:rect l="l" t="t" r="r" b="b"/>
              <a:pathLst>
                <a:path w="17645" h="11778" extrusionOk="0">
                  <a:moveTo>
                    <a:pt x="17645" y="0"/>
                  </a:moveTo>
                  <a:cubicBezTo>
                    <a:pt x="10889" y="8057"/>
                    <a:pt x="2512" y="11139"/>
                    <a:pt x="1" y="11778"/>
                  </a:cubicBezTo>
                  <a:cubicBezTo>
                    <a:pt x="6369" y="4474"/>
                    <a:pt x="14951" y="822"/>
                    <a:pt x="17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8212125" y="3749375"/>
              <a:ext cx="501625" cy="319575"/>
            </a:xfrm>
            <a:custGeom>
              <a:avLst/>
              <a:gdLst/>
              <a:ahLst/>
              <a:cxnLst/>
              <a:rect l="l" t="t" r="r" b="b"/>
              <a:pathLst>
                <a:path w="20065" h="12783" extrusionOk="0">
                  <a:moveTo>
                    <a:pt x="1" y="12783"/>
                  </a:moveTo>
                  <a:cubicBezTo>
                    <a:pt x="1" y="12783"/>
                    <a:pt x="5137" y="2968"/>
                    <a:pt x="20064" y="1"/>
                  </a:cubicBezTo>
                  <a:cubicBezTo>
                    <a:pt x="20064" y="24"/>
                    <a:pt x="7008" y="2078"/>
                    <a:pt x="1" y="127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450075" y="3926850"/>
              <a:ext cx="151250" cy="96450"/>
            </a:xfrm>
            <a:custGeom>
              <a:avLst/>
              <a:gdLst/>
              <a:ahLst/>
              <a:cxnLst/>
              <a:rect l="l" t="t" r="r" b="b"/>
              <a:pathLst>
                <a:path w="6050" h="3858" extrusionOk="0">
                  <a:moveTo>
                    <a:pt x="1" y="3858"/>
                  </a:moveTo>
                  <a:cubicBezTo>
                    <a:pt x="1" y="3858"/>
                    <a:pt x="1690" y="1028"/>
                    <a:pt x="6027" y="0"/>
                  </a:cubicBezTo>
                  <a:cubicBezTo>
                    <a:pt x="6050" y="0"/>
                    <a:pt x="3836" y="3036"/>
                    <a:pt x="1" y="38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483175" y="3962800"/>
              <a:ext cx="125575" cy="79900"/>
            </a:xfrm>
            <a:custGeom>
              <a:avLst/>
              <a:gdLst/>
              <a:ahLst/>
              <a:cxnLst/>
              <a:rect l="l" t="t" r="r" b="b"/>
              <a:pathLst>
                <a:path w="5023" h="3196" extrusionOk="0">
                  <a:moveTo>
                    <a:pt x="1" y="3196"/>
                  </a:moveTo>
                  <a:cubicBezTo>
                    <a:pt x="1" y="3196"/>
                    <a:pt x="1621" y="1050"/>
                    <a:pt x="5022" y="0"/>
                  </a:cubicBezTo>
                  <a:cubicBezTo>
                    <a:pt x="5022" y="0"/>
                    <a:pt x="3311" y="2420"/>
                    <a:pt x="1" y="31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8596750" y="3871500"/>
              <a:ext cx="115850" cy="74200"/>
            </a:xfrm>
            <a:custGeom>
              <a:avLst/>
              <a:gdLst/>
              <a:ahLst/>
              <a:cxnLst/>
              <a:rect l="l" t="t" r="r" b="b"/>
              <a:pathLst>
                <a:path w="4634" h="2968" extrusionOk="0">
                  <a:moveTo>
                    <a:pt x="0" y="2968"/>
                  </a:moveTo>
                  <a:cubicBezTo>
                    <a:pt x="0" y="2968"/>
                    <a:pt x="1392" y="845"/>
                    <a:pt x="4634" y="0"/>
                  </a:cubicBezTo>
                  <a:cubicBezTo>
                    <a:pt x="4611" y="0"/>
                    <a:pt x="3150" y="2397"/>
                    <a:pt x="0" y="29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8358775" y="4031850"/>
              <a:ext cx="110175" cy="69625"/>
            </a:xfrm>
            <a:custGeom>
              <a:avLst/>
              <a:gdLst/>
              <a:ahLst/>
              <a:cxnLst/>
              <a:rect l="l" t="t" r="r" b="b"/>
              <a:pathLst>
                <a:path w="4407" h="2785" extrusionOk="0">
                  <a:moveTo>
                    <a:pt x="1" y="2785"/>
                  </a:moveTo>
                  <a:cubicBezTo>
                    <a:pt x="1" y="2785"/>
                    <a:pt x="1256" y="799"/>
                    <a:pt x="4406" y="0"/>
                  </a:cubicBezTo>
                  <a:cubicBezTo>
                    <a:pt x="4406" y="0"/>
                    <a:pt x="3082" y="2283"/>
                    <a:pt x="1" y="27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8297725" y="3770500"/>
              <a:ext cx="129000" cy="94175"/>
            </a:xfrm>
            <a:custGeom>
              <a:avLst/>
              <a:gdLst/>
              <a:ahLst/>
              <a:cxnLst/>
              <a:rect l="l" t="t" r="r" b="b"/>
              <a:pathLst>
                <a:path w="5160" h="3767" extrusionOk="0">
                  <a:moveTo>
                    <a:pt x="1073" y="3767"/>
                  </a:moveTo>
                  <a:lnTo>
                    <a:pt x="1" y="2717"/>
                  </a:lnTo>
                  <a:cubicBezTo>
                    <a:pt x="1" y="2717"/>
                    <a:pt x="1302" y="229"/>
                    <a:pt x="4018" y="0"/>
                  </a:cubicBezTo>
                  <a:lnTo>
                    <a:pt x="5136" y="1119"/>
                  </a:lnTo>
                  <a:cubicBezTo>
                    <a:pt x="5159" y="1142"/>
                    <a:pt x="2740" y="2055"/>
                    <a:pt x="1073" y="3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8542525" y="3798450"/>
              <a:ext cx="137550" cy="91900"/>
            </a:xfrm>
            <a:custGeom>
              <a:avLst/>
              <a:gdLst/>
              <a:ahLst/>
              <a:cxnLst/>
              <a:rect l="l" t="t" r="r" b="b"/>
              <a:pathLst>
                <a:path w="5502" h="3676" extrusionOk="0">
                  <a:moveTo>
                    <a:pt x="2740" y="3676"/>
                  </a:moveTo>
                  <a:lnTo>
                    <a:pt x="5502" y="2375"/>
                  </a:lnTo>
                  <a:cubicBezTo>
                    <a:pt x="5502" y="2375"/>
                    <a:pt x="2511" y="1"/>
                    <a:pt x="1233" y="777"/>
                  </a:cubicBezTo>
                  <a:cubicBezTo>
                    <a:pt x="1" y="1576"/>
                    <a:pt x="2740" y="3676"/>
                    <a:pt x="2740" y="367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8498025" y="3761925"/>
              <a:ext cx="71350" cy="41125"/>
            </a:xfrm>
            <a:custGeom>
              <a:avLst/>
              <a:gdLst/>
              <a:ahLst/>
              <a:cxnLst/>
              <a:rect l="l" t="t" r="r" b="b"/>
              <a:pathLst>
                <a:path w="2854" h="1645" extrusionOk="0">
                  <a:moveTo>
                    <a:pt x="982" y="1644"/>
                  </a:moveTo>
                  <a:cubicBezTo>
                    <a:pt x="982" y="1644"/>
                    <a:pt x="0" y="1"/>
                    <a:pt x="2853" y="84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9008175" y="2899150"/>
              <a:ext cx="91875" cy="158075"/>
            </a:xfrm>
            <a:custGeom>
              <a:avLst/>
              <a:gdLst/>
              <a:ahLst/>
              <a:cxnLst/>
              <a:rect l="l" t="t" r="r" b="b"/>
              <a:pathLst>
                <a:path w="3675" h="6323" extrusionOk="0">
                  <a:moveTo>
                    <a:pt x="959" y="0"/>
                  </a:moveTo>
                  <a:cubicBezTo>
                    <a:pt x="959" y="0"/>
                    <a:pt x="2191" y="2511"/>
                    <a:pt x="0" y="6026"/>
                  </a:cubicBezTo>
                  <a:lnTo>
                    <a:pt x="1735" y="6323"/>
                  </a:lnTo>
                  <a:cubicBezTo>
                    <a:pt x="1735" y="6323"/>
                    <a:pt x="3675" y="3652"/>
                    <a:pt x="2465" y="0"/>
                  </a:cubicBezTo>
                  <a:lnTo>
                    <a:pt x="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9052100" y="2899150"/>
              <a:ext cx="52525" cy="176925"/>
            </a:xfrm>
            <a:custGeom>
              <a:avLst/>
              <a:gdLst/>
              <a:ahLst/>
              <a:cxnLst/>
              <a:rect l="l" t="t" r="r" b="b"/>
              <a:pathLst>
                <a:path w="2101" h="7077" extrusionOk="0">
                  <a:moveTo>
                    <a:pt x="92" y="7076"/>
                  </a:moveTo>
                  <a:cubicBezTo>
                    <a:pt x="92" y="7076"/>
                    <a:pt x="2101" y="3584"/>
                    <a:pt x="754" y="0"/>
                  </a:cubicBezTo>
                  <a:cubicBezTo>
                    <a:pt x="754" y="0"/>
                    <a:pt x="1895" y="3584"/>
                    <a:pt x="1" y="632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9159375" y="3062925"/>
              <a:ext cx="71925" cy="143825"/>
            </a:xfrm>
            <a:custGeom>
              <a:avLst/>
              <a:gdLst/>
              <a:ahLst/>
              <a:cxnLst/>
              <a:rect l="l" t="t" r="r" b="b"/>
              <a:pathLst>
                <a:path w="2877" h="5753" extrusionOk="0">
                  <a:moveTo>
                    <a:pt x="1279" y="0"/>
                  </a:moveTo>
                  <a:cubicBezTo>
                    <a:pt x="1279" y="0"/>
                    <a:pt x="2877" y="1301"/>
                    <a:pt x="2101" y="5752"/>
                  </a:cubicBezTo>
                  <a:cubicBezTo>
                    <a:pt x="2146" y="5752"/>
                    <a:pt x="1" y="2808"/>
                    <a:pt x="1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9832725" y="3110275"/>
              <a:ext cx="119300" cy="122150"/>
            </a:xfrm>
            <a:custGeom>
              <a:avLst/>
              <a:gdLst/>
              <a:ahLst/>
              <a:cxnLst/>
              <a:rect l="l" t="t" r="r" b="b"/>
              <a:pathLst>
                <a:path w="4772" h="4886" extrusionOk="0">
                  <a:moveTo>
                    <a:pt x="4771" y="617"/>
                  </a:moveTo>
                  <a:lnTo>
                    <a:pt x="3424" y="1"/>
                  </a:lnTo>
                  <a:cubicBezTo>
                    <a:pt x="3424" y="1"/>
                    <a:pt x="366" y="1028"/>
                    <a:pt x="1" y="4315"/>
                  </a:cubicBezTo>
                  <a:lnTo>
                    <a:pt x="549" y="4885"/>
                  </a:lnTo>
                  <a:cubicBezTo>
                    <a:pt x="571" y="4885"/>
                    <a:pt x="731" y="1827"/>
                    <a:pt x="4771" y="6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9847000" y="3125675"/>
              <a:ext cx="108450" cy="106750"/>
            </a:xfrm>
            <a:custGeom>
              <a:avLst/>
              <a:gdLst/>
              <a:ahLst/>
              <a:cxnLst/>
              <a:rect l="l" t="t" r="r" b="b"/>
              <a:pathLst>
                <a:path w="4338" h="4270" extrusionOk="0">
                  <a:moveTo>
                    <a:pt x="4200" y="1"/>
                  </a:moveTo>
                  <a:cubicBezTo>
                    <a:pt x="4200" y="1"/>
                    <a:pt x="4337" y="2694"/>
                    <a:pt x="0" y="4246"/>
                  </a:cubicBezTo>
                  <a:cubicBezTo>
                    <a:pt x="0" y="4269"/>
                    <a:pt x="274" y="640"/>
                    <a:pt x="4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9836150" y="3240950"/>
              <a:ext cx="152950" cy="73625"/>
            </a:xfrm>
            <a:custGeom>
              <a:avLst/>
              <a:gdLst/>
              <a:ahLst/>
              <a:cxnLst/>
              <a:rect l="l" t="t" r="r" b="b"/>
              <a:pathLst>
                <a:path w="6118" h="2945" extrusionOk="0">
                  <a:moveTo>
                    <a:pt x="5912" y="2945"/>
                  </a:moveTo>
                  <a:lnTo>
                    <a:pt x="6118" y="1553"/>
                  </a:lnTo>
                  <a:cubicBezTo>
                    <a:pt x="6118" y="1553"/>
                    <a:pt x="3379" y="1"/>
                    <a:pt x="183" y="1553"/>
                  </a:cubicBezTo>
                  <a:lnTo>
                    <a:pt x="1" y="2945"/>
                  </a:lnTo>
                  <a:cubicBezTo>
                    <a:pt x="1" y="2945"/>
                    <a:pt x="2694" y="2123"/>
                    <a:pt x="5912" y="29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9836150" y="3282600"/>
              <a:ext cx="147825" cy="53100"/>
            </a:xfrm>
            <a:custGeom>
              <a:avLst/>
              <a:gdLst/>
              <a:ahLst/>
              <a:cxnLst/>
              <a:rect l="l" t="t" r="r" b="b"/>
              <a:pathLst>
                <a:path w="5913" h="2124" extrusionOk="0">
                  <a:moveTo>
                    <a:pt x="5912" y="1279"/>
                  </a:moveTo>
                  <a:cubicBezTo>
                    <a:pt x="5912" y="1279"/>
                    <a:pt x="2763" y="2124"/>
                    <a:pt x="1" y="1279"/>
                  </a:cubicBezTo>
                  <a:cubicBezTo>
                    <a:pt x="1" y="1279"/>
                    <a:pt x="2397" y="1"/>
                    <a:pt x="5912" y="1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9792225" y="3293450"/>
              <a:ext cx="172350" cy="716175"/>
            </a:xfrm>
            <a:custGeom>
              <a:avLst/>
              <a:gdLst/>
              <a:ahLst/>
              <a:cxnLst/>
              <a:rect l="l" t="t" r="r" b="b"/>
              <a:pathLst>
                <a:path w="6894" h="28647" extrusionOk="0">
                  <a:moveTo>
                    <a:pt x="3447" y="27185"/>
                  </a:moveTo>
                  <a:lnTo>
                    <a:pt x="6893" y="1005"/>
                  </a:lnTo>
                  <a:cubicBezTo>
                    <a:pt x="6893" y="1005"/>
                    <a:pt x="5296" y="0"/>
                    <a:pt x="2465" y="959"/>
                  </a:cubicBezTo>
                  <a:lnTo>
                    <a:pt x="0" y="28075"/>
                  </a:lnTo>
                  <a:cubicBezTo>
                    <a:pt x="0" y="28075"/>
                    <a:pt x="2123" y="28646"/>
                    <a:pt x="3447" y="271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9852125" y="3275750"/>
              <a:ext cx="112450" cy="65650"/>
            </a:xfrm>
            <a:custGeom>
              <a:avLst/>
              <a:gdLst/>
              <a:ahLst/>
              <a:cxnLst/>
              <a:rect l="l" t="t" r="r" b="b"/>
              <a:pathLst>
                <a:path w="4498" h="2626" extrusionOk="0">
                  <a:moveTo>
                    <a:pt x="4338" y="2626"/>
                  </a:moveTo>
                  <a:cubicBezTo>
                    <a:pt x="4338" y="2626"/>
                    <a:pt x="3151" y="1"/>
                    <a:pt x="1" y="2420"/>
                  </a:cubicBezTo>
                  <a:lnTo>
                    <a:pt x="69" y="1690"/>
                  </a:lnTo>
                  <a:cubicBezTo>
                    <a:pt x="69" y="1690"/>
                    <a:pt x="2466" y="617"/>
                    <a:pt x="4497" y="171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9853275" y="3139950"/>
              <a:ext cx="142100" cy="131850"/>
            </a:xfrm>
            <a:custGeom>
              <a:avLst/>
              <a:gdLst/>
              <a:ahLst/>
              <a:cxnLst/>
              <a:rect l="l" t="t" r="r" b="b"/>
              <a:pathLst>
                <a:path w="5684" h="5274" extrusionOk="0">
                  <a:moveTo>
                    <a:pt x="4702" y="5273"/>
                  </a:moveTo>
                  <a:cubicBezTo>
                    <a:pt x="4702" y="5273"/>
                    <a:pt x="5684" y="754"/>
                    <a:pt x="3196" y="0"/>
                  </a:cubicBezTo>
                  <a:cubicBezTo>
                    <a:pt x="3196" y="0"/>
                    <a:pt x="776" y="343"/>
                    <a:pt x="0" y="3173"/>
                  </a:cubicBezTo>
                  <a:cubicBezTo>
                    <a:pt x="0" y="3173"/>
                    <a:pt x="708" y="3310"/>
                    <a:pt x="229" y="5250"/>
                  </a:cubicBezTo>
                  <a:cubicBezTo>
                    <a:pt x="251" y="5273"/>
                    <a:pt x="2648" y="4497"/>
                    <a:pt x="4702" y="52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9853275" y="3139375"/>
              <a:ext cx="103300" cy="87325"/>
            </a:xfrm>
            <a:custGeom>
              <a:avLst/>
              <a:gdLst/>
              <a:ahLst/>
              <a:cxnLst/>
              <a:rect l="l" t="t" r="r" b="b"/>
              <a:pathLst>
                <a:path w="4132" h="3493" extrusionOk="0">
                  <a:moveTo>
                    <a:pt x="4132" y="640"/>
                  </a:moveTo>
                  <a:cubicBezTo>
                    <a:pt x="4132" y="640"/>
                    <a:pt x="571" y="252"/>
                    <a:pt x="297" y="3493"/>
                  </a:cubicBezTo>
                  <a:lnTo>
                    <a:pt x="0" y="3196"/>
                  </a:lnTo>
                  <a:cubicBezTo>
                    <a:pt x="0" y="3196"/>
                    <a:pt x="343" y="526"/>
                    <a:pt x="3196" y="23"/>
                  </a:cubicBezTo>
                  <a:cubicBezTo>
                    <a:pt x="3219" y="23"/>
                    <a:pt x="3652" y="1"/>
                    <a:pt x="4132" y="64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9179350" y="3089725"/>
              <a:ext cx="719600" cy="106750"/>
            </a:xfrm>
            <a:custGeom>
              <a:avLst/>
              <a:gdLst/>
              <a:ahLst/>
              <a:cxnLst/>
              <a:rect l="l" t="t" r="r" b="b"/>
              <a:pathLst>
                <a:path w="28784" h="4270" extrusionOk="0">
                  <a:moveTo>
                    <a:pt x="26295" y="4269"/>
                  </a:moveTo>
                  <a:lnTo>
                    <a:pt x="1233" y="4269"/>
                  </a:lnTo>
                  <a:cubicBezTo>
                    <a:pt x="1233" y="4269"/>
                    <a:pt x="1" y="2626"/>
                    <a:pt x="503" y="1"/>
                  </a:cubicBezTo>
                  <a:lnTo>
                    <a:pt x="28761" y="1165"/>
                  </a:lnTo>
                  <a:cubicBezTo>
                    <a:pt x="28783" y="1165"/>
                    <a:pt x="26843" y="2101"/>
                    <a:pt x="26295" y="42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9171375" y="3089725"/>
              <a:ext cx="49650" cy="106750"/>
            </a:xfrm>
            <a:custGeom>
              <a:avLst/>
              <a:gdLst/>
              <a:ahLst/>
              <a:cxnLst/>
              <a:rect l="l" t="t" r="r" b="b"/>
              <a:pathLst>
                <a:path w="1986" h="4270" extrusionOk="0">
                  <a:moveTo>
                    <a:pt x="1758" y="47"/>
                  </a:moveTo>
                  <a:cubicBezTo>
                    <a:pt x="1758" y="47"/>
                    <a:pt x="0" y="1964"/>
                    <a:pt x="1986" y="4269"/>
                  </a:cubicBezTo>
                  <a:lnTo>
                    <a:pt x="1552" y="4269"/>
                  </a:lnTo>
                  <a:cubicBezTo>
                    <a:pt x="1552" y="4269"/>
                    <a:pt x="206" y="2877"/>
                    <a:pt x="82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9482925" y="3708875"/>
              <a:ext cx="434850" cy="566075"/>
            </a:xfrm>
            <a:custGeom>
              <a:avLst/>
              <a:gdLst/>
              <a:ahLst/>
              <a:cxnLst/>
              <a:rect l="l" t="t" r="r" b="b"/>
              <a:pathLst>
                <a:path w="17394" h="22643" extrusionOk="0">
                  <a:moveTo>
                    <a:pt x="7031" y="21296"/>
                  </a:moveTo>
                  <a:cubicBezTo>
                    <a:pt x="7031" y="21296"/>
                    <a:pt x="17394" y="10568"/>
                    <a:pt x="4726" y="457"/>
                  </a:cubicBezTo>
                  <a:lnTo>
                    <a:pt x="1" y="0"/>
                  </a:lnTo>
                  <a:cubicBezTo>
                    <a:pt x="1" y="0"/>
                    <a:pt x="4292" y="9062"/>
                    <a:pt x="2671" y="226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9391625" y="3707725"/>
              <a:ext cx="236275" cy="566675"/>
            </a:xfrm>
            <a:custGeom>
              <a:avLst/>
              <a:gdLst/>
              <a:ahLst/>
              <a:cxnLst/>
              <a:rect l="l" t="t" r="r" b="b"/>
              <a:pathLst>
                <a:path w="9451" h="22667" extrusionOk="0">
                  <a:moveTo>
                    <a:pt x="6323" y="22666"/>
                  </a:moveTo>
                  <a:cubicBezTo>
                    <a:pt x="6323" y="22666"/>
                    <a:pt x="1" y="14312"/>
                    <a:pt x="3653" y="1"/>
                  </a:cubicBezTo>
                  <a:cubicBezTo>
                    <a:pt x="3653" y="46"/>
                    <a:pt x="9450" y="10021"/>
                    <a:pt x="6323" y="226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407050" y="3747100"/>
              <a:ext cx="191750" cy="495325"/>
            </a:xfrm>
            <a:custGeom>
              <a:avLst/>
              <a:gdLst/>
              <a:ahLst/>
              <a:cxnLst/>
              <a:rect l="l" t="t" r="r" b="b"/>
              <a:pathLst>
                <a:path w="7670" h="19813" extrusionOk="0">
                  <a:moveTo>
                    <a:pt x="3218" y="1"/>
                  </a:moveTo>
                  <a:cubicBezTo>
                    <a:pt x="0" y="12440"/>
                    <a:pt x="5524" y="19813"/>
                    <a:pt x="5524" y="19813"/>
                  </a:cubicBezTo>
                  <a:cubicBezTo>
                    <a:pt x="5592" y="19607"/>
                    <a:pt x="5615" y="19402"/>
                    <a:pt x="5661" y="19197"/>
                  </a:cubicBezTo>
                  <a:cubicBezTo>
                    <a:pt x="7669" y="10203"/>
                    <a:pt x="4634" y="2876"/>
                    <a:pt x="3561" y="662"/>
                  </a:cubicBezTo>
                  <a:cubicBezTo>
                    <a:pt x="3355" y="229"/>
                    <a:pt x="3218" y="1"/>
                    <a:pt x="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9436150" y="3764225"/>
              <a:ext cx="162650" cy="463950"/>
            </a:xfrm>
            <a:custGeom>
              <a:avLst/>
              <a:gdLst/>
              <a:ahLst/>
              <a:cxnLst/>
              <a:rect l="l" t="t" r="r" b="b"/>
              <a:pathLst>
                <a:path w="6506" h="18558" extrusionOk="0">
                  <a:moveTo>
                    <a:pt x="2397" y="0"/>
                  </a:moveTo>
                  <a:cubicBezTo>
                    <a:pt x="0" y="10135"/>
                    <a:pt x="3401" y="16731"/>
                    <a:pt x="4497" y="18557"/>
                  </a:cubicBezTo>
                  <a:cubicBezTo>
                    <a:pt x="6505" y="9541"/>
                    <a:pt x="3470" y="2237"/>
                    <a:pt x="2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9601050" y="3720275"/>
              <a:ext cx="178625" cy="521025"/>
            </a:xfrm>
            <a:custGeom>
              <a:avLst/>
              <a:gdLst/>
              <a:ahLst/>
              <a:cxnLst/>
              <a:rect l="l" t="t" r="r" b="b"/>
              <a:pathLst>
                <a:path w="7145" h="20841" extrusionOk="0">
                  <a:moveTo>
                    <a:pt x="2306" y="20840"/>
                  </a:moveTo>
                  <a:cubicBezTo>
                    <a:pt x="2306" y="20840"/>
                    <a:pt x="7145" y="10774"/>
                    <a:pt x="1" y="1"/>
                  </a:cubicBezTo>
                  <a:cubicBezTo>
                    <a:pt x="1" y="1"/>
                    <a:pt x="6688" y="9040"/>
                    <a:pt x="2306" y="208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9476650" y="3941125"/>
              <a:ext cx="78775" cy="156950"/>
            </a:xfrm>
            <a:custGeom>
              <a:avLst/>
              <a:gdLst/>
              <a:ahLst/>
              <a:cxnLst/>
              <a:rect l="l" t="t" r="r" b="b"/>
              <a:pathLst>
                <a:path w="3151" h="6278" extrusionOk="0">
                  <a:moveTo>
                    <a:pt x="1850" y="6277"/>
                  </a:moveTo>
                  <a:cubicBezTo>
                    <a:pt x="1850" y="6277"/>
                    <a:pt x="3151" y="3218"/>
                    <a:pt x="1119" y="0"/>
                  </a:cubicBezTo>
                  <a:cubicBezTo>
                    <a:pt x="1119" y="0"/>
                    <a:pt x="1" y="3538"/>
                    <a:pt x="1850" y="6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9746575" y="3917725"/>
              <a:ext cx="78200" cy="110725"/>
            </a:xfrm>
            <a:custGeom>
              <a:avLst/>
              <a:gdLst/>
              <a:ahLst/>
              <a:cxnLst/>
              <a:rect l="l" t="t" r="r" b="b"/>
              <a:pathLst>
                <a:path w="3128" h="4429" extrusionOk="0">
                  <a:moveTo>
                    <a:pt x="365" y="4428"/>
                  </a:moveTo>
                  <a:lnTo>
                    <a:pt x="1895" y="4223"/>
                  </a:lnTo>
                  <a:cubicBezTo>
                    <a:pt x="1895" y="4223"/>
                    <a:pt x="3127" y="1644"/>
                    <a:pt x="1621" y="0"/>
                  </a:cubicBezTo>
                  <a:lnTo>
                    <a:pt x="0" y="206"/>
                  </a:lnTo>
                  <a:cubicBezTo>
                    <a:pt x="0" y="206"/>
                    <a:pt x="730" y="2214"/>
                    <a:pt x="365" y="4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9530300" y="3820150"/>
              <a:ext cx="109000" cy="66775"/>
            </a:xfrm>
            <a:custGeom>
              <a:avLst/>
              <a:gdLst/>
              <a:ahLst/>
              <a:cxnLst/>
              <a:rect l="l" t="t" r="r" b="b"/>
              <a:pathLst>
                <a:path w="4360" h="2671" extrusionOk="0">
                  <a:moveTo>
                    <a:pt x="731" y="2671"/>
                  </a:moveTo>
                  <a:lnTo>
                    <a:pt x="0" y="46"/>
                  </a:lnTo>
                  <a:cubicBezTo>
                    <a:pt x="0" y="46"/>
                    <a:pt x="4018" y="0"/>
                    <a:pt x="4200" y="1301"/>
                  </a:cubicBezTo>
                  <a:cubicBezTo>
                    <a:pt x="4360" y="2625"/>
                    <a:pt x="731" y="2671"/>
                    <a:pt x="731" y="267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9667825" y="3829850"/>
              <a:ext cx="63350" cy="41675"/>
            </a:xfrm>
            <a:custGeom>
              <a:avLst/>
              <a:gdLst/>
              <a:ahLst/>
              <a:cxnLst/>
              <a:rect l="l" t="t" r="r" b="b"/>
              <a:pathLst>
                <a:path w="2534" h="1667" extrusionOk="0">
                  <a:moveTo>
                    <a:pt x="548" y="1666"/>
                  </a:moveTo>
                  <a:cubicBezTo>
                    <a:pt x="548" y="1666"/>
                    <a:pt x="2534" y="982"/>
                    <a:pt x="0"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9122875" y="3062925"/>
              <a:ext cx="89025" cy="150650"/>
            </a:xfrm>
            <a:custGeom>
              <a:avLst/>
              <a:gdLst/>
              <a:ahLst/>
              <a:cxnLst/>
              <a:rect l="l" t="t" r="r" b="b"/>
              <a:pathLst>
                <a:path w="3561" h="6026" extrusionOk="0">
                  <a:moveTo>
                    <a:pt x="2739" y="0"/>
                  </a:moveTo>
                  <a:cubicBezTo>
                    <a:pt x="2739" y="0"/>
                    <a:pt x="1506" y="2374"/>
                    <a:pt x="3561" y="5752"/>
                  </a:cubicBezTo>
                  <a:lnTo>
                    <a:pt x="1849" y="6026"/>
                  </a:lnTo>
                  <a:cubicBezTo>
                    <a:pt x="1849" y="6026"/>
                    <a:pt x="0" y="3492"/>
                    <a:pt x="1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9119450" y="3064050"/>
              <a:ext cx="49650" cy="168375"/>
            </a:xfrm>
            <a:custGeom>
              <a:avLst/>
              <a:gdLst/>
              <a:ahLst/>
              <a:cxnLst/>
              <a:rect l="l" t="t" r="r" b="b"/>
              <a:pathLst>
                <a:path w="1986" h="6735" extrusionOk="0">
                  <a:moveTo>
                    <a:pt x="1917" y="6734"/>
                  </a:moveTo>
                  <a:cubicBezTo>
                    <a:pt x="1917" y="6734"/>
                    <a:pt x="0" y="3379"/>
                    <a:pt x="1392" y="1"/>
                  </a:cubicBezTo>
                  <a:cubicBezTo>
                    <a:pt x="1392" y="1"/>
                    <a:pt x="228" y="3425"/>
                    <a:pt x="1986" y="60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9339125" y="3108575"/>
              <a:ext cx="150675" cy="27400"/>
            </a:xfrm>
            <a:custGeom>
              <a:avLst/>
              <a:gdLst/>
              <a:ahLst/>
              <a:cxnLst/>
              <a:rect l="l" t="t" r="r" b="b"/>
              <a:pathLst>
                <a:path w="6027" h="1096" extrusionOk="0">
                  <a:moveTo>
                    <a:pt x="1" y="685"/>
                  </a:moveTo>
                  <a:cubicBezTo>
                    <a:pt x="1" y="685"/>
                    <a:pt x="4201" y="0"/>
                    <a:pt x="6027" y="109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9918325" y="3171325"/>
              <a:ext cx="45100" cy="50250"/>
            </a:xfrm>
            <a:custGeom>
              <a:avLst/>
              <a:gdLst/>
              <a:ahLst/>
              <a:cxnLst/>
              <a:rect l="l" t="t" r="r" b="b"/>
              <a:pathLst>
                <a:path w="1804" h="2010" extrusionOk="0">
                  <a:moveTo>
                    <a:pt x="1302" y="1"/>
                  </a:moveTo>
                  <a:cubicBezTo>
                    <a:pt x="1302" y="1"/>
                    <a:pt x="0" y="1188"/>
                    <a:pt x="1416" y="2009"/>
                  </a:cubicBezTo>
                  <a:cubicBezTo>
                    <a:pt x="1416" y="1987"/>
                    <a:pt x="1804" y="640"/>
                    <a:pt x="1302"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9933150" y="3264350"/>
              <a:ext cx="25725" cy="46250"/>
            </a:xfrm>
            <a:custGeom>
              <a:avLst/>
              <a:gdLst/>
              <a:ahLst/>
              <a:cxnLst/>
              <a:rect l="l" t="t" r="r" b="b"/>
              <a:pathLst>
                <a:path w="1029" h="1850" extrusionOk="0">
                  <a:moveTo>
                    <a:pt x="206" y="0"/>
                  </a:moveTo>
                  <a:cubicBezTo>
                    <a:pt x="206" y="0"/>
                    <a:pt x="1" y="1849"/>
                    <a:pt x="1028" y="16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8221275" y="3008125"/>
              <a:ext cx="42250" cy="62225"/>
            </a:xfrm>
            <a:custGeom>
              <a:avLst/>
              <a:gdLst/>
              <a:ahLst/>
              <a:cxnLst/>
              <a:rect l="l" t="t" r="r" b="b"/>
              <a:pathLst>
                <a:path w="1690" h="2489" extrusionOk="0">
                  <a:moveTo>
                    <a:pt x="1027" y="2489"/>
                  </a:moveTo>
                  <a:cubicBezTo>
                    <a:pt x="1027" y="2489"/>
                    <a:pt x="0" y="366"/>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406725" y="2941375"/>
              <a:ext cx="134700" cy="34250"/>
            </a:xfrm>
            <a:custGeom>
              <a:avLst/>
              <a:gdLst/>
              <a:ahLst/>
              <a:cxnLst/>
              <a:rect l="l" t="t" r="r" b="b"/>
              <a:pathLst>
                <a:path w="5388" h="1370" extrusionOk="0">
                  <a:moveTo>
                    <a:pt x="0" y="1370"/>
                  </a:moveTo>
                  <a:cubicBezTo>
                    <a:pt x="0" y="1370"/>
                    <a:pt x="2465" y="0"/>
                    <a:pt x="5387" y="1073"/>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9278650" y="2584725"/>
              <a:ext cx="163225" cy="169500"/>
            </a:xfrm>
            <a:custGeom>
              <a:avLst/>
              <a:gdLst/>
              <a:ahLst/>
              <a:cxnLst/>
              <a:rect l="l" t="t" r="r" b="b"/>
              <a:pathLst>
                <a:path w="6529" h="6780" extrusionOk="0">
                  <a:moveTo>
                    <a:pt x="0" y="5661"/>
                  </a:moveTo>
                  <a:cubicBezTo>
                    <a:pt x="0" y="5661"/>
                    <a:pt x="6163" y="1"/>
                    <a:pt x="6528" y="67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9401900" y="2570450"/>
              <a:ext cx="39975" cy="43975"/>
            </a:xfrm>
            <a:custGeom>
              <a:avLst/>
              <a:gdLst/>
              <a:ahLst/>
              <a:cxnLst/>
              <a:rect l="l" t="t" r="r" b="b"/>
              <a:pathLst>
                <a:path w="1599" h="1759" extrusionOk="0">
                  <a:moveTo>
                    <a:pt x="115" y="1758"/>
                  </a:moveTo>
                  <a:cubicBezTo>
                    <a:pt x="115" y="1758"/>
                    <a:pt x="1" y="252"/>
                    <a:pt x="1233" y="1"/>
                  </a:cubicBezTo>
                  <a:cubicBezTo>
                    <a:pt x="1188" y="1"/>
                    <a:pt x="1598" y="1530"/>
                    <a:pt x="115" y="17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9106325" y="2899150"/>
              <a:ext cx="72475" cy="113575"/>
            </a:xfrm>
            <a:custGeom>
              <a:avLst/>
              <a:gdLst/>
              <a:ahLst/>
              <a:cxnLst/>
              <a:rect l="l" t="t" r="r" b="b"/>
              <a:pathLst>
                <a:path w="2899" h="4543" extrusionOk="0">
                  <a:moveTo>
                    <a:pt x="1552" y="4542"/>
                  </a:moveTo>
                  <a:cubicBezTo>
                    <a:pt x="1552" y="4542"/>
                    <a:pt x="0" y="1918"/>
                    <a:pt x="1895" y="0"/>
                  </a:cubicBezTo>
                  <a:cubicBezTo>
                    <a:pt x="1895" y="0"/>
                    <a:pt x="2899" y="2351"/>
                    <a:pt x="1552" y="4542"/>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313700" y="3562225"/>
              <a:ext cx="35400" cy="146675"/>
            </a:xfrm>
            <a:custGeom>
              <a:avLst/>
              <a:gdLst/>
              <a:ahLst/>
              <a:cxnLst/>
              <a:rect l="l" t="t" r="r" b="b"/>
              <a:pathLst>
                <a:path w="1416" h="5867" extrusionOk="0">
                  <a:moveTo>
                    <a:pt x="1416" y="5866"/>
                  </a:moveTo>
                  <a:cubicBezTo>
                    <a:pt x="1416" y="5866"/>
                    <a:pt x="1" y="1826"/>
                    <a:pt x="731"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646375" y="2431800"/>
              <a:ext cx="944425" cy="442250"/>
            </a:xfrm>
            <a:custGeom>
              <a:avLst/>
              <a:gdLst/>
              <a:ahLst/>
              <a:cxnLst/>
              <a:rect l="l" t="t" r="r" b="b"/>
              <a:pathLst>
                <a:path w="37777" h="17690" extrusionOk="0">
                  <a:moveTo>
                    <a:pt x="37777" y="5684"/>
                  </a:moveTo>
                  <a:lnTo>
                    <a:pt x="35494" y="13924"/>
                  </a:lnTo>
                  <a:cubicBezTo>
                    <a:pt x="31705" y="14357"/>
                    <a:pt x="27300" y="14517"/>
                    <a:pt x="22940" y="14517"/>
                  </a:cubicBezTo>
                  <a:lnTo>
                    <a:pt x="22940" y="14586"/>
                  </a:lnTo>
                  <a:cubicBezTo>
                    <a:pt x="22598" y="14677"/>
                    <a:pt x="22233" y="14745"/>
                    <a:pt x="21890" y="14814"/>
                  </a:cubicBezTo>
                  <a:lnTo>
                    <a:pt x="21822" y="15727"/>
                  </a:lnTo>
                  <a:lnTo>
                    <a:pt x="21822" y="15727"/>
                  </a:lnTo>
                  <a:lnTo>
                    <a:pt x="21708" y="17599"/>
                  </a:lnTo>
                  <a:cubicBezTo>
                    <a:pt x="19083" y="16206"/>
                    <a:pt x="15613" y="17690"/>
                    <a:pt x="15613" y="17690"/>
                  </a:cubicBezTo>
                  <a:lnTo>
                    <a:pt x="15499" y="15955"/>
                  </a:lnTo>
                  <a:lnTo>
                    <a:pt x="15454" y="15978"/>
                  </a:lnTo>
                  <a:lnTo>
                    <a:pt x="15408" y="14791"/>
                  </a:lnTo>
                  <a:cubicBezTo>
                    <a:pt x="14723" y="14677"/>
                    <a:pt x="14312" y="14586"/>
                    <a:pt x="14312" y="14586"/>
                  </a:cubicBezTo>
                  <a:lnTo>
                    <a:pt x="14312" y="14357"/>
                  </a:lnTo>
                  <a:cubicBezTo>
                    <a:pt x="7122" y="14106"/>
                    <a:pt x="1599" y="13604"/>
                    <a:pt x="1599" y="13604"/>
                  </a:cubicBezTo>
                  <a:lnTo>
                    <a:pt x="1" y="6232"/>
                  </a:lnTo>
                  <a:cubicBezTo>
                    <a:pt x="20681" y="0"/>
                    <a:pt x="37777" y="5684"/>
                    <a:pt x="37777" y="56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3"/>
          <p:cNvSpPr/>
          <p:nvPr/>
        </p:nvSpPr>
        <p:spPr>
          <a:xfrm>
            <a:off x="-301" y="3925050"/>
            <a:ext cx="9144079" cy="1281775"/>
          </a:xfrm>
          <a:custGeom>
            <a:avLst/>
            <a:gdLst/>
            <a:ahLst/>
            <a:cxnLst/>
            <a:rect l="l" t="t" r="r" b="b"/>
            <a:pathLst>
              <a:path w="250180" h="51271" extrusionOk="0">
                <a:moveTo>
                  <a:pt x="0" y="1"/>
                </a:moveTo>
                <a:lnTo>
                  <a:pt x="250179" y="1"/>
                </a:lnTo>
                <a:lnTo>
                  <a:pt x="250179" y="51271"/>
                </a:lnTo>
                <a:lnTo>
                  <a:pt x="0" y="512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sp>
        <p:nvSpPr>
          <p:cNvPr id="104" name="Google Shape;104;p4"/>
          <p:cNvSpPr/>
          <p:nvPr/>
        </p:nvSpPr>
        <p:spPr>
          <a:xfrm>
            <a:off x="300" y="4603495"/>
            <a:ext cx="9143697" cy="539640"/>
          </a:xfrm>
          <a:custGeom>
            <a:avLst/>
            <a:gdLst/>
            <a:ahLst/>
            <a:cxnLst/>
            <a:rect l="l" t="t" r="r" b="b"/>
            <a:pathLst>
              <a:path w="285317" h="22598" extrusionOk="0">
                <a:moveTo>
                  <a:pt x="0" y="1"/>
                </a:moveTo>
                <a:lnTo>
                  <a:pt x="285316" y="1"/>
                </a:lnTo>
                <a:lnTo>
                  <a:pt x="285316" y="22598"/>
                </a:lnTo>
                <a:lnTo>
                  <a:pt x="0" y="2259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706500" y="5400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9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706500" y="1172950"/>
            <a:ext cx="7717500" cy="336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grpSp>
        <p:nvGrpSpPr>
          <p:cNvPr id="107" name="Google Shape;107;p4"/>
          <p:cNvGrpSpPr/>
          <p:nvPr/>
        </p:nvGrpSpPr>
        <p:grpSpPr>
          <a:xfrm>
            <a:off x="155196" y="4059512"/>
            <a:ext cx="744784" cy="883170"/>
            <a:chOff x="5425800" y="963225"/>
            <a:chExt cx="1146350" cy="1359350"/>
          </a:xfrm>
        </p:grpSpPr>
        <p:sp>
          <p:nvSpPr>
            <p:cNvPr id="108" name="Google Shape;108;p4"/>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4"/>
          <p:cNvGrpSpPr/>
          <p:nvPr/>
        </p:nvGrpSpPr>
        <p:grpSpPr>
          <a:xfrm>
            <a:off x="7066326" y="-148926"/>
            <a:ext cx="1517387" cy="1563360"/>
            <a:chOff x="8206425" y="2431800"/>
            <a:chExt cx="1788950" cy="1843150"/>
          </a:xfrm>
        </p:grpSpPr>
        <p:sp>
          <p:nvSpPr>
            <p:cNvPr id="145" name="Google Shape;145;p4"/>
            <p:cNvSpPr/>
            <p:nvPr/>
          </p:nvSpPr>
          <p:spPr>
            <a:xfrm>
              <a:off x="8645825" y="2431800"/>
              <a:ext cx="944975" cy="348100"/>
            </a:xfrm>
            <a:custGeom>
              <a:avLst/>
              <a:gdLst/>
              <a:ahLst/>
              <a:cxnLst/>
              <a:rect l="l" t="t" r="r" b="b"/>
              <a:pathLst>
                <a:path w="37799" h="13924" extrusionOk="0">
                  <a:moveTo>
                    <a:pt x="37799" y="5684"/>
                  </a:moveTo>
                  <a:lnTo>
                    <a:pt x="35516" y="13924"/>
                  </a:lnTo>
                  <a:cubicBezTo>
                    <a:pt x="35516" y="13924"/>
                    <a:pt x="35493" y="13901"/>
                    <a:pt x="35402" y="13878"/>
                  </a:cubicBezTo>
                  <a:cubicBezTo>
                    <a:pt x="34580" y="13559"/>
                    <a:pt x="33667" y="13307"/>
                    <a:pt x="32686" y="13079"/>
                  </a:cubicBezTo>
                  <a:cubicBezTo>
                    <a:pt x="32663" y="13079"/>
                    <a:pt x="32663" y="13079"/>
                    <a:pt x="32640" y="13034"/>
                  </a:cubicBezTo>
                  <a:cubicBezTo>
                    <a:pt x="29376" y="12303"/>
                    <a:pt x="25336" y="12052"/>
                    <a:pt x="21273" y="12075"/>
                  </a:cubicBezTo>
                  <a:cubicBezTo>
                    <a:pt x="19516" y="12075"/>
                    <a:pt x="17735" y="12121"/>
                    <a:pt x="16023" y="12212"/>
                  </a:cubicBezTo>
                  <a:cubicBezTo>
                    <a:pt x="8468" y="12577"/>
                    <a:pt x="1940" y="13559"/>
                    <a:pt x="1598" y="13604"/>
                  </a:cubicBezTo>
                  <a:lnTo>
                    <a:pt x="1598" y="13604"/>
                  </a:lnTo>
                  <a:lnTo>
                    <a:pt x="0" y="6232"/>
                  </a:lnTo>
                  <a:cubicBezTo>
                    <a:pt x="20703" y="0"/>
                    <a:pt x="37799" y="5684"/>
                    <a:pt x="37799" y="5684"/>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8685200" y="2710275"/>
              <a:ext cx="848550" cy="85600"/>
            </a:xfrm>
            <a:custGeom>
              <a:avLst/>
              <a:gdLst/>
              <a:ahLst/>
              <a:cxnLst/>
              <a:rect l="l" t="t" r="r" b="b"/>
              <a:pathLst>
                <a:path w="33942" h="3424" extrusionOk="0">
                  <a:moveTo>
                    <a:pt x="33941" y="2808"/>
                  </a:moveTo>
                  <a:cubicBezTo>
                    <a:pt x="30152" y="3241"/>
                    <a:pt x="25747" y="3424"/>
                    <a:pt x="21387" y="3424"/>
                  </a:cubicBezTo>
                  <a:lnTo>
                    <a:pt x="21136" y="3424"/>
                  </a:lnTo>
                  <a:lnTo>
                    <a:pt x="19630" y="3424"/>
                  </a:lnTo>
                  <a:lnTo>
                    <a:pt x="19584" y="3424"/>
                  </a:lnTo>
                  <a:cubicBezTo>
                    <a:pt x="17986" y="3424"/>
                    <a:pt x="16434" y="3378"/>
                    <a:pt x="14882" y="3333"/>
                  </a:cubicBezTo>
                  <a:lnTo>
                    <a:pt x="14791" y="3333"/>
                  </a:lnTo>
                  <a:cubicBezTo>
                    <a:pt x="14426" y="3333"/>
                    <a:pt x="14060" y="3310"/>
                    <a:pt x="13695" y="3310"/>
                  </a:cubicBezTo>
                  <a:lnTo>
                    <a:pt x="13398" y="3310"/>
                  </a:lnTo>
                  <a:cubicBezTo>
                    <a:pt x="13170" y="3310"/>
                    <a:pt x="12942" y="3264"/>
                    <a:pt x="12714" y="3264"/>
                  </a:cubicBezTo>
                  <a:cubicBezTo>
                    <a:pt x="5524" y="3013"/>
                    <a:pt x="0" y="2534"/>
                    <a:pt x="0" y="2534"/>
                  </a:cubicBezTo>
                  <a:lnTo>
                    <a:pt x="0" y="2534"/>
                  </a:lnTo>
                  <a:cubicBezTo>
                    <a:pt x="9427" y="0"/>
                    <a:pt x="17690" y="0"/>
                    <a:pt x="23693" y="685"/>
                  </a:cubicBezTo>
                  <a:cubicBezTo>
                    <a:pt x="26318" y="959"/>
                    <a:pt x="28532" y="1392"/>
                    <a:pt x="30198" y="1780"/>
                  </a:cubicBezTo>
                  <a:cubicBezTo>
                    <a:pt x="30495" y="1849"/>
                    <a:pt x="30769" y="1940"/>
                    <a:pt x="31042" y="1986"/>
                  </a:cubicBezTo>
                  <a:cubicBezTo>
                    <a:pt x="31065" y="1986"/>
                    <a:pt x="31065" y="1986"/>
                    <a:pt x="31088" y="2009"/>
                  </a:cubicBezTo>
                  <a:cubicBezTo>
                    <a:pt x="32549" y="2397"/>
                    <a:pt x="33485" y="2693"/>
                    <a:pt x="33804" y="2808"/>
                  </a:cubicBezTo>
                  <a:cubicBezTo>
                    <a:pt x="33918" y="2785"/>
                    <a:pt x="33941" y="2808"/>
                    <a:pt x="33941" y="2808"/>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9004750" y="2723400"/>
              <a:ext cx="223700" cy="73625"/>
            </a:xfrm>
            <a:custGeom>
              <a:avLst/>
              <a:gdLst/>
              <a:ahLst/>
              <a:cxnLst/>
              <a:rect l="l" t="t" r="r" b="b"/>
              <a:pathLst>
                <a:path w="8948" h="2945" extrusionOk="0">
                  <a:moveTo>
                    <a:pt x="8948" y="1119"/>
                  </a:moveTo>
                  <a:lnTo>
                    <a:pt x="8605" y="2899"/>
                  </a:lnTo>
                  <a:lnTo>
                    <a:pt x="8605" y="2945"/>
                  </a:lnTo>
                  <a:lnTo>
                    <a:pt x="8605" y="2945"/>
                  </a:lnTo>
                  <a:cubicBezTo>
                    <a:pt x="8582" y="2945"/>
                    <a:pt x="8514" y="2922"/>
                    <a:pt x="8377" y="2899"/>
                  </a:cubicBezTo>
                  <a:cubicBezTo>
                    <a:pt x="7555" y="2693"/>
                    <a:pt x="4634" y="2146"/>
                    <a:pt x="959" y="2785"/>
                  </a:cubicBezTo>
                  <a:cubicBezTo>
                    <a:pt x="639" y="2830"/>
                    <a:pt x="343" y="2899"/>
                    <a:pt x="0" y="2945"/>
                  </a:cubicBezTo>
                  <a:lnTo>
                    <a:pt x="0" y="2716"/>
                  </a:lnTo>
                  <a:lnTo>
                    <a:pt x="0" y="1119"/>
                  </a:lnTo>
                  <a:cubicBezTo>
                    <a:pt x="0" y="1119"/>
                    <a:pt x="639" y="822"/>
                    <a:pt x="1712" y="571"/>
                  </a:cubicBezTo>
                  <a:cubicBezTo>
                    <a:pt x="3013" y="251"/>
                    <a:pt x="4930" y="0"/>
                    <a:pt x="6962" y="434"/>
                  </a:cubicBezTo>
                  <a:cubicBezTo>
                    <a:pt x="7578" y="571"/>
                    <a:pt x="8263" y="776"/>
                    <a:pt x="8948" y="1119"/>
                  </a:cubicBezTo>
                  <a:close/>
                </a:path>
              </a:pathLst>
            </a:custGeom>
            <a:solidFill>
              <a:srgbClr val="BAC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9005325" y="2762200"/>
              <a:ext cx="214575" cy="46250"/>
            </a:xfrm>
            <a:custGeom>
              <a:avLst/>
              <a:gdLst/>
              <a:ahLst/>
              <a:cxnLst/>
              <a:rect l="l" t="t" r="r" b="b"/>
              <a:pathLst>
                <a:path w="8583" h="1850" extrusionOk="0">
                  <a:moveTo>
                    <a:pt x="8582" y="1370"/>
                  </a:moveTo>
                  <a:cubicBezTo>
                    <a:pt x="8240" y="1461"/>
                    <a:pt x="7875" y="1529"/>
                    <a:pt x="7532" y="1598"/>
                  </a:cubicBezTo>
                  <a:cubicBezTo>
                    <a:pt x="6962" y="1689"/>
                    <a:pt x="6391" y="1758"/>
                    <a:pt x="5820" y="1803"/>
                  </a:cubicBezTo>
                  <a:cubicBezTo>
                    <a:pt x="4816" y="1849"/>
                    <a:pt x="3835" y="1849"/>
                    <a:pt x="3013" y="1803"/>
                  </a:cubicBezTo>
                  <a:cubicBezTo>
                    <a:pt x="2260" y="1735"/>
                    <a:pt x="1598" y="1644"/>
                    <a:pt x="1073" y="1552"/>
                  </a:cubicBezTo>
                  <a:cubicBezTo>
                    <a:pt x="388" y="1438"/>
                    <a:pt x="0" y="1370"/>
                    <a:pt x="0" y="1370"/>
                  </a:cubicBezTo>
                  <a:cubicBezTo>
                    <a:pt x="228" y="1301"/>
                    <a:pt x="457" y="1233"/>
                    <a:pt x="685" y="1164"/>
                  </a:cubicBezTo>
                  <a:cubicBezTo>
                    <a:pt x="5067" y="0"/>
                    <a:pt x="7875" y="1050"/>
                    <a:pt x="8491" y="1301"/>
                  </a:cubicBezTo>
                  <a:cubicBezTo>
                    <a:pt x="8537" y="1347"/>
                    <a:pt x="8559" y="1370"/>
                    <a:pt x="8582" y="1370"/>
                  </a:cubicBezTo>
                  <a:close/>
                </a:path>
              </a:pathLst>
            </a:custGeom>
            <a:solidFill>
              <a:srgbClr val="737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9031000" y="2785025"/>
              <a:ext cx="162075" cy="533550"/>
            </a:xfrm>
            <a:custGeom>
              <a:avLst/>
              <a:gdLst/>
              <a:ahLst/>
              <a:cxnLst/>
              <a:rect l="l" t="t" r="r" b="b"/>
              <a:pathLst>
                <a:path w="6483" h="21342" extrusionOk="0">
                  <a:moveTo>
                    <a:pt x="6483" y="616"/>
                  </a:moveTo>
                  <a:lnTo>
                    <a:pt x="6483" y="685"/>
                  </a:lnTo>
                  <a:lnTo>
                    <a:pt x="6414" y="1598"/>
                  </a:lnTo>
                  <a:lnTo>
                    <a:pt x="6300" y="3470"/>
                  </a:lnTo>
                  <a:lnTo>
                    <a:pt x="5227" y="21342"/>
                  </a:lnTo>
                  <a:lnTo>
                    <a:pt x="1347" y="21342"/>
                  </a:lnTo>
                  <a:lnTo>
                    <a:pt x="206" y="3561"/>
                  </a:lnTo>
                  <a:lnTo>
                    <a:pt x="91" y="1826"/>
                  </a:lnTo>
                  <a:lnTo>
                    <a:pt x="0" y="639"/>
                  </a:lnTo>
                  <a:lnTo>
                    <a:pt x="0" y="639"/>
                  </a:lnTo>
                  <a:cubicBezTo>
                    <a:pt x="46" y="616"/>
                    <a:pt x="91" y="616"/>
                    <a:pt x="137" y="594"/>
                  </a:cubicBezTo>
                  <a:cubicBezTo>
                    <a:pt x="320" y="548"/>
                    <a:pt x="616" y="434"/>
                    <a:pt x="1050" y="320"/>
                  </a:cubicBezTo>
                  <a:cubicBezTo>
                    <a:pt x="1712" y="137"/>
                    <a:pt x="2648" y="0"/>
                    <a:pt x="3766" y="46"/>
                  </a:cubicBezTo>
                  <a:lnTo>
                    <a:pt x="3812" y="46"/>
                  </a:lnTo>
                  <a:cubicBezTo>
                    <a:pt x="4451" y="69"/>
                    <a:pt x="5113" y="206"/>
                    <a:pt x="5798" y="388"/>
                  </a:cubicBezTo>
                  <a:lnTo>
                    <a:pt x="6049" y="480"/>
                  </a:lnTo>
                  <a:cubicBezTo>
                    <a:pt x="6140" y="502"/>
                    <a:pt x="6186" y="525"/>
                    <a:pt x="6277" y="525"/>
                  </a:cubicBezTo>
                  <a:cubicBezTo>
                    <a:pt x="6414" y="594"/>
                    <a:pt x="6483" y="616"/>
                    <a:pt x="6483" y="6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9031000" y="2785025"/>
              <a:ext cx="162075" cy="46250"/>
            </a:xfrm>
            <a:custGeom>
              <a:avLst/>
              <a:gdLst/>
              <a:ahLst/>
              <a:cxnLst/>
              <a:rect l="l" t="t" r="r" b="b"/>
              <a:pathLst>
                <a:path w="6483" h="1850" extrusionOk="0">
                  <a:moveTo>
                    <a:pt x="6483" y="616"/>
                  </a:moveTo>
                  <a:lnTo>
                    <a:pt x="6483" y="685"/>
                  </a:lnTo>
                  <a:lnTo>
                    <a:pt x="6414" y="1598"/>
                  </a:lnTo>
                  <a:lnTo>
                    <a:pt x="6414" y="1598"/>
                  </a:lnTo>
                  <a:cubicBezTo>
                    <a:pt x="5843" y="1256"/>
                    <a:pt x="5273" y="1027"/>
                    <a:pt x="4771" y="890"/>
                  </a:cubicBezTo>
                  <a:cubicBezTo>
                    <a:pt x="3675" y="594"/>
                    <a:pt x="2716" y="639"/>
                    <a:pt x="1963" y="890"/>
                  </a:cubicBezTo>
                  <a:cubicBezTo>
                    <a:pt x="913" y="1164"/>
                    <a:pt x="228" y="1712"/>
                    <a:pt x="91" y="1826"/>
                  </a:cubicBezTo>
                  <a:lnTo>
                    <a:pt x="46" y="1849"/>
                  </a:lnTo>
                  <a:lnTo>
                    <a:pt x="0" y="662"/>
                  </a:lnTo>
                  <a:lnTo>
                    <a:pt x="0" y="662"/>
                  </a:lnTo>
                  <a:cubicBezTo>
                    <a:pt x="46" y="616"/>
                    <a:pt x="91" y="616"/>
                    <a:pt x="137" y="594"/>
                  </a:cubicBezTo>
                  <a:cubicBezTo>
                    <a:pt x="434" y="480"/>
                    <a:pt x="708" y="388"/>
                    <a:pt x="1004" y="320"/>
                  </a:cubicBezTo>
                  <a:cubicBezTo>
                    <a:pt x="1963" y="46"/>
                    <a:pt x="2945" y="0"/>
                    <a:pt x="3766" y="46"/>
                  </a:cubicBezTo>
                  <a:lnTo>
                    <a:pt x="3812" y="46"/>
                  </a:lnTo>
                  <a:cubicBezTo>
                    <a:pt x="4611" y="114"/>
                    <a:pt x="5296" y="251"/>
                    <a:pt x="5752" y="388"/>
                  </a:cubicBezTo>
                  <a:cubicBezTo>
                    <a:pt x="5958" y="457"/>
                    <a:pt x="6140" y="502"/>
                    <a:pt x="6254" y="548"/>
                  </a:cubicBezTo>
                  <a:cubicBezTo>
                    <a:pt x="6414" y="594"/>
                    <a:pt x="6483" y="616"/>
                    <a:pt x="6483" y="616"/>
                  </a:cubicBezTo>
                  <a:close/>
                </a:path>
              </a:pathLst>
            </a:custGeom>
            <a:solidFill>
              <a:srgbClr val="8A8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9064650" y="3302000"/>
              <a:ext cx="97050" cy="30850"/>
            </a:xfrm>
            <a:custGeom>
              <a:avLst/>
              <a:gdLst/>
              <a:ahLst/>
              <a:cxnLst/>
              <a:rect l="l" t="t" r="r" b="b"/>
              <a:pathLst>
                <a:path w="3882" h="1234" extrusionOk="0">
                  <a:moveTo>
                    <a:pt x="1" y="708"/>
                  </a:moveTo>
                  <a:cubicBezTo>
                    <a:pt x="1" y="708"/>
                    <a:pt x="1941" y="1"/>
                    <a:pt x="3881" y="708"/>
                  </a:cubicBezTo>
                  <a:cubicBezTo>
                    <a:pt x="3881" y="708"/>
                    <a:pt x="2352" y="1233"/>
                    <a:pt x="1" y="7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8990475" y="2899150"/>
              <a:ext cx="74200" cy="150675"/>
            </a:xfrm>
            <a:custGeom>
              <a:avLst/>
              <a:gdLst/>
              <a:ahLst/>
              <a:cxnLst/>
              <a:rect l="l" t="t" r="r" b="b"/>
              <a:pathLst>
                <a:path w="2968" h="6027" extrusionOk="0">
                  <a:moveTo>
                    <a:pt x="1667" y="0"/>
                  </a:moveTo>
                  <a:cubicBezTo>
                    <a:pt x="1667" y="0"/>
                    <a:pt x="1" y="1370"/>
                    <a:pt x="708" y="6026"/>
                  </a:cubicBezTo>
                  <a:cubicBezTo>
                    <a:pt x="708" y="6026"/>
                    <a:pt x="2968" y="2968"/>
                    <a:pt x="1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8252650" y="2948225"/>
              <a:ext cx="119850" cy="128400"/>
            </a:xfrm>
            <a:custGeom>
              <a:avLst/>
              <a:gdLst/>
              <a:ahLst/>
              <a:cxnLst/>
              <a:rect l="l" t="t" r="r" b="b"/>
              <a:pathLst>
                <a:path w="4794" h="5136" extrusionOk="0">
                  <a:moveTo>
                    <a:pt x="0" y="662"/>
                  </a:moveTo>
                  <a:lnTo>
                    <a:pt x="1370" y="0"/>
                  </a:lnTo>
                  <a:cubicBezTo>
                    <a:pt x="1370" y="0"/>
                    <a:pt x="4474" y="1096"/>
                    <a:pt x="4794" y="4542"/>
                  </a:cubicBezTo>
                  <a:lnTo>
                    <a:pt x="4223" y="5136"/>
                  </a:lnTo>
                  <a:cubicBezTo>
                    <a:pt x="4223" y="5113"/>
                    <a:pt x="4109" y="1940"/>
                    <a:pt x="0" y="6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8247525" y="2964775"/>
              <a:ext cx="110725" cy="111300"/>
            </a:xfrm>
            <a:custGeom>
              <a:avLst/>
              <a:gdLst/>
              <a:ahLst/>
              <a:cxnLst/>
              <a:rect l="l" t="t" r="r" b="b"/>
              <a:pathLst>
                <a:path w="4429" h="4452" extrusionOk="0">
                  <a:moveTo>
                    <a:pt x="205" y="0"/>
                  </a:moveTo>
                  <a:cubicBezTo>
                    <a:pt x="205" y="0"/>
                    <a:pt x="0" y="2830"/>
                    <a:pt x="4428" y="4451"/>
                  </a:cubicBezTo>
                  <a:cubicBezTo>
                    <a:pt x="4428" y="4451"/>
                    <a:pt x="4200" y="662"/>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8212125" y="3084600"/>
              <a:ext cx="155250" cy="78200"/>
            </a:xfrm>
            <a:custGeom>
              <a:avLst/>
              <a:gdLst/>
              <a:ahLst/>
              <a:cxnLst/>
              <a:rect l="l" t="t" r="r" b="b"/>
              <a:pathLst>
                <a:path w="6210" h="3128" extrusionOk="0">
                  <a:moveTo>
                    <a:pt x="183" y="3127"/>
                  </a:moveTo>
                  <a:lnTo>
                    <a:pt x="1" y="1644"/>
                  </a:lnTo>
                  <a:cubicBezTo>
                    <a:pt x="1" y="1644"/>
                    <a:pt x="2854" y="0"/>
                    <a:pt x="6072" y="1644"/>
                  </a:cubicBezTo>
                  <a:lnTo>
                    <a:pt x="6209" y="3127"/>
                  </a:lnTo>
                  <a:cubicBezTo>
                    <a:pt x="6209" y="3127"/>
                    <a:pt x="3470" y="2283"/>
                    <a:pt x="183" y="31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8216700" y="3129100"/>
              <a:ext cx="151800" cy="55375"/>
            </a:xfrm>
            <a:custGeom>
              <a:avLst/>
              <a:gdLst/>
              <a:ahLst/>
              <a:cxnLst/>
              <a:rect l="l" t="t" r="r" b="b"/>
              <a:pathLst>
                <a:path w="6072" h="2215" extrusionOk="0">
                  <a:moveTo>
                    <a:pt x="0" y="1347"/>
                  </a:moveTo>
                  <a:cubicBezTo>
                    <a:pt x="0" y="1347"/>
                    <a:pt x="3219" y="2215"/>
                    <a:pt x="6072" y="1347"/>
                  </a:cubicBezTo>
                  <a:cubicBezTo>
                    <a:pt x="6026" y="1347"/>
                    <a:pt x="3607" y="1"/>
                    <a:pt x="0" y="13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8236100" y="3139950"/>
              <a:ext cx="164925" cy="706475"/>
            </a:xfrm>
            <a:custGeom>
              <a:avLst/>
              <a:gdLst/>
              <a:ahLst/>
              <a:cxnLst/>
              <a:rect l="l" t="t" r="r" b="b"/>
              <a:pathLst>
                <a:path w="6597" h="28259" extrusionOk="0">
                  <a:moveTo>
                    <a:pt x="3196" y="28258"/>
                  </a:moveTo>
                  <a:lnTo>
                    <a:pt x="0" y="1050"/>
                  </a:lnTo>
                  <a:cubicBezTo>
                    <a:pt x="0" y="1050"/>
                    <a:pt x="1667" y="0"/>
                    <a:pt x="4543" y="1028"/>
                  </a:cubicBezTo>
                  <a:lnTo>
                    <a:pt x="6597" y="28144"/>
                  </a:lnTo>
                  <a:cubicBezTo>
                    <a:pt x="6597" y="28167"/>
                    <a:pt x="4976" y="27893"/>
                    <a:pt x="3196" y="282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8236100" y="3122250"/>
              <a:ext cx="114725" cy="69075"/>
            </a:xfrm>
            <a:custGeom>
              <a:avLst/>
              <a:gdLst/>
              <a:ahLst/>
              <a:cxnLst/>
              <a:rect l="l" t="t" r="r" b="b"/>
              <a:pathLst>
                <a:path w="4589" h="2763" extrusionOk="0">
                  <a:moveTo>
                    <a:pt x="160" y="2763"/>
                  </a:moveTo>
                  <a:cubicBezTo>
                    <a:pt x="160" y="2763"/>
                    <a:pt x="1370" y="1"/>
                    <a:pt x="4588" y="2580"/>
                  </a:cubicBezTo>
                  <a:lnTo>
                    <a:pt x="4543" y="1781"/>
                  </a:lnTo>
                  <a:cubicBezTo>
                    <a:pt x="4543" y="1781"/>
                    <a:pt x="2078" y="686"/>
                    <a:pt x="0" y="1804"/>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8206425" y="2979600"/>
              <a:ext cx="144975" cy="138700"/>
            </a:xfrm>
            <a:custGeom>
              <a:avLst/>
              <a:gdLst/>
              <a:ahLst/>
              <a:cxnLst/>
              <a:rect l="l" t="t" r="r" b="b"/>
              <a:pathLst>
                <a:path w="5799" h="5548" extrusionOk="0">
                  <a:moveTo>
                    <a:pt x="936" y="5547"/>
                  </a:moveTo>
                  <a:cubicBezTo>
                    <a:pt x="936" y="5547"/>
                    <a:pt x="1" y="777"/>
                    <a:pt x="2557" y="1"/>
                  </a:cubicBezTo>
                  <a:cubicBezTo>
                    <a:pt x="2557" y="1"/>
                    <a:pt x="5045" y="366"/>
                    <a:pt x="5798" y="3333"/>
                  </a:cubicBezTo>
                  <a:cubicBezTo>
                    <a:pt x="5798" y="3333"/>
                    <a:pt x="5045" y="3493"/>
                    <a:pt x="5501" y="5547"/>
                  </a:cubicBezTo>
                  <a:cubicBezTo>
                    <a:pt x="5501" y="5547"/>
                    <a:pt x="3082" y="4703"/>
                    <a:pt x="936" y="55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8246375" y="2979600"/>
              <a:ext cx="103875" cy="91325"/>
            </a:xfrm>
            <a:custGeom>
              <a:avLst/>
              <a:gdLst/>
              <a:ahLst/>
              <a:cxnLst/>
              <a:rect l="l" t="t" r="r" b="b"/>
              <a:pathLst>
                <a:path w="4155" h="3653" extrusionOk="0">
                  <a:moveTo>
                    <a:pt x="0" y="663"/>
                  </a:moveTo>
                  <a:cubicBezTo>
                    <a:pt x="0" y="663"/>
                    <a:pt x="3675" y="275"/>
                    <a:pt x="3881" y="3653"/>
                  </a:cubicBezTo>
                  <a:lnTo>
                    <a:pt x="4155" y="3379"/>
                  </a:lnTo>
                  <a:cubicBezTo>
                    <a:pt x="4155" y="3379"/>
                    <a:pt x="3881" y="571"/>
                    <a:pt x="936" y="23"/>
                  </a:cubicBezTo>
                  <a:cubicBezTo>
                    <a:pt x="959" y="23"/>
                    <a:pt x="525" y="1"/>
                    <a:pt x="0" y="66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8306850" y="2927675"/>
              <a:ext cx="736725" cy="111875"/>
            </a:xfrm>
            <a:custGeom>
              <a:avLst/>
              <a:gdLst/>
              <a:ahLst/>
              <a:cxnLst/>
              <a:rect l="l" t="t" r="r" b="b"/>
              <a:pathLst>
                <a:path w="29469" h="4475" extrusionOk="0">
                  <a:moveTo>
                    <a:pt x="2489" y="4474"/>
                  </a:moveTo>
                  <a:lnTo>
                    <a:pt x="28167" y="4474"/>
                  </a:lnTo>
                  <a:cubicBezTo>
                    <a:pt x="28167" y="4474"/>
                    <a:pt x="29468" y="2740"/>
                    <a:pt x="28966" y="1"/>
                  </a:cubicBezTo>
                  <a:lnTo>
                    <a:pt x="1" y="1233"/>
                  </a:lnTo>
                  <a:cubicBezTo>
                    <a:pt x="1" y="1210"/>
                    <a:pt x="1964" y="2192"/>
                    <a:pt x="2489" y="44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8999600" y="2927675"/>
              <a:ext cx="51950" cy="111875"/>
            </a:xfrm>
            <a:custGeom>
              <a:avLst/>
              <a:gdLst/>
              <a:ahLst/>
              <a:cxnLst/>
              <a:rect l="l" t="t" r="r" b="b"/>
              <a:pathLst>
                <a:path w="2078" h="4475" extrusionOk="0">
                  <a:moveTo>
                    <a:pt x="320" y="23"/>
                  </a:moveTo>
                  <a:cubicBezTo>
                    <a:pt x="320" y="23"/>
                    <a:pt x="2078" y="2032"/>
                    <a:pt x="1" y="4474"/>
                  </a:cubicBezTo>
                  <a:lnTo>
                    <a:pt x="457" y="4474"/>
                  </a:lnTo>
                  <a:cubicBezTo>
                    <a:pt x="457" y="4474"/>
                    <a:pt x="1850" y="3013"/>
                    <a:pt x="1256"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8212125" y="3729400"/>
              <a:ext cx="597475" cy="436575"/>
            </a:xfrm>
            <a:custGeom>
              <a:avLst/>
              <a:gdLst/>
              <a:ahLst/>
              <a:cxnLst/>
              <a:rect l="l" t="t" r="r" b="b"/>
              <a:pathLst>
                <a:path w="23899" h="17463" extrusionOk="0">
                  <a:moveTo>
                    <a:pt x="1" y="13582"/>
                  </a:moveTo>
                  <a:cubicBezTo>
                    <a:pt x="1" y="13582"/>
                    <a:pt x="1188" y="1"/>
                    <a:pt x="20064" y="800"/>
                  </a:cubicBezTo>
                  <a:lnTo>
                    <a:pt x="23899" y="3219"/>
                  </a:lnTo>
                  <a:cubicBezTo>
                    <a:pt x="23899" y="3219"/>
                    <a:pt x="13011" y="7237"/>
                    <a:pt x="2329" y="17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8270350" y="3810450"/>
              <a:ext cx="539250" cy="356100"/>
            </a:xfrm>
            <a:custGeom>
              <a:avLst/>
              <a:gdLst/>
              <a:ahLst/>
              <a:cxnLst/>
              <a:rect l="l" t="t" r="r" b="b"/>
              <a:pathLst>
                <a:path w="21570" h="14244" extrusionOk="0">
                  <a:moveTo>
                    <a:pt x="0" y="14243"/>
                  </a:moveTo>
                  <a:cubicBezTo>
                    <a:pt x="0" y="14243"/>
                    <a:pt x="12280" y="11527"/>
                    <a:pt x="21570" y="0"/>
                  </a:cubicBezTo>
                  <a:cubicBezTo>
                    <a:pt x="21570" y="0"/>
                    <a:pt x="8696" y="3812"/>
                    <a:pt x="0" y="14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8303425" y="3833275"/>
              <a:ext cx="471375" cy="313300"/>
            </a:xfrm>
            <a:custGeom>
              <a:avLst/>
              <a:gdLst/>
              <a:ahLst/>
              <a:cxnLst/>
              <a:rect l="l" t="t" r="r" b="b"/>
              <a:pathLst>
                <a:path w="18855" h="12532" extrusionOk="0">
                  <a:moveTo>
                    <a:pt x="18855" y="0"/>
                  </a:moveTo>
                  <a:cubicBezTo>
                    <a:pt x="10752" y="10089"/>
                    <a:pt x="1" y="12531"/>
                    <a:pt x="1" y="12531"/>
                  </a:cubicBezTo>
                  <a:cubicBezTo>
                    <a:pt x="138" y="12371"/>
                    <a:pt x="275" y="12212"/>
                    <a:pt x="435" y="12052"/>
                  </a:cubicBezTo>
                  <a:cubicBezTo>
                    <a:pt x="6780" y="4748"/>
                    <a:pt x="15385" y="1096"/>
                    <a:pt x="18056" y="274"/>
                  </a:cubicBezTo>
                  <a:cubicBezTo>
                    <a:pt x="18581" y="91"/>
                    <a:pt x="18855" y="0"/>
                    <a:pt x="18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8313125" y="3840125"/>
              <a:ext cx="441125" cy="294450"/>
            </a:xfrm>
            <a:custGeom>
              <a:avLst/>
              <a:gdLst/>
              <a:ahLst/>
              <a:cxnLst/>
              <a:rect l="l" t="t" r="r" b="b"/>
              <a:pathLst>
                <a:path w="17645" h="11778" extrusionOk="0">
                  <a:moveTo>
                    <a:pt x="17645" y="0"/>
                  </a:moveTo>
                  <a:cubicBezTo>
                    <a:pt x="10889" y="8057"/>
                    <a:pt x="2512" y="11139"/>
                    <a:pt x="1" y="11778"/>
                  </a:cubicBezTo>
                  <a:cubicBezTo>
                    <a:pt x="6369" y="4474"/>
                    <a:pt x="14951" y="822"/>
                    <a:pt x="17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8212125" y="3749375"/>
              <a:ext cx="501625" cy="319575"/>
            </a:xfrm>
            <a:custGeom>
              <a:avLst/>
              <a:gdLst/>
              <a:ahLst/>
              <a:cxnLst/>
              <a:rect l="l" t="t" r="r" b="b"/>
              <a:pathLst>
                <a:path w="20065" h="12783" extrusionOk="0">
                  <a:moveTo>
                    <a:pt x="1" y="12783"/>
                  </a:moveTo>
                  <a:cubicBezTo>
                    <a:pt x="1" y="12783"/>
                    <a:pt x="5137" y="2968"/>
                    <a:pt x="20064" y="1"/>
                  </a:cubicBezTo>
                  <a:cubicBezTo>
                    <a:pt x="20064" y="24"/>
                    <a:pt x="7008" y="2078"/>
                    <a:pt x="1" y="127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8450075" y="3926850"/>
              <a:ext cx="151250" cy="96450"/>
            </a:xfrm>
            <a:custGeom>
              <a:avLst/>
              <a:gdLst/>
              <a:ahLst/>
              <a:cxnLst/>
              <a:rect l="l" t="t" r="r" b="b"/>
              <a:pathLst>
                <a:path w="6050" h="3858" extrusionOk="0">
                  <a:moveTo>
                    <a:pt x="1" y="3858"/>
                  </a:moveTo>
                  <a:cubicBezTo>
                    <a:pt x="1" y="3858"/>
                    <a:pt x="1690" y="1028"/>
                    <a:pt x="6027" y="0"/>
                  </a:cubicBezTo>
                  <a:cubicBezTo>
                    <a:pt x="6050" y="0"/>
                    <a:pt x="3836" y="3036"/>
                    <a:pt x="1" y="38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8483175" y="3962800"/>
              <a:ext cx="125575" cy="79900"/>
            </a:xfrm>
            <a:custGeom>
              <a:avLst/>
              <a:gdLst/>
              <a:ahLst/>
              <a:cxnLst/>
              <a:rect l="l" t="t" r="r" b="b"/>
              <a:pathLst>
                <a:path w="5023" h="3196" extrusionOk="0">
                  <a:moveTo>
                    <a:pt x="1" y="3196"/>
                  </a:moveTo>
                  <a:cubicBezTo>
                    <a:pt x="1" y="3196"/>
                    <a:pt x="1621" y="1050"/>
                    <a:pt x="5022" y="0"/>
                  </a:cubicBezTo>
                  <a:cubicBezTo>
                    <a:pt x="5022" y="0"/>
                    <a:pt x="3311" y="2420"/>
                    <a:pt x="1" y="31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8596750" y="3871500"/>
              <a:ext cx="115850" cy="74200"/>
            </a:xfrm>
            <a:custGeom>
              <a:avLst/>
              <a:gdLst/>
              <a:ahLst/>
              <a:cxnLst/>
              <a:rect l="l" t="t" r="r" b="b"/>
              <a:pathLst>
                <a:path w="4634" h="2968" extrusionOk="0">
                  <a:moveTo>
                    <a:pt x="0" y="2968"/>
                  </a:moveTo>
                  <a:cubicBezTo>
                    <a:pt x="0" y="2968"/>
                    <a:pt x="1392" y="845"/>
                    <a:pt x="4634" y="0"/>
                  </a:cubicBezTo>
                  <a:cubicBezTo>
                    <a:pt x="4611" y="0"/>
                    <a:pt x="3150" y="2397"/>
                    <a:pt x="0" y="29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8358775" y="4031850"/>
              <a:ext cx="110175" cy="69625"/>
            </a:xfrm>
            <a:custGeom>
              <a:avLst/>
              <a:gdLst/>
              <a:ahLst/>
              <a:cxnLst/>
              <a:rect l="l" t="t" r="r" b="b"/>
              <a:pathLst>
                <a:path w="4407" h="2785" extrusionOk="0">
                  <a:moveTo>
                    <a:pt x="1" y="2785"/>
                  </a:moveTo>
                  <a:cubicBezTo>
                    <a:pt x="1" y="2785"/>
                    <a:pt x="1256" y="799"/>
                    <a:pt x="4406" y="0"/>
                  </a:cubicBezTo>
                  <a:cubicBezTo>
                    <a:pt x="4406" y="0"/>
                    <a:pt x="3082" y="2283"/>
                    <a:pt x="1" y="27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8297725" y="3770500"/>
              <a:ext cx="129000" cy="94175"/>
            </a:xfrm>
            <a:custGeom>
              <a:avLst/>
              <a:gdLst/>
              <a:ahLst/>
              <a:cxnLst/>
              <a:rect l="l" t="t" r="r" b="b"/>
              <a:pathLst>
                <a:path w="5160" h="3767" extrusionOk="0">
                  <a:moveTo>
                    <a:pt x="1073" y="3767"/>
                  </a:moveTo>
                  <a:lnTo>
                    <a:pt x="1" y="2717"/>
                  </a:lnTo>
                  <a:cubicBezTo>
                    <a:pt x="1" y="2717"/>
                    <a:pt x="1302" y="229"/>
                    <a:pt x="4018" y="0"/>
                  </a:cubicBezTo>
                  <a:lnTo>
                    <a:pt x="5136" y="1119"/>
                  </a:lnTo>
                  <a:cubicBezTo>
                    <a:pt x="5159" y="1142"/>
                    <a:pt x="2740" y="2055"/>
                    <a:pt x="1073" y="3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8542525" y="3798450"/>
              <a:ext cx="137550" cy="91900"/>
            </a:xfrm>
            <a:custGeom>
              <a:avLst/>
              <a:gdLst/>
              <a:ahLst/>
              <a:cxnLst/>
              <a:rect l="l" t="t" r="r" b="b"/>
              <a:pathLst>
                <a:path w="5502" h="3676" extrusionOk="0">
                  <a:moveTo>
                    <a:pt x="2740" y="3676"/>
                  </a:moveTo>
                  <a:lnTo>
                    <a:pt x="5502" y="2375"/>
                  </a:lnTo>
                  <a:cubicBezTo>
                    <a:pt x="5502" y="2375"/>
                    <a:pt x="2511" y="1"/>
                    <a:pt x="1233" y="777"/>
                  </a:cubicBezTo>
                  <a:cubicBezTo>
                    <a:pt x="1" y="1576"/>
                    <a:pt x="2740" y="3676"/>
                    <a:pt x="2740" y="367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8498025" y="3761925"/>
              <a:ext cx="71350" cy="41125"/>
            </a:xfrm>
            <a:custGeom>
              <a:avLst/>
              <a:gdLst/>
              <a:ahLst/>
              <a:cxnLst/>
              <a:rect l="l" t="t" r="r" b="b"/>
              <a:pathLst>
                <a:path w="2854" h="1645" extrusionOk="0">
                  <a:moveTo>
                    <a:pt x="982" y="1644"/>
                  </a:moveTo>
                  <a:cubicBezTo>
                    <a:pt x="982" y="1644"/>
                    <a:pt x="0" y="1"/>
                    <a:pt x="2853" y="84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9008175" y="2899150"/>
              <a:ext cx="91875" cy="158075"/>
            </a:xfrm>
            <a:custGeom>
              <a:avLst/>
              <a:gdLst/>
              <a:ahLst/>
              <a:cxnLst/>
              <a:rect l="l" t="t" r="r" b="b"/>
              <a:pathLst>
                <a:path w="3675" h="6323" extrusionOk="0">
                  <a:moveTo>
                    <a:pt x="959" y="0"/>
                  </a:moveTo>
                  <a:cubicBezTo>
                    <a:pt x="959" y="0"/>
                    <a:pt x="2191" y="2511"/>
                    <a:pt x="0" y="6026"/>
                  </a:cubicBezTo>
                  <a:lnTo>
                    <a:pt x="1735" y="6323"/>
                  </a:lnTo>
                  <a:cubicBezTo>
                    <a:pt x="1735" y="6323"/>
                    <a:pt x="3675" y="3652"/>
                    <a:pt x="2465" y="0"/>
                  </a:cubicBezTo>
                  <a:lnTo>
                    <a:pt x="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9052100" y="2899150"/>
              <a:ext cx="52525" cy="176925"/>
            </a:xfrm>
            <a:custGeom>
              <a:avLst/>
              <a:gdLst/>
              <a:ahLst/>
              <a:cxnLst/>
              <a:rect l="l" t="t" r="r" b="b"/>
              <a:pathLst>
                <a:path w="2101" h="7077" extrusionOk="0">
                  <a:moveTo>
                    <a:pt x="92" y="7076"/>
                  </a:moveTo>
                  <a:cubicBezTo>
                    <a:pt x="92" y="7076"/>
                    <a:pt x="2101" y="3584"/>
                    <a:pt x="754" y="0"/>
                  </a:cubicBezTo>
                  <a:cubicBezTo>
                    <a:pt x="754" y="0"/>
                    <a:pt x="1895" y="3584"/>
                    <a:pt x="1" y="632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9159375" y="3062925"/>
              <a:ext cx="71925" cy="143825"/>
            </a:xfrm>
            <a:custGeom>
              <a:avLst/>
              <a:gdLst/>
              <a:ahLst/>
              <a:cxnLst/>
              <a:rect l="l" t="t" r="r" b="b"/>
              <a:pathLst>
                <a:path w="2877" h="5753" extrusionOk="0">
                  <a:moveTo>
                    <a:pt x="1279" y="0"/>
                  </a:moveTo>
                  <a:cubicBezTo>
                    <a:pt x="1279" y="0"/>
                    <a:pt x="2877" y="1301"/>
                    <a:pt x="2101" y="5752"/>
                  </a:cubicBezTo>
                  <a:cubicBezTo>
                    <a:pt x="2146" y="5752"/>
                    <a:pt x="1" y="2808"/>
                    <a:pt x="1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9832725" y="3110275"/>
              <a:ext cx="119300" cy="122150"/>
            </a:xfrm>
            <a:custGeom>
              <a:avLst/>
              <a:gdLst/>
              <a:ahLst/>
              <a:cxnLst/>
              <a:rect l="l" t="t" r="r" b="b"/>
              <a:pathLst>
                <a:path w="4772" h="4886" extrusionOk="0">
                  <a:moveTo>
                    <a:pt x="4771" y="617"/>
                  </a:moveTo>
                  <a:lnTo>
                    <a:pt x="3424" y="1"/>
                  </a:lnTo>
                  <a:cubicBezTo>
                    <a:pt x="3424" y="1"/>
                    <a:pt x="366" y="1028"/>
                    <a:pt x="1" y="4315"/>
                  </a:cubicBezTo>
                  <a:lnTo>
                    <a:pt x="549" y="4885"/>
                  </a:lnTo>
                  <a:cubicBezTo>
                    <a:pt x="571" y="4885"/>
                    <a:pt x="731" y="1827"/>
                    <a:pt x="4771" y="6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9847000" y="3125675"/>
              <a:ext cx="108450" cy="106750"/>
            </a:xfrm>
            <a:custGeom>
              <a:avLst/>
              <a:gdLst/>
              <a:ahLst/>
              <a:cxnLst/>
              <a:rect l="l" t="t" r="r" b="b"/>
              <a:pathLst>
                <a:path w="4338" h="4270" extrusionOk="0">
                  <a:moveTo>
                    <a:pt x="4200" y="1"/>
                  </a:moveTo>
                  <a:cubicBezTo>
                    <a:pt x="4200" y="1"/>
                    <a:pt x="4337" y="2694"/>
                    <a:pt x="0" y="4246"/>
                  </a:cubicBezTo>
                  <a:cubicBezTo>
                    <a:pt x="0" y="4269"/>
                    <a:pt x="274" y="640"/>
                    <a:pt x="4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9836150" y="3240950"/>
              <a:ext cx="152950" cy="73625"/>
            </a:xfrm>
            <a:custGeom>
              <a:avLst/>
              <a:gdLst/>
              <a:ahLst/>
              <a:cxnLst/>
              <a:rect l="l" t="t" r="r" b="b"/>
              <a:pathLst>
                <a:path w="6118" h="2945" extrusionOk="0">
                  <a:moveTo>
                    <a:pt x="5912" y="2945"/>
                  </a:moveTo>
                  <a:lnTo>
                    <a:pt x="6118" y="1553"/>
                  </a:lnTo>
                  <a:cubicBezTo>
                    <a:pt x="6118" y="1553"/>
                    <a:pt x="3379" y="1"/>
                    <a:pt x="183" y="1553"/>
                  </a:cubicBezTo>
                  <a:lnTo>
                    <a:pt x="1" y="2945"/>
                  </a:lnTo>
                  <a:cubicBezTo>
                    <a:pt x="1" y="2945"/>
                    <a:pt x="2694" y="2123"/>
                    <a:pt x="5912" y="29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9836150" y="3282600"/>
              <a:ext cx="147825" cy="53100"/>
            </a:xfrm>
            <a:custGeom>
              <a:avLst/>
              <a:gdLst/>
              <a:ahLst/>
              <a:cxnLst/>
              <a:rect l="l" t="t" r="r" b="b"/>
              <a:pathLst>
                <a:path w="5913" h="2124" extrusionOk="0">
                  <a:moveTo>
                    <a:pt x="5912" y="1279"/>
                  </a:moveTo>
                  <a:cubicBezTo>
                    <a:pt x="5912" y="1279"/>
                    <a:pt x="2763" y="2124"/>
                    <a:pt x="1" y="1279"/>
                  </a:cubicBezTo>
                  <a:cubicBezTo>
                    <a:pt x="1" y="1279"/>
                    <a:pt x="2397" y="1"/>
                    <a:pt x="5912" y="1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9792225" y="3293450"/>
              <a:ext cx="172350" cy="716175"/>
            </a:xfrm>
            <a:custGeom>
              <a:avLst/>
              <a:gdLst/>
              <a:ahLst/>
              <a:cxnLst/>
              <a:rect l="l" t="t" r="r" b="b"/>
              <a:pathLst>
                <a:path w="6894" h="28647" extrusionOk="0">
                  <a:moveTo>
                    <a:pt x="3447" y="27185"/>
                  </a:moveTo>
                  <a:lnTo>
                    <a:pt x="6893" y="1005"/>
                  </a:lnTo>
                  <a:cubicBezTo>
                    <a:pt x="6893" y="1005"/>
                    <a:pt x="5296" y="0"/>
                    <a:pt x="2465" y="959"/>
                  </a:cubicBezTo>
                  <a:lnTo>
                    <a:pt x="0" y="28075"/>
                  </a:lnTo>
                  <a:cubicBezTo>
                    <a:pt x="0" y="28075"/>
                    <a:pt x="2123" y="28646"/>
                    <a:pt x="3447" y="271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9852125" y="3275750"/>
              <a:ext cx="112450" cy="65650"/>
            </a:xfrm>
            <a:custGeom>
              <a:avLst/>
              <a:gdLst/>
              <a:ahLst/>
              <a:cxnLst/>
              <a:rect l="l" t="t" r="r" b="b"/>
              <a:pathLst>
                <a:path w="4498" h="2626" extrusionOk="0">
                  <a:moveTo>
                    <a:pt x="4338" y="2626"/>
                  </a:moveTo>
                  <a:cubicBezTo>
                    <a:pt x="4338" y="2626"/>
                    <a:pt x="3151" y="1"/>
                    <a:pt x="1" y="2420"/>
                  </a:cubicBezTo>
                  <a:lnTo>
                    <a:pt x="69" y="1690"/>
                  </a:lnTo>
                  <a:cubicBezTo>
                    <a:pt x="69" y="1690"/>
                    <a:pt x="2466" y="617"/>
                    <a:pt x="4497" y="171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9853275" y="3139950"/>
              <a:ext cx="142100" cy="131850"/>
            </a:xfrm>
            <a:custGeom>
              <a:avLst/>
              <a:gdLst/>
              <a:ahLst/>
              <a:cxnLst/>
              <a:rect l="l" t="t" r="r" b="b"/>
              <a:pathLst>
                <a:path w="5684" h="5274" extrusionOk="0">
                  <a:moveTo>
                    <a:pt x="4702" y="5273"/>
                  </a:moveTo>
                  <a:cubicBezTo>
                    <a:pt x="4702" y="5273"/>
                    <a:pt x="5684" y="754"/>
                    <a:pt x="3196" y="0"/>
                  </a:cubicBezTo>
                  <a:cubicBezTo>
                    <a:pt x="3196" y="0"/>
                    <a:pt x="776" y="343"/>
                    <a:pt x="0" y="3173"/>
                  </a:cubicBezTo>
                  <a:cubicBezTo>
                    <a:pt x="0" y="3173"/>
                    <a:pt x="708" y="3310"/>
                    <a:pt x="229" y="5250"/>
                  </a:cubicBezTo>
                  <a:cubicBezTo>
                    <a:pt x="251" y="5273"/>
                    <a:pt x="2648" y="4497"/>
                    <a:pt x="4702" y="52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9853275" y="3139375"/>
              <a:ext cx="103300" cy="87325"/>
            </a:xfrm>
            <a:custGeom>
              <a:avLst/>
              <a:gdLst/>
              <a:ahLst/>
              <a:cxnLst/>
              <a:rect l="l" t="t" r="r" b="b"/>
              <a:pathLst>
                <a:path w="4132" h="3493" extrusionOk="0">
                  <a:moveTo>
                    <a:pt x="4132" y="640"/>
                  </a:moveTo>
                  <a:cubicBezTo>
                    <a:pt x="4132" y="640"/>
                    <a:pt x="571" y="252"/>
                    <a:pt x="297" y="3493"/>
                  </a:cubicBezTo>
                  <a:lnTo>
                    <a:pt x="0" y="3196"/>
                  </a:lnTo>
                  <a:cubicBezTo>
                    <a:pt x="0" y="3196"/>
                    <a:pt x="343" y="526"/>
                    <a:pt x="3196" y="23"/>
                  </a:cubicBezTo>
                  <a:cubicBezTo>
                    <a:pt x="3219" y="23"/>
                    <a:pt x="3652" y="1"/>
                    <a:pt x="4132" y="64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9179350" y="3089725"/>
              <a:ext cx="719600" cy="106750"/>
            </a:xfrm>
            <a:custGeom>
              <a:avLst/>
              <a:gdLst/>
              <a:ahLst/>
              <a:cxnLst/>
              <a:rect l="l" t="t" r="r" b="b"/>
              <a:pathLst>
                <a:path w="28784" h="4270" extrusionOk="0">
                  <a:moveTo>
                    <a:pt x="26295" y="4269"/>
                  </a:moveTo>
                  <a:lnTo>
                    <a:pt x="1233" y="4269"/>
                  </a:lnTo>
                  <a:cubicBezTo>
                    <a:pt x="1233" y="4269"/>
                    <a:pt x="1" y="2626"/>
                    <a:pt x="503" y="1"/>
                  </a:cubicBezTo>
                  <a:lnTo>
                    <a:pt x="28761" y="1165"/>
                  </a:lnTo>
                  <a:cubicBezTo>
                    <a:pt x="28783" y="1165"/>
                    <a:pt x="26843" y="2101"/>
                    <a:pt x="26295" y="42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9171375" y="3089725"/>
              <a:ext cx="49650" cy="106750"/>
            </a:xfrm>
            <a:custGeom>
              <a:avLst/>
              <a:gdLst/>
              <a:ahLst/>
              <a:cxnLst/>
              <a:rect l="l" t="t" r="r" b="b"/>
              <a:pathLst>
                <a:path w="1986" h="4270" extrusionOk="0">
                  <a:moveTo>
                    <a:pt x="1758" y="47"/>
                  </a:moveTo>
                  <a:cubicBezTo>
                    <a:pt x="1758" y="47"/>
                    <a:pt x="0" y="1964"/>
                    <a:pt x="1986" y="4269"/>
                  </a:cubicBezTo>
                  <a:lnTo>
                    <a:pt x="1552" y="4269"/>
                  </a:lnTo>
                  <a:cubicBezTo>
                    <a:pt x="1552" y="4269"/>
                    <a:pt x="206" y="2877"/>
                    <a:pt x="82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9482925" y="3708875"/>
              <a:ext cx="434850" cy="566075"/>
            </a:xfrm>
            <a:custGeom>
              <a:avLst/>
              <a:gdLst/>
              <a:ahLst/>
              <a:cxnLst/>
              <a:rect l="l" t="t" r="r" b="b"/>
              <a:pathLst>
                <a:path w="17394" h="22643" extrusionOk="0">
                  <a:moveTo>
                    <a:pt x="7031" y="21296"/>
                  </a:moveTo>
                  <a:cubicBezTo>
                    <a:pt x="7031" y="21296"/>
                    <a:pt x="17394" y="10568"/>
                    <a:pt x="4726" y="457"/>
                  </a:cubicBezTo>
                  <a:lnTo>
                    <a:pt x="1" y="0"/>
                  </a:lnTo>
                  <a:cubicBezTo>
                    <a:pt x="1" y="0"/>
                    <a:pt x="4292" y="9062"/>
                    <a:pt x="2671" y="226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9391625" y="3707725"/>
              <a:ext cx="236275" cy="566675"/>
            </a:xfrm>
            <a:custGeom>
              <a:avLst/>
              <a:gdLst/>
              <a:ahLst/>
              <a:cxnLst/>
              <a:rect l="l" t="t" r="r" b="b"/>
              <a:pathLst>
                <a:path w="9451" h="22667" extrusionOk="0">
                  <a:moveTo>
                    <a:pt x="6323" y="22666"/>
                  </a:moveTo>
                  <a:cubicBezTo>
                    <a:pt x="6323" y="22666"/>
                    <a:pt x="1" y="14312"/>
                    <a:pt x="3653" y="1"/>
                  </a:cubicBezTo>
                  <a:cubicBezTo>
                    <a:pt x="3653" y="46"/>
                    <a:pt x="9450" y="10021"/>
                    <a:pt x="6323" y="226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9407050" y="3747100"/>
              <a:ext cx="191750" cy="495325"/>
            </a:xfrm>
            <a:custGeom>
              <a:avLst/>
              <a:gdLst/>
              <a:ahLst/>
              <a:cxnLst/>
              <a:rect l="l" t="t" r="r" b="b"/>
              <a:pathLst>
                <a:path w="7670" h="19813" extrusionOk="0">
                  <a:moveTo>
                    <a:pt x="3218" y="1"/>
                  </a:moveTo>
                  <a:cubicBezTo>
                    <a:pt x="0" y="12440"/>
                    <a:pt x="5524" y="19813"/>
                    <a:pt x="5524" y="19813"/>
                  </a:cubicBezTo>
                  <a:cubicBezTo>
                    <a:pt x="5592" y="19607"/>
                    <a:pt x="5615" y="19402"/>
                    <a:pt x="5661" y="19197"/>
                  </a:cubicBezTo>
                  <a:cubicBezTo>
                    <a:pt x="7669" y="10203"/>
                    <a:pt x="4634" y="2876"/>
                    <a:pt x="3561" y="662"/>
                  </a:cubicBezTo>
                  <a:cubicBezTo>
                    <a:pt x="3355" y="229"/>
                    <a:pt x="3218" y="1"/>
                    <a:pt x="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9436150" y="3764225"/>
              <a:ext cx="162650" cy="463950"/>
            </a:xfrm>
            <a:custGeom>
              <a:avLst/>
              <a:gdLst/>
              <a:ahLst/>
              <a:cxnLst/>
              <a:rect l="l" t="t" r="r" b="b"/>
              <a:pathLst>
                <a:path w="6506" h="18558" extrusionOk="0">
                  <a:moveTo>
                    <a:pt x="2397" y="0"/>
                  </a:moveTo>
                  <a:cubicBezTo>
                    <a:pt x="0" y="10135"/>
                    <a:pt x="3401" y="16731"/>
                    <a:pt x="4497" y="18557"/>
                  </a:cubicBezTo>
                  <a:cubicBezTo>
                    <a:pt x="6505" y="9541"/>
                    <a:pt x="3470" y="2237"/>
                    <a:pt x="2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9601050" y="3720275"/>
              <a:ext cx="178625" cy="521025"/>
            </a:xfrm>
            <a:custGeom>
              <a:avLst/>
              <a:gdLst/>
              <a:ahLst/>
              <a:cxnLst/>
              <a:rect l="l" t="t" r="r" b="b"/>
              <a:pathLst>
                <a:path w="7145" h="20841" extrusionOk="0">
                  <a:moveTo>
                    <a:pt x="2306" y="20840"/>
                  </a:moveTo>
                  <a:cubicBezTo>
                    <a:pt x="2306" y="20840"/>
                    <a:pt x="7145" y="10774"/>
                    <a:pt x="1" y="1"/>
                  </a:cubicBezTo>
                  <a:cubicBezTo>
                    <a:pt x="1" y="1"/>
                    <a:pt x="6688" y="9040"/>
                    <a:pt x="2306" y="208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9476650" y="3941125"/>
              <a:ext cx="78775" cy="156950"/>
            </a:xfrm>
            <a:custGeom>
              <a:avLst/>
              <a:gdLst/>
              <a:ahLst/>
              <a:cxnLst/>
              <a:rect l="l" t="t" r="r" b="b"/>
              <a:pathLst>
                <a:path w="3151" h="6278" extrusionOk="0">
                  <a:moveTo>
                    <a:pt x="1850" y="6277"/>
                  </a:moveTo>
                  <a:cubicBezTo>
                    <a:pt x="1850" y="6277"/>
                    <a:pt x="3151" y="3218"/>
                    <a:pt x="1119" y="0"/>
                  </a:cubicBezTo>
                  <a:cubicBezTo>
                    <a:pt x="1119" y="0"/>
                    <a:pt x="1" y="3538"/>
                    <a:pt x="1850" y="6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9746575" y="3917725"/>
              <a:ext cx="78200" cy="110725"/>
            </a:xfrm>
            <a:custGeom>
              <a:avLst/>
              <a:gdLst/>
              <a:ahLst/>
              <a:cxnLst/>
              <a:rect l="l" t="t" r="r" b="b"/>
              <a:pathLst>
                <a:path w="3128" h="4429" extrusionOk="0">
                  <a:moveTo>
                    <a:pt x="365" y="4428"/>
                  </a:moveTo>
                  <a:lnTo>
                    <a:pt x="1895" y="4223"/>
                  </a:lnTo>
                  <a:cubicBezTo>
                    <a:pt x="1895" y="4223"/>
                    <a:pt x="3127" y="1644"/>
                    <a:pt x="1621" y="0"/>
                  </a:cubicBezTo>
                  <a:lnTo>
                    <a:pt x="0" y="206"/>
                  </a:lnTo>
                  <a:cubicBezTo>
                    <a:pt x="0" y="206"/>
                    <a:pt x="730" y="2214"/>
                    <a:pt x="365" y="4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9530300" y="3820150"/>
              <a:ext cx="109000" cy="66775"/>
            </a:xfrm>
            <a:custGeom>
              <a:avLst/>
              <a:gdLst/>
              <a:ahLst/>
              <a:cxnLst/>
              <a:rect l="l" t="t" r="r" b="b"/>
              <a:pathLst>
                <a:path w="4360" h="2671" extrusionOk="0">
                  <a:moveTo>
                    <a:pt x="731" y="2671"/>
                  </a:moveTo>
                  <a:lnTo>
                    <a:pt x="0" y="46"/>
                  </a:lnTo>
                  <a:cubicBezTo>
                    <a:pt x="0" y="46"/>
                    <a:pt x="4018" y="0"/>
                    <a:pt x="4200" y="1301"/>
                  </a:cubicBezTo>
                  <a:cubicBezTo>
                    <a:pt x="4360" y="2625"/>
                    <a:pt x="731" y="2671"/>
                    <a:pt x="731" y="267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9667825" y="3829850"/>
              <a:ext cx="63350" cy="41675"/>
            </a:xfrm>
            <a:custGeom>
              <a:avLst/>
              <a:gdLst/>
              <a:ahLst/>
              <a:cxnLst/>
              <a:rect l="l" t="t" r="r" b="b"/>
              <a:pathLst>
                <a:path w="2534" h="1667" extrusionOk="0">
                  <a:moveTo>
                    <a:pt x="548" y="1666"/>
                  </a:moveTo>
                  <a:cubicBezTo>
                    <a:pt x="548" y="1666"/>
                    <a:pt x="2534" y="982"/>
                    <a:pt x="0"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9122875" y="3062925"/>
              <a:ext cx="89025" cy="150650"/>
            </a:xfrm>
            <a:custGeom>
              <a:avLst/>
              <a:gdLst/>
              <a:ahLst/>
              <a:cxnLst/>
              <a:rect l="l" t="t" r="r" b="b"/>
              <a:pathLst>
                <a:path w="3561" h="6026" extrusionOk="0">
                  <a:moveTo>
                    <a:pt x="2739" y="0"/>
                  </a:moveTo>
                  <a:cubicBezTo>
                    <a:pt x="2739" y="0"/>
                    <a:pt x="1506" y="2374"/>
                    <a:pt x="3561" y="5752"/>
                  </a:cubicBezTo>
                  <a:lnTo>
                    <a:pt x="1849" y="6026"/>
                  </a:lnTo>
                  <a:cubicBezTo>
                    <a:pt x="1849" y="6026"/>
                    <a:pt x="0" y="3492"/>
                    <a:pt x="1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9119450" y="3064050"/>
              <a:ext cx="49650" cy="168375"/>
            </a:xfrm>
            <a:custGeom>
              <a:avLst/>
              <a:gdLst/>
              <a:ahLst/>
              <a:cxnLst/>
              <a:rect l="l" t="t" r="r" b="b"/>
              <a:pathLst>
                <a:path w="1986" h="6735" extrusionOk="0">
                  <a:moveTo>
                    <a:pt x="1917" y="6734"/>
                  </a:moveTo>
                  <a:cubicBezTo>
                    <a:pt x="1917" y="6734"/>
                    <a:pt x="0" y="3379"/>
                    <a:pt x="1392" y="1"/>
                  </a:cubicBezTo>
                  <a:cubicBezTo>
                    <a:pt x="1392" y="1"/>
                    <a:pt x="228" y="3425"/>
                    <a:pt x="1986" y="60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9339125" y="3108575"/>
              <a:ext cx="150675" cy="27400"/>
            </a:xfrm>
            <a:custGeom>
              <a:avLst/>
              <a:gdLst/>
              <a:ahLst/>
              <a:cxnLst/>
              <a:rect l="l" t="t" r="r" b="b"/>
              <a:pathLst>
                <a:path w="6027" h="1096" extrusionOk="0">
                  <a:moveTo>
                    <a:pt x="1" y="685"/>
                  </a:moveTo>
                  <a:cubicBezTo>
                    <a:pt x="1" y="685"/>
                    <a:pt x="4201" y="0"/>
                    <a:pt x="6027" y="109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9918325" y="3171325"/>
              <a:ext cx="45100" cy="50250"/>
            </a:xfrm>
            <a:custGeom>
              <a:avLst/>
              <a:gdLst/>
              <a:ahLst/>
              <a:cxnLst/>
              <a:rect l="l" t="t" r="r" b="b"/>
              <a:pathLst>
                <a:path w="1804" h="2010" extrusionOk="0">
                  <a:moveTo>
                    <a:pt x="1302" y="1"/>
                  </a:moveTo>
                  <a:cubicBezTo>
                    <a:pt x="1302" y="1"/>
                    <a:pt x="0" y="1188"/>
                    <a:pt x="1416" y="2009"/>
                  </a:cubicBezTo>
                  <a:cubicBezTo>
                    <a:pt x="1416" y="1987"/>
                    <a:pt x="1804" y="640"/>
                    <a:pt x="1302"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9933150" y="3264350"/>
              <a:ext cx="25725" cy="46250"/>
            </a:xfrm>
            <a:custGeom>
              <a:avLst/>
              <a:gdLst/>
              <a:ahLst/>
              <a:cxnLst/>
              <a:rect l="l" t="t" r="r" b="b"/>
              <a:pathLst>
                <a:path w="1029" h="1850" extrusionOk="0">
                  <a:moveTo>
                    <a:pt x="206" y="0"/>
                  </a:moveTo>
                  <a:cubicBezTo>
                    <a:pt x="206" y="0"/>
                    <a:pt x="1" y="1849"/>
                    <a:pt x="1028" y="16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8221275" y="3008125"/>
              <a:ext cx="42250" cy="62225"/>
            </a:xfrm>
            <a:custGeom>
              <a:avLst/>
              <a:gdLst/>
              <a:ahLst/>
              <a:cxnLst/>
              <a:rect l="l" t="t" r="r" b="b"/>
              <a:pathLst>
                <a:path w="1690" h="2489" extrusionOk="0">
                  <a:moveTo>
                    <a:pt x="1027" y="2489"/>
                  </a:moveTo>
                  <a:cubicBezTo>
                    <a:pt x="1027" y="2489"/>
                    <a:pt x="0" y="366"/>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8406725" y="2941375"/>
              <a:ext cx="134700" cy="34250"/>
            </a:xfrm>
            <a:custGeom>
              <a:avLst/>
              <a:gdLst/>
              <a:ahLst/>
              <a:cxnLst/>
              <a:rect l="l" t="t" r="r" b="b"/>
              <a:pathLst>
                <a:path w="5388" h="1370" extrusionOk="0">
                  <a:moveTo>
                    <a:pt x="0" y="1370"/>
                  </a:moveTo>
                  <a:cubicBezTo>
                    <a:pt x="0" y="1370"/>
                    <a:pt x="2465" y="0"/>
                    <a:pt x="5387" y="1073"/>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9278650" y="2584725"/>
              <a:ext cx="163225" cy="169500"/>
            </a:xfrm>
            <a:custGeom>
              <a:avLst/>
              <a:gdLst/>
              <a:ahLst/>
              <a:cxnLst/>
              <a:rect l="l" t="t" r="r" b="b"/>
              <a:pathLst>
                <a:path w="6529" h="6780" extrusionOk="0">
                  <a:moveTo>
                    <a:pt x="0" y="5661"/>
                  </a:moveTo>
                  <a:cubicBezTo>
                    <a:pt x="0" y="5661"/>
                    <a:pt x="6163" y="1"/>
                    <a:pt x="6528" y="67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9401900" y="2570450"/>
              <a:ext cx="39975" cy="43975"/>
            </a:xfrm>
            <a:custGeom>
              <a:avLst/>
              <a:gdLst/>
              <a:ahLst/>
              <a:cxnLst/>
              <a:rect l="l" t="t" r="r" b="b"/>
              <a:pathLst>
                <a:path w="1599" h="1759" extrusionOk="0">
                  <a:moveTo>
                    <a:pt x="115" y="1758"/>
                  </a:moveTo>
                  <a:cubicBezTo>
                    <a:pt x="115" y="1758"/>
                    <a:pt x="1" y="252"/>
                    <a:pt x="1233" y="1"/>
                  </a:cubicBezTo>
                  <a:cubicBezTo>
                    <a:pt x="1188" y="1"/>
                    <a:pt x="1598" y="1530"/>
                    <a:pt x="115" y="17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9106325" y="2899150"/>
              <a:ext cx="72475" cy="113575"/>
            </a:xfrm>
            <a:custGeom>
              <a:avLst/>
              <a:gdLst/>
              <a:ahLst/>
              <a:cxnLst/>
              <a:rect l="l" t="t" r="r" b="b"/>
              <a:pathLst>
                <a:path w="2899" h="4543" extrusionOk="0">
                  <a:moveTo>
                    <a:pt x="1552" y="4542"/>
                  </a:moveTo>
                  <a:cubicBezTo>
                    <a:pt x="1552" y="4542"/>
                    <a:pt x="0" y="1918"/>
                    <a:pt x="1895" y="0"/>
                  </a:cubicBezTo>
                  <a:cubicBezTo>
                    <a:pt x="1895" y="0"/>
                    <a:pt x="2899" y="2351"/>
                    <a:pt x="1552" y="4542"/>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8313700" y="3562225"/>
              <a:ext cx="35400" cy="146675"/>
            </a:xfrm>
            <a:custGeom>
              <a:avLst/>
              <a:gdLst/>
              <a:ahLst/>
              <a:cxnLst/>
              <a:rect l="l" t="t" r="r" b="b"/>
              <a:pathLst>
                <a:path w="1416" h="5867" extrusionOk="0">
                  <a:moveTo>
                    <a:pt x="1416" y="5866"/>
                  </a:moveTo>
                  <a:cubicBezTo>
                    <a:pt x="1416" y="5866"/>
                    <a:pt x="1" y="1826"/>
                    <a:pt x="731"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8646375" y="2431800"/>
              <a:ext cx="944425" cy="442250"/>
            </a:xfrm>
            <a:custGeom>
              <a:avLst/>
              <a:gdLst/>
              <a:ahLst/>
              <a:cxnLst/>
              <a:rect l="l" t="t" r="r" b="b"/>
              <a:pathLst>
                <a:path w="37777" h="17690" extrusionOk="0">
                  <a:moveTo>
                    <a:pt x="37777" y="5684"/>
                  </a:moveTo>
                  <a:lnTo>
                    <a:pt x="35494" y="13924"/>
                  </a:lnTo>
                  <a:cubicBezTo>
                    <a:pt x="31705" y="14357"/>
                    <a:pt x="27300" y="14517"/>
                    <a:pt x="22940" y="14517"/>
                  </a:cubicBezTo>
                  <a:lnTo>
                    <a:pt x="22940" y="14586"/>
                  </a:lnTo>
                  <a:cubicBezTo>
                    <a:pt x="22598" y="14677"/>
                    <a:pt x="22233" y="14745"/>
                    <a:pt x="21890" y="14814"/>
                  </a:cubicBezTo>
                  <a:lnTo>
                    <a:pt x="21822" y="15727"/>
                  </a:lnTo>
                  <a:lnTo>
                    <a:pt x="21822" y="15727"/>
                  </a:lnTo>
                  <a:lnTo>
                    <a:pt x="21708" y="17599"/>
                  </a:lnTo>
                  <a:cubicBezTo>
                    <a:pt x="19083" y="16206"/>
                    <a:pt x="15613" y="17690"/>
                    <a:pt x="15613" y="17690"/>
                  </a:cubicBezTo>
                  <a:lnTo>
                    <a:pt x="15499" y="15955"/>
                  </a:lnTo>
                  <a:lnTo>
                    <a:pt x="15454" y="15978"/>
                  </a:lnTo>
                  <a:lnTo>
                    <a:pt x="15408" y="14791"/>
                  </a:lnTo>
                  <a:cubicBezTo>
                    <a:pt x="14723" y="14677"/>
                    <a:pt x="14312" y="14586"/>
                    <a:pt x="14312" y="14586"/>
                  </a:cubicBezTo>
                  <a:lnTo>
                    <a:pt x="14312" y="14357"/>
                  </a:lnTo>
                  <a:cubicBezTo>
                    <a:pt x="7122" y="14106"/>
                    <a:pt x="1599" y="13604"/>
                    <a:pt x="1599" y="13604"/>
                  </a:cubicBezTo>
                  <a:lnTo>
                    <a:pt x="1" y="6232"/>
                  </a:lnTo>
                  <a:cubicBezTo>
                    <a:pt x="20681" y="0"/>
                    <a:pt x="37777" y="5684"/>
                    <a:pt x="37777" y="56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0"/>
        <p:cNvGrpSpPr/>
        <p:nvPr/>
      </p:nvGrpSpPr>
      <p:grpSpPr>
        <a:xfrm>
          <a:off x="0" y="0"/>
          <a:ext cx="0" cy="0"/>
          <a:chOff x="0" y="0"/>
          <a:chExt cx="0" cy="0"/>
        </a:xfrm>
      </p:grpSpPr>
      <p:sp>
        <p:nvSpPr>
          <p:cNvPr id="511" name="Google Shape;511;p9"/>
          <p:cNvSpPr txBox="1">
            <a:spLocks noGrp="1"/>
          </p:cNvSpPr>
          <p:nvPr>
            <p:ph type="title"/>
          </p:nvPr>
        </p:nvSpPr>
        <p:spPr>
          <a:xfrm>
            <a:off x="720000" y="1055950"/>
            <a:ext cx="3852000" cy="1109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9"/>
          <p:cNvSpPr txBox="1">
            <a:spLocks noGrp="1"/>
          </p:cNvSpPr>
          <p:nvPr>
            <p:ph type="subTitle" idx="1"/>
          </p:nvPr>
        </p:nvSpPr>
        <p:spPr>
          <a:xfrm>
            <a:off x="720000" y="2354925"/>
            <a:ext cx="3980100" cy="135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3" name="Google Shape;513;p9"/>
          <p:cNvSpPr/>
          <p:nvPr/>
        </p:nvSpPr>
        <p:spPr>
          <a:xfrm>
            <a:off x="-301" y="3925050"/>
            <a:ext cx="9144079" cy="1281775"/>
          </a:xfrm>
          <a:custGeom>
            <a:avLst/>
            <a:gdLst/>
            <a:ahLst/>
            <a:cxnLst/>
            <a:rect l="l" t="t" r="r" b="b"/>
            <a:pathLst>
              <a:path w="250180" h="51271" extrusionOk="0">
                <a:moveTo>
                  <a:pt x="0" y="1"/>
                </a:moveTo>
                <a:lnTo>
                  <a:pt x="250179" y="1"/>
                </a:lnTo>
                <a:lnTo>
                  <a:pt x="250179" y="51271"/>
                </a:lnTo>
                <a:lnTo>
                  <a:pt x="0" y="512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4"/>
        <p:cNvGrpSpPr/>
        <p:nvPr/>
      </p:nvGrpSpPr>
      <p:grpSpPr>
        <a:xfrm>
          <a:off x="0" y="0"/>
          <a:ext cx="0" cy="0"/>
          <a:chOff x="0" y="0"/>
          <a:chExt cx="0" cy="0"/>
        </a:xfrm>
      </p:grpSpPr>
      <p:sp>
        <p:nvSpPr>
          <p:cNvPr id="515" name="Google Shape;515;p10"/>
          <p:cNvSpPr txBox="1">
            <a:spLocks noGrp="1"/>
          </p:cNvSpPr>
          <p:nvPr>
            <p:ph type="title"/>
          </p:nvPr>
        </p:nvSpPr>
        <p:spPr>
          <a:xfrm>
            <a:off x="720000" y="1267050"/>
            <a:ext cx="2716200" cy="26094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9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33"/>
        <p:cNvGrpSpPr/>
        <p:nvPr/>
      </p:nvGrpSpPr>
      <p:grpSpPr>
        <a:xfrm>
          <a:off x="0" y="0"/>
          <a:ext cx="0" cy="0"/>
          <a:chOff x="0" y="0"/>
          <a:chExt cx="0" cy="0"/>
        </a:xfrm>
      </p:grpSpPr>
      <p:sp>
        <p:nvSpPr>
          <p:cNvPr id="534" name="Google Shape;534;p12"/>
          <p:cNvSpPr/>
          <p:nvPr/>
        </p:nvSpPr>
        <p:spPr>
          <a:xfrm>
            <a:off x="6675" y="-13350"/>
            <a:ext cx="9144000" cy="5190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1">
    <p:spTree>
      <p:nvGrpSpPr>
        <p:cNvPr id="1" name="Shape 535"/>
        <p:cNvGrpSpPr/>
        <p:nvPr/>
      </p:nvGrpSpPr>
      <p:grpSpPr>
        <a:xfrm>
          <a:off x="0" y="0"/>
          <a:ext cx="0" cy="0"/>
          <a:chOff x="0" y="0"/>
          <a:chExt cx="0" cy="0"/>
        </a:xfrm>
      </p:grpSpPr>
      <p:sp>
        <p:nvSpPr>
          <p:cNvPr id="536" name="Google Shape;536;p13"/>
          <p:cNvSpPr txBox="1">
            <a:spLocks noGrp="1"/>
          </p:cNvSpPr>
          <p:nvPr>
            <p:ph type="subTitle" idx="1"/>
          </p:nvPr>
        </p:nvSpPr>
        <p:spPr>
          <a:xfrm>
            <a:off x="3395103" y="1159950"/>
            <a:ext cx="2422500" cy="40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Font typeface="Chonburi"/>
              <a:buNone/>
              <a:defRPr sz="2200" b="1">
                <a:latin typeface="Oranienbaum"/>
                <a:ea typeface="Oranienbaum"/>
                <a:cs typeface="Oranienbaum"/>
                <a:sym typeface="Oranienbaum"/>
              </a:defRPr>
            </a:lvl1pPr>
            <a:lvl2pPr lvl="1" rtl="0">
              <a:spcBef>
                <a:spcPts val="0"/>
              </a:spcBef>
              <a:spcAft>
                <a:spcPts val="0"/>
              </a:spcAft>
              <a:buSzPts val="2000"/>
              <a:buFont typeface="Chonburi"/>
              <a:buNone/>
              <a:defRPr sz="2000">
                <a:latin typeface="Chonburi"/>
                <a:ea typeface="Chonburi"/>
                <a:cs typeface="Chonburi"/>
                <a:sym typeface="Chonburi"/>
              </a:defRPr>
            </a:lvl2pPr>
            <a:lvl3pPr lvl="2" rtl="0">
              <a:spcBef>
                <a:spcPts val="0"/>
              </a:spcBef>
              <a:spcAft>
                <a:spcPts val="0"/>
              </a:spcAft>
              <a:buSzPts val="2000"/>
              <a:buFont typeface="Chonburi"/>
              <a:buNone/>
              <a:defRPr sz="2000">
                <a:latin typeface="Chonburi"/>
                <a:ea typeface="Chonburi"/>
                <a:cs typeface="Chonburi"/>
                <a:sym typeface="Chonburi"/>
              </a:defRPr>
            </a:lvl3pPr>
            <a:lvl4pPr lvl="3" rtl="0">
              <a:spcBef>
                <a:spcPts val="0"/>
              </a:spcBef>
              <a:spcAft>
                <a:spcPts val="0"/>
              </a:spcAft>
              <a:buSzPts val="2000"/>
              <a:buFont typeface="Chonburi"/>
              <a:buNone/>
              <a:defRPr sz="2000">
                <a:latin typeface="Chonburi"/>
                <a:ea typeface="Chonburi"/>
                <a:cs typeface="Chonburi"/>
                <a:sym typeface="Chonburi"/>
              </a:defRPr>
            </a:lvl4pPr>
            <a:lvl5pPr lvl="4" rtl="0">
              <a:spcBef>
                <a:spcPts val="0"/>
              </a:spcBef>
              <a:spcAft>
                <a:spcPts val="0"/>
              </a:spcAft>
              <a:buSzPts val="2000"/>
              <a:buFont typeface="Chonburi"/>
              <a:buNone/>
              <a:defRPr sz="2000">
                <a:latin typeface="Chonburi"/>
                <a:ea typeface="Chonburi"/>
                <a:cs typeface="Chonburi"/>
                <a:sym typeface="Chonburi"/>
              </a:defRPr>
            </a:lvl5pPr>
            <a:lvl6pPr lvl="5" rtl="0">
              <a:spcBef>
                <a:spcPts val="0"/>
              </a:spcBef>
              <a:spcAft>
                <a:spcPts val="0"/>
              </a:spcAft>
              <a:buSzPts val="2000"/>
              <a:buFont typeface="Chonburi"/>
              <a:buNone/>
              <a:defRPr sz="2000">
                <a:latin typeface="Chonburi"/>
                <a:ea typeface="Chonburi"/>
                <a:cs typeface="Chonburi"/>
                <a:sym typeface="Chonburi"/>
              </a:defRPr>
            </a:lvl6pPr>
            <a:lvl7pPr lvl="6" rtl="0">
              <a:spcBef>
                <a:spcPts val="0"/>
              </a:spcBef>
              <a:spcAft>
                <a:spcPts val="0"/>
              </a:spcAft>
              <a:buSzPts val="2000"/>
              <a:buFont typeface="Chonburi"/>
              <a:buNone/>
              <a:defRPr sz="2000">
                <a:latin typeface="Chonburi"/>
                <a:ea typeface="Chonburi"/>
                <a:cs typeface="Chonburi"/>
                <a:sym typeface="Chonburi"/>
              </a:defRPr>
            </a:lvl7pPr>
            <a:lvl8pPr lvl="7" rtl="0">
              <a:spcBef>
                <a:spcPts val="0"/>
              </a:spcBef>
              <a:spcAft>
                <a:spcPts val="0"/>
              </a:spcAft>
              <a:buSzPts val="2000"/>
              <a:buFont typeface="Chonburi"/>
              <a:buNone/>
              <a:defRPr sz="2000">
                <a:latin typeface="Chonburi"/>
                <a:ea typeface="Chonburi"/>
                <a:cs typeface="Chonburi"/>
                <a:sym typeface="Chonburi"/>
              </a:defRPr>
            </a:lvl8pPr>
            <a:lvl9pPr lvl="8" rtl="0">
              <a:spcBef>
                <a:spcPts val="0"/>
              </a:spcBef>
              <a:spcAft>
                <a:spcPts val="0"/>
              </a:spcAft>
              <a:buSzPts val="2000"/>
              <a:buFont typeface="Chonburi"/>
              <a:buNone/>
              <a:defRPr sz="2000">
                <a:latin typeface="Chonburi"/>
                <a:ea typeface="Chonburi"/>
                <a:cs typeface="Chonburi"/>
                <a:sym typeface="Chonburi"/>
              </a:defRPr>
            </a:lvl9pPr>
          </a:lstStyle>
          <a:p>
            <a:endParaRPr/>
          </a:p>
        </p:txBody>
      </p:sp>
      <p:sp>
        <p:nvSpPr>
          <p:cNvPr id="537" name="Google Shape;537;p13"/>
          <p:cNvSpPr txBox="1">
            <a:spLocks noGrp="1"/>
          </p:cNvSpPr>
          <p:nvPr>
            <p:ph type="subTitle" idx="2"/>
          </p:nvPr>
        </p:nvSpPr>
        <p:spPr>
          <a:xfrm>
            <a:off x="3395103" y="1502174"/>
            <a:ext cx="2422500" cy="62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8" name="Google Shape;538;p13"/>
          <p:cNvSpPr txBox="1">
            <a:spLocks noGrp="1"/>
          </p:cNvSpPr>
          <p:nvPr>
            <p:ph type="title" hasCustomPrompt="1"/>
          </p:nvPr>
        </p:nvSpPr>
        <p:spPr>
          <a:xfrm>
            <a:off x="4121703" y="616677"/>
            <a:ext cx="969300" cy="490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2900"/>
              <a:buNone/>
              <a:defRPr sz="3500"/>
            </a:lvl1pPr>
            <a:lvl2pPr lvl="1"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9pPr>
          </a:lstStyle>
          <a:p>
            <a:r>
              <a:t>xx%</a:t>
            </a:r>
          </a:p>
        </p:txBody>
      </p:sp>
      <p:sp>
        <p:nvSpPr>
          <p:cNvPr id="539" name="Google Shape;539;p13"/>
          <p:cNvSpPr txBox="1">
            <a:spLocks noGrp="1"/>
          </p:cNvSpPr>
          <p:nvPr>
            <p:ph type="subTitle" idx="3"/>
          </p:nvPr>
        </p:nvSpPr>
        <p:spPr>
          <a:xfrm>
            <a:off x="3395103" y="2892570"/>
            <a:ext cx="2422500" cy="40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Font typeface="Chonburi"/>
              <a:buNone/>
              <a:defRPr sz="2200" b="1">
                <a:latin typeface="Oranienbaum"/>
                <a:ea typeface="Oranienbaum"/>
                <a:cs typeface="Oranienbaum"/>
                <a:sym typeface="Oranienbaum"/>
              </a:defRPr>
            </a:lvl1pPr>
            <a:lvl2pPr lvl="1" rtl="0">
              <a:spcBef>
                <a:spcPts val="0"/>
              </a:spcBef>
              <a:spcAft>
                <a:spcPts val="0"/>
              </a:spcAft>
              <a:buSzPts val="2000"/>
              <a:buFont typeface="Chonburi"/>
              <a:buNone/>
              <a:defRPr sz="2000">
                <a:latin typeface="Chonburi"/>
                <a:ea typeface="Chonburi"/>
                <a:cs typeface="Chonburi"/>
                <a:sym typeface="Chonburi"/>
              </a:defRPr>
            </a:lvl2pPr>
            <a:lvl3pPr lvl="2" rtl="0">
              <a:spcBef>
                <a:spcPts val="0"/>
              </a:spcBef>
              <a:spcAft>
                <a:spcPts val="0"/>
              </a:spcAft>
              <a:buSzPts val="2000"/>
              <a:buFont typeface="Chonburi"/>
              <a:buNone/>
              <a:defRPr sz="2000">
                <a:latin typeface="Chonburi"/>
                <a:ea typeface="Chonburi"/>
                <a:cs typeface="Chonburi"/>
                <a:sym typeface="Chonburi"/>
              </a:defRPr>
            </a:lvl3pPr>
            <a:lvl4pPr lvl="3" rtl="0">
              <a:spcBef>
                <a:spcPts val="0"/>
              </a:spcBef>
              <a:spcAft>
                <a:spcPts val="0"/>
              </a:spcAft>
              <a:buSzPts val="2000"/>
              <a:buFont typeface="Chonburi"/>
              <a:buNone/>
              <a:defRPr sz="2000">
                <a:latin typeface="Chonburi"/>
                <a:ea typeface="Chonburi"/>
                <a:cs typeface="Chonburi"/>
                <a:sym typeface="Chonburi"/>
              </a:defRPr>
            </a:lvl4pPr>
            <a:lvl5pPr lvl="4" rtl="0">
              <a:spcBef>
                <a:spcPts val="0"/>
              </a:spcBef>
              <a:spcAft>
                <a:spcPts val="0"/>
              </a:spcAft>
              <a:buSzPts val="2000"/>
              <a:buFont typeface="Chonburi"/>
              <a:buNone/>
              <a:defRPr sz="2000">
                <a:latin typeface="Chonburi"/>
                <a:ea typeface="Chonburi"/>
                <a:cs typeface="Chonburi"/>
                <a:sym typeface="Chonburi"/>
              </a:defRPr>
            </a:lvl5pPr>
            <a:lvl6pPr lvl="5" rtl="0">
              <a:spcBef>
                <a:spcPts val="0"/>
              </a:spcBef>
              <a:spcAft>
                <a:spcPts val="0"/>
              </a:spcAft>
              <a:buSzPts val="2000"/>
              <a:buFont typeface="Chonburi"/>
              <a:buNone/>
              <a:defRPr sz="2000">
                <a:latin typeface="Chonburi"/>
                <a:ea typeface="Chonburi"/>
                <a:cs typeface="Chonburi"/>
                <a:sym typeface="Chonburi"/>
              </a:defRPr>
            </a:lvl6pPr>
            <a:lvl7pPr lvl="6" rtl="0">
              <a:spcBef>
                <a:spcPts val="0"/>
              </a:spcBef>
              <a:spcAft>
                <a:spcPts val="0"/>
              </a:spcAft>
              <a:buSzPts val="2000"/>
              <a:buFont typeface="Chonburi"/>
              <a:buNone/>
              <a:defRPr sz="2000">
                <a:latin typeface="Chonburi"/>
                <a:ea typeface="Chonburi"/>
                <a:cs typeface="Chonburi"/>
                <a:sym typeface="Chonburi"/>
              </a:defRPr>
            </a:lvl7pPr>
            <a:lvl8pPr lvl="7" rtl="0">
              <a:spcBef>
                <a:spcPts val="0"/>
              </a:spcBef>
              <a:spcAft>
                <a:spcPts val="0"/>
              </a:spcAft>
              <a:buSzPts val="2000"/>
              <a:buFont typeface="Chonburi"/>
              <a:buNone/>
              <a:defRPr sz="2000">
                <a:latin typeface="Chonburi"/>
                <a:ea typeface="Chonburi"/>
                <a:cs typeface="Chonburi"/>
                <a:sym typeface="Chonburi"/>
              </a:defRPr>
            </a:lvl8pPr>
            <a:lvl9pPr lvl="8" rtl="0">
              <a:spcBef>
                <a:spcPts val="0"/>
              </a:spcBef>
              <a:spcAft>
                <a:spcPts val="0"/>
              </a:spcAft>
              <a:buSzPts val="2000"/>
              <a:buFont typeface="Chonburi"/>
              <a:buNone/>
              <a:defRPr sz="2000">
                <a:latin typeface="Chonburi"/>
                <a:ea typeface="Chonburi"/>
                <a:cs typeface="Chonburi"/>
                <a:sym typeface="Chonburi"/>
              </a:defRPr>
            </a:lvl9pPr>
          </a:lstStyle>
          <a:p>
            <a:endParaRPr/>
          </a:p>
        </p:txBody>
      </p:sp>
      <p:sp>
        <p:nvSpPr>
          <p:cNvPr id="540" name="Google Shape;540;p13"/>
          <p:cNvSpPr txBox="1">
            <a:spLocks noGrp="1"/>
          </p:cNvSpPr>
          <p:nvPr>
            <p:ph type="subTitle" idx="4"/>
          </p:nvPr>
        </p:nvSpPr>
        <p:spPr>
          <a:xfrm>
            <a:off x="3395103" y="3233202"/>
            <a:ext cx="2422500" cy="62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1" name="Google Shape;541;p13"/>
          <p:cNvSpPr txBox="1">
            <a:spLocks noGrp="1"/>
          </p:cNvSpPr>
          <p:nvPr>
            <p:ph type="title" idx="5" hasCustomPrompt="1"/>
          </p:nvPr>
        </p:nvSpPr>
        <p:spPr>
          <a:xfrm>
            <a:off x="4121703" y="2347402"/>
            <a:ext cx="969300" cy="490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2900"/>
              <a:buNone/>
              <a:defRPr sz="3500"/>
            </a:lvl1pPr>
            <a:lvl2pPr lvl="1"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9pPr>
          </a:lstStyle>
          <a:p>
            <a:r>
              <a:t>xx%</a:t>
            </a:r>
          </a:p>
        </p:txBody>
      </p:sp>
      <p:sp>
        <p:nvSpPr>
          <p:cNvPr id="542" name="Google Shape;542;p13"/>
          <p:cNvSpPr txBox="1">
            <a:spLocks noGrp="1"/>
          </p:cNvSpPr>
          <p:nvPr>
            <p:ph type="subTitle" idx="6"/>
          </p:nvPr>
        </p:nvSpPr>
        <p:spPr>
          <a:xfrm>
            <a:off x="5990185" y="1159950"/>
            <a:ext cx="2422500" cy="40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Font typeface="Chonburi"/>
              <a:buNone/>
              <a:defRPr sz="2200" b="1">
                <a:latin typeface="Oranienbaum"/>
                <a:ea typeface="Oranienbaum"/>
                <a:cs typeface="Oranienbaum"/>
                <a:sym typeface="Oranienbaum"/>
              </a:defRPr>
            </a:lvl1pPr>
            <a:lvl2pPr lvl="1" rtl="0">
              <a:spcBef>
                <a:spcPts val="0"/>
              </a:spcBef>
              <a:spcAft>
                <a:spcPts val="0"/>
              </a:spcAft>
              <a:buSzPts val="2000"/>
              <a:buFont typeface="Chonburi"/>
              <a:buNone/>
              <a:defRPr sz="2000">
                <a:latin typeface="Chonburi"/>
                <a:ea typeface="Chonburi"/>
                <a:cs typeface="Chonburi"/>
                <a:sym typeface="Chonburi"/>
              </a:defRPr>
            </a:lvl2pPr>
            <a:lvl3pPr lvl="2" rtl="0">
              <a:spcBef>
                <a:spcPts val="0"/>
              </a:spcBef>
              <a:spcAft>
                <a:spcPts val="0"/>
              </a:spcAft>
              <a:buSzPts val="2000"/>
              <a:buFont typeface="Chonburi"/>
              <a:buNone/>
              <a:defRPr sz="2000">
                <a:latin typeface="Chonburi"/>
                <a:ea typeface="Chonburi"/>
                <a:cs typeface="Chonburi"/>
                <a:sym typeface="Chonburi"/>
              </a:defRPr>
            </a:lvl3pPr>
            <a:lvl4pPr lvl="3" rtl="0">
              <a:spcBef>
                <a:spcPts val="0"/>
              </a:spcBef>
              <a:spcAft>
                <a:spcPts val="0"/>
              </a:spcAft>
              <a:buSzPts val="2000"/>
              <a:buFont typeface="Chonburi"/>
              <a:buNone/>
              <a:defRPr sz="2000">
                <a:latin typeface="Chonburi"/>
                <a:ea typeface="Chonburi"/>
                <a:cs typeface="Chonburi"/>
                <a:sym typeface="Chonburi"/>
              </a:defRPr>
            </a:lvl4pPr>
            <a:lvl5pPr lvl="4" rtl="0">
              <a:spcBef>
                <a:spcPts val="0"/>
              </a:spcBef>
              <a:spcAft>
                <a:spcPts val="0"/>
              </a:spcAft>
              <a:buSzPts val="2000"/>
              <a:buFont typeface="Chonburi"/>
              <a:buNone/>
              <a:defRPr sz="2000">
                <a:latin typeface="Chonburi"/>
                <a:ea typeface="Chonburi"/>
                <a:cs typeface="Chonburi"/>
                <a:sym typeface="Chonburi"/>
              </a:defRPr>
            </a:lvl5pPr>
            <a:lvl6pPr lvl="5" rtl="0">
              <a:spcBef>
                <a:spcPts val="0"/>
              </a:spcBef>
              <a:spcAft>
                <a:spcPts val="0"/>
              </a:spcAft>
              <a:buSzPts val="2000"/>
              <a:buFont typeface="Chonburi"/>
              <a:buNone/>
              <a:defRPr sz="2000">
                <a:latin typeface="Chonburi"/>
                <a:ea typeface="Chonburi"/>
                <a:cs typeface="Chonburi"/>
                <a:sym typeface="Chonburi"/>
              </a:defRPr>
            </a:lvl6pPr>
            <a:lvl7pPr lvl="6" rtl="0">
              <a:spcBef>
                <a:spcPts val="0"/>
              </a:spcBef>
              <a:spcAft>
                <a:spcPts val="0"/>
              </a:spcAft>
              <a:buSzPts val="2000"/>
              <a:buFont typeface="Chonburi"/>
              <a:buNone/>
              <a:defRPr sz="2000">
                <a:latin typeface="Chonburi"/>
                <a:ea typeface="Chonburi"/>
                <a:cs typeface="Chonburi"/>
                <a:sym typeface="Chonburi"/>
              </a:defRPr>
            </a:lvl7pPr>
            <a:lvl8pPr lvl="7" rtl="0">
              <a:spcBef>
                <a:spcPts val="0"/>
              </a:spcBef>
              <a:spcAft>
                <a:spcPts val="0"/>
              </a:spcAft>
              <a:buSzPts val="2000"/>
              <a:buFont typeface="Chonburi"/>
              <a:buNone/>
              <a:defRPr sz="2000">
                <a:latin typeface="Chonburi"/>
                <a:ea typeface="Chonburi"/>
                <a:cs typeface="Chonburi"/>
                <a:sym typeface="Chonburi"/>
              </a:defRPr>
            </a:lvl8pPr>
            <a:lvl9pPr lvl="8" rtl="0">
              <a:spcBef>
                <a:spcPts val="0"/>
              </a:spcBef>
              <a:spcAft>
                <a:spcPts val="0"/>
              </a:spcAft>
              <a:buSzPts val="2000"/>
              <a:buFont typeface="Chonburi"/>
              <a:buNone/>
              <a:defRPr sz="2000">
                <a:latin typeface="Chonburi"/>
                <a:ea typeface="Chonburi"/>
                <a:cs typeface="Chonburi"/>
                <a:sym typeface="Chonburi"/>
              </a:defRPr>
            </a:lvl9pPr>
          </a:lstStyle>
          <a:p>
            <a:endParaRPr/>
          </a:p>
        </p:txBody>
      </p:sp>
      <p:sp>
        <p:nvSpPr>
          <p:cNvPr id="543" name="Google Shape;543;p13"/>
          <p:cNvSpPr txBox="1">
            <a:spLocks noGrp="1"/>
          </p:cNvSpPr>
          <p:nvPr>
            <p:ph type="subTitle" idx="7"/>
          </p:nvPr>
        </p:nvSpPr>
        <p:spPr>
          <a:xfrm>
            <a:off x="5990185" y="1502165"/>
            <a:ext cx="2422500" cy="62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4" name="Google Shape;544;p13"/>
          <p:cNvSpPr txBox="1">
            <a:spLocks noGrp="1"/>
          </p:cNvSpPr>
          <p:nvPr>
            <p:ph type="title" idx="8" hasCustomPrompt="1"/>
          </p:nvPr>
        </p:nvSpPr>
        <p:spPr>
          <a:xfrm>
            <a:off x="6716785" y="616677"/>
            <a:ext cx="969300" cy="490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2900"/>
              <a:buNone/>
              <a:defRPr sz="3500"/>
            </a:lvl1pPr>
            <a:lvl2pPr lvl="1"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9pPr>
          </a:lstStyle>
          <a:p>
            <a:r>
              <a:t>xx%</a:t>
            </a:r>
          </a:p>
        </p:txBody>
      </p:sp>
      <p:sp>
        <p:nvSpPr>
          <p:cNvPr id="545" name="Google Shape;545;p13"/>
          <p:cNvSpPr txBox="1">
            <a:spLocks noGrp="1"/>
          </p:cNvSpPr>
          <p:nvPr>
            <p:ph type="subTitle" idx="9"/>
          </p:nvPr>
        </p:nvSpPr>
        <p:spPr>
          <a:xfrm>
            <a:off x="5990185" y="2892566"/>
            <a:ext cx="2422500" cy="40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000"/>
              <a:buFont typeface="Chonburi"/>
              <a:buNone/>
              <a:defRPr sz="2200" b="1">
                <a:latin typeface="Oranienbaum"/>
                <a:ea typeface="Oranienbaum"/>
                <a:cs typeface="Oranienbaum"/>
                <a:sym typeface="Oranienbaum"/>
              </a:defRPr>
            </a:lvl1pPr>
            <a:lvl2pPr lvl="1" rtl="0">
              <a:spcBef>
                <a:spcPts val="0"/>
              </a:spcBef>
              <a:spcAft>
                <a:spcPts val="0"/>
              </a:spcAft>
              <a:buSzPts val="2000"/>
              <a:buFont typeface="Chonburi"/>
              <a:buNone/>
              <a:defRPr sz="2000">
                <a:latin typeface="Chonburi"/>
                <a:ea typeface="Chonburi"/>
                <a:cs typeface="Chonburi"/>
                <a:sym typeface="Chonburi"/>
              </a:defRPr>
            </a:lvl2pPr>
            <a:lvl3pPr lvl="2" rtl="0">
              <a:spcBef>
                <a:spcPts val="0"/>
              </a:spcBef>
              <a:spcAft>
                <a:spcPts val="0"/>
              </a:spcAft>
              <a:buSzPts val="2000"/>
              <a:buFont typeface="Chonburi"/>
              <a:buNone/>
              <a:defRPr sz="2000">
                <a:latin typeface="Chonburi"/>
                <a:ea typeface="Chonburi"/>
                <a:cs typeface="Chonburi"/>
                <a:sym typeface="Chonburi"/>
              </a:defRPr>
            </a:lvl3pPr>
            <a:lvl4pPr lvl="3" rtl="0">
              <a:spcBef>
                <a:spcPts val="0"/>
              </a:spcBef>
              <a:spcAft>
                <a:spcPts val="0"/>
              </a:spcAft>
              <a:buSzPts val="2000"/>
              <a:buFont typeface="Chonburi"/>
              <a:buNone/>
              <a:defRPr sz="2000">
                <a:latin typeface="Chonburi"/>
                <a:ea typeface="Chonburi"/>
                <a:cs typeface="Chonburi"/>
                <a:sym typeface="Chonburi"/>
              </a:defRPr>
            </a:lvl4pPr>
            <a:lvl5pPr lvl="4" rtl="0">
              <a:spcBef>
                <a:spcPts val="0"/>
              </a:spcBef>
              <a:spcAft>
                <a:spcPts val="0"/>
              </a:spcAft>
              <a:buSzPts val="2000"/>
              <a:buFont typeface="Chonburi"/>
              <a:buNone/>
              <a:defRPr sz="2000">
                <a:latin typeface="Chonburi"/>
                <a:ea typeface="Chonburi"/>
                <a:cs typeface="Chonburi"/>
                <a:sym typeface="Chonburi"/>
              </a:defRPr>
            </a:lvl5pPr>
            <a:lvl6pPr lvl="5" rtl="0">
              <a:spcBef>
                <a:spcPts val="0"/>
              </a:spcBef>
              <a:spcAft>
                <a:spcPts val="0"/>
              </a:spcAft>
              <a:buSzPts val="2000"/>
              <a:buFont typeface="Chonburi"/>
              <a:buNone/>
              <a:defRPr sz="2000">
                <a:latin typeface="Chonburi"/>
                <a:ea typeface="Chonburi"/>
                <a:cs typeface="Chonburi"/>
                <a:sym typeface="Chonburi"/>
              </a:defRPr>
            </a:lvl6pPr>
            <a:lvl7pPr lvl="6" rtl="0">
              <a:spcBef>
                <a:spcPts val="0"/>
              </a:spcBef>
              <a:spcAft>
                <a:spcPts val="0"/>
              </a:spcAft>
              <a:buSzPts val="2000"/>
              <a:buFont typeface="Chonburi"/>
              <a:buNone/>
              <a:defRPr sz="2000">
                <a:latin typeface="Chonburi"/>
                <a:ea typeface="Chonburi"/>
                <a:cs typeface="Chonburi"/>
                <a:sym typeface="Chonburi"/>
              </a:defRPr>
            </a:lvl7pPr>
            <a:lvl8pPr lvl="7" rtl="0">
              <a:spcBef>
                <a:spcPts val="0"/>
              </a:spcBef>
              <a:spcAft>
                <a:spcPts val="0"/>
              </a:spcAft>
              <a:buSzPts val="2000"/>
              <a:buFont typeface="Chonburi"/>
              <a:buNone/>
              <a:defRPr sz="2000">
                <a:latin typeface="Chonburi"/>
                <a:ea typeface="Chonburi"/>
                <a:cs typeface="Chonburi"/>
                <a:sym typeface="Chonburi"/>
              </a:defRPr>
            </a:lvl8pPr>
            <a:lvl9pPr lvl="8" rtl="0">
              <a:spcBef>
                <a:spcPts val="0"/>
              </a:spcBef>
              <a:spcAft>
                <a:spcPts val="0"/>
              </a:spcAft>
              <a:buSzPts val="2000"/>
              <a:buFont typeface="Chonburi"/>
              <a:buNone/>
              <a:defRPr sz="2000">
                <a:latin typeface="Chonburi"/>
                <a:ea typeface="Chonburi"/>
                <a:cs typeface="Chonburi"/>
                <a:sym typeface="Chonburi"/>
              </a:defRPr>
            </a:lvl9pPr>
          </a:lstStyle>
          <a:p>
            <a:endParaRPr/>
          </a:p>
        </p:txBody>
      </p:sp>
      <p:sp>
        <p:nvSpPr>
          <p:cNvPr id="546" name="Google Shape;546;p13"/>
          <p:cNvSpPr txBox="1">
            <a:spLocks noGrp="1"/>
          </p:cNvSpPr>
          <p:nvPr>
            <p:ph type="subTitle" idx="13"/>
          </p:nvPr>
        </p:nvSpPr>
        <p:spPr>
          <a:xfrm>
            <a:off x="5990185" y="3233200"/>
            <a:ext cx="2422500" cy="62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7" name="Google Shape;547;p13"/>
          <p:cNvSpPr txBox="1">
            <a:spLocks noGrp="1"/>
          </p:cNvSpPr>
          <p:nvPr>
            <p:ph type="title" idx="14" hasCustomPrompt="1"/>
          </p:nvPr>
        </p:nvSpPr>
        <p:spPr>
          <a:xfrm>
            <a:off x="6716785" y="2347402"/>
            <a:ext cx="969300" cy="490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2900"/>
              <a:buNone/>
              <a:defRPr sz="3500"/>
            </a:lvl1pPr>
            <a:lvl2pPr lvl="1"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9pPr>
          </a:lstStyle>
          <a:p>
            <a:r>
              <a:t>xx%</a:t>
            </a:r>
          </a:p>
        </p:txBody>
      </p:sp>
      <p:sp>
        <p:nvSpPr>
          <p:cNvPr id="548" name="Google Shape;548;p13"/>
          <p:cNvSpPr txBox="1">
            <a:spLocks noGrp="1"/>
          </p:cNvSpPr>
          <p:nvPr>
            <p:ph type="title" idx="15"/>
          </p:nvPr>
        </p:nvSpPr>
        <p:spPr>
          <a:xfrm>
            <a:off x="720000" y="848825"/>
            <a:ext cx="2277300" cy="1333800"/>
          </a:xfrm>
          <a:prstGeom prst="rect">
            <a:avLst/>
          </a:prstGeom>
        </p:spPr>
        <p:txBody>
          <a:bodyPr spcFirstLastPara="1" wrap="square" lIns="91425" tIns="91425" rIns="91425" bIns="91425" anchor="t" anchorCtr="0">
            <a:noAutofit/>
          </a:bodyPr>
          <a:lstStyle>
            <a:lvl1pPr lvl="0" rtl="0">
              <a:spcBef>
                <a:spcPts val="0"/>
              </a:spcBef>
              <a:spcAft>
                <a:spcPts val="0"/>
              </a:spcAft>
              <a:buSzPts val="29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9" name="Google Shape;549;p13"/>
          <p:cNvSpPr/>
          <p:nvPr/>
        </p:nvSpPr>
        <p:spPr>
          <a:xfrm>
            <a:off x="-301" y="3925050"/>
            <a:ext cx="9144079" cy="1281775"/>
          </a:xfrm>
          <a:custGeom>
            <a:avLst/>
            <a:gdLst/>
            <a:ahLst/>
            <a:cxnLst/>
            <a:rect l="l" t="t" r="r" b="b"/>
            <a:pathLst>
              <a:path w="250180" h="51271" extrusionOk="0">
                <a:moveTo>
                  <a:pt x="0" y="1"/>
                </a:moveTo>
                <a:lnTo>
                  <a:pt x="250179" y="1"/>
                </a:lnTo>
                <a:lnTo>
                  <a:pt x="250179" y="51271"/>
                </a:lnTo>
                <a:lnTo>
                  <a:pt x="0" y="512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550"/>
        <p:cNvGrpSpPr/>
        <p:nvPr/>
      </p:nvGrpSpPr>
      <p:grpSpPr>
        <a:xfrm>
          <a:off x="0" y="0"/>
          <a:ext cx="0" cy="0"/>
          <a:chOff x="0" y="0"/>
          <a:chExt cx="0" cy="0"/>
        </a:xfrm>
      </p:grpSpPr>
      <p:sp>
        <p:nvSpPr>
          <p:cNvPr id="551" name="Google Shape;551;p14"/>
          <p:cNvSpPr txBox="1">
            <a:spLocks noGrp="1"/>
          </p:cNvSpPr>
          <p:nvPr>
            <p:ph type="title"/>
          </p:nvPr>
        </p:nvSpPr>
        <p:spPr>
          <a:xfrm>
            <a:off x="4214700" y="2855125"/>
            <a:ext cx="4209300" cy="43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52" name="Google Shape;552;p14"/>
          <p:cNvSpPr txBox="1">
            <a:spLocks noGrp="1"/>
          </p:cNvSpPr>
          <p:nvPr>
            <p:ph type="subTitle" idx="1"/>
          </p:nvPr>
        </p:nvSpPr>
        <p:spPr>
          <a:xfrm>
            <a:off x="3348050" y="845600"/>
            <a:ext cx="5108400" cy="20316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2500"/>
              <a:buNone/>
              <a:defRPr sz="28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553" name="Google Shape;553;p14"/>
          <p:cNvSpPr/>
          <p:nvPr/>
        </p:nvSpPr>
        <p:spPr>
          <a:xfrm>
            <a:off x="-301" y="3925050"/>
            <a:ext cx="9144079" cy="1281775"/>
          </a:xfrm>
          <a:custGeom>
            <a:avLst/>
            <a:gdLst/>
            <a:ahLst/>
            <a:cxnLst/>
            <a:rect l="l" t="t" r="r" b="b"/>
            <a:pathLst>
              <a:path w="250180" h="51271" extrusionOk="0">
                <a:moveTo>
                  <a:pt x="0" y="1"/>
                </a:moveTo>
                <a:lnTo>
                  <a:pt x="250179" y="1"/>
                </a:lnTo>
                <a:lnTo>
                  <a:pt x="250179" y="51271"/>
                </a:lnTo>
                <a:lnTo>
                  <a:pt x="0" y="512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 name="Google Shape;554;p14"/>
          <p:cNvGrpSpPr/>
          <p:nvPr/>
        </p:nvGrpSpPr>
        <p:grpSpPr>
          <a:xfrm>
            <a:off x="215176" y="-177626"/>
            <a:ext cx="1517387" cy="1563360"/>
            <a:chOff x="8206425" y="2431800"/>
            <a:chExt cx="1788950" cy="1843150"/>
          </a:xfrm>
        </p:grpSpPr>
        <p:sp>
          <p:nvSpPr>
            <p:cNvPr id="555" name="Google Shape;555;p14"/>
            <p:cNvSpPr/>
            <p:nvPr/>
          </p:nvSpPr>
          <p:spPr>
            <a:xfrm>
              <a:off x="8645825" y="2431800"/>
              <a:ext cx="944975" cy="348100"/>
            </a:xfrm>
            <a:custGeom>
              <a:avLst/>
              <a:gdLst/>
              <a:ahLst/>
              <a:cxnLst/>
              <a:rect l="l" t="t" r="r" b="b"/>
              <a:pathLst>
                <a:path w="37799" h="13924" extrusionOk="0">
                  <a:moveTo>
                    <a:pt x="37799" y="5684"/>
                  </a:moveTo>
                  <a:lnTo>
                    <a:pt x="35516" y="13924"/>
                  </a:lnTo>
                  <a:cubicBezTo>
                    <a:pt x="35516" y="13924"/>
                    <a:pt x="35493" y="13901"/>
                    <a:pt x="35402" y="13878"/>
                  </a:cubicBezTo>
                  <a:cubicBezTo>
                    <a:pt x="34580" y="13559"/>
                    <a:pt x="33667" y="13307"/>
                    <a:pt x="32686" y="13079"/>
                  </a:cubicBezTo>
                  <a:cubicBezTo>
                    <a:pt x="32663" y="13079"/>
                    <a:pt x="32663" y="13079"/>
                    <a:pt x="32640" y="13034"/>
                  </a:cubicBezTo>
                  <a:cubicBezTo>
                    <a:pt x="29376" y="12303"/>
                    <a:pt x="25336" y="12052"/>
                    <a:pt x="21273" y="12075"/>
                  </a:cubicBezTo>
                  <a:cubicBezTo>
                    <a:pt x="19516" y="12075"/>
                    <a:pt x="17735" y="12121"/>
                    <a:pt x="16023" y="12212"/>
                  </a:cubicBezTo>
                  <a:cubicBezTo>
                    <a:pt x="8468" y="12577"/>
                    <a:pt x="1940" y="13559"/>
                    <a:pt x="1598" y="13604"/>
                  </a:cubicBezTo>
                  <a:lnTo>
                    <a:pt x="1598" y="13604"/>
                  </a:lnTo>
                  <a:lnTo>
                    <a:pt x="0" y="6232"/>
                  </a:lnTo>
                  <a:cubicBezTo>
                    <a:pt x="20703" y="0"/>
                    <a:pt x="37799" y="5684"/>
                    <a:pt x="37799" y="5684"/>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8685200" y="2710275"/>
              <a:ext cx="848550" cy="85600"/>
            </a:xfrm>
            <a:custGeom>
              <a:avLst/>
              <a:gdLst/>
              <a:ahLst/>
              <a:cxnLst/>
              <a:rect l="l" t="t" r="r" b="b"/>
              <a:pathLst>
                <a:path w="33942" h="3424" extrusionOk="0">
                  <a:moveTo>
                    <a:pt x="33941" y="2808"/>
                  </a:moveTo>
                  <a:cubicBezTo>
                    <a:pt x="30152" y="3241"/>
                    <a:pt x="25747" y="3424"/>
                    <a:pt x="21387" y="3424"/>
                  </a:cubicBezTo>
                  <a:lnTo>
                    <a:pt x="21136" y="3424"/>
                  </a:lnTo>
                  <a:lnTo>
                    <a:pt x="19630" y="3424"/>
                  </a:lnTo>
                  <a:lnTo>
                    <a:pt x="19584" y="3424"/>
                  </a:lnTo>
                  <a:cubicBezTo>
                    <a:pt x="17986" y="3424"/>
                    <a:pt x="16434" y="3378"/>
                    <a:pt x="14882" y="3333"/>
                  </a:cubicBezTo>
                  <a:lnTo>
                    <a:pt x="14791" y="3333"/>
                  </a:lnTo>
                  <a:cubicBezTo>
                    <a:pt x="14426" y="3333"/>
                    <a:pt x="14060" y="3310"/>
                    <a:pt x="13695" y="3310"/>
                  </a:cubicBezTo>
                  <a:lnTo>
                    <a:pt x="13398" y="3310"/>
                  </a:lnTo>
                  <a:cubicBezTo>
                    <a:pt x="13170" y="3310"/>
                    <a:pt x="12942" y="3264"/>
                    <a:pt x="12714" y="3264"/>
                  </a:cubicBezTo>
                  <a:cubicBezTo>
                    <a:pt x="5524" y="3013"/>
                    <a:pt x="0" y="2534"/>
                    <a:pt x="0" y="2534"/>
                  </a:cubicBezTo>
                  <a:lnTo>
                    <a:pt x="0" y="2534"/>
                  </a:lnTo>
                  <a:cubicBezTo>
                    <a:pt x="9427" y="0"/>
                    <a:pt x="17690" y="0"/>
                    <a:pt x="23693" y="685"/>
                  </a:cubicBezTo>
                  <a:cubicBezTo>
                    <a:pt x="26318" y="959"/>
                    <a:pt x="28532" y="1392"/>
                    <a:pt x="30198" y="1780"/>
                  </a:cubicBezTo>
                  <a:cubicBezTo>
                    <a:pt x="30495" y="1849"/>
                    <a:pt x="30769" y="1940"/>
                    <a:pt x="31042" y="1986"/>
                  </a:cubicBezTo>
                  <a:cubicBezTo>
                    <a:pt x="31065" y="1986"/>
                    <a:pt x="31065" y="1986"/>
                    <a:pt x="31088" y="2009"/>
                  </a:cubicBezTo>
                  <a:cubicBezTo>
                    <a:pt x="32549" y="2397"/>
                    <a:pt x="33485" y="2693"/>
                    <a:pt x="33804" y="2808"/>
                  </a:cubicBezTo>
                  <a:cubicBezTo>
                    <a:pt x="33918" y="2785"/>
                    <a:pt x="33941" y="2808"/>
                    <a:pt x="33941" y="2808"/>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9004750" y="2723400"/>
              <a:ext cx="223700" cy="73625"/>
            </a:xfrm>
            <a:custGeom>
              <a:avLst/>
              <a:gdLst/>
              <a:ahLst/>
              <a:cxnLst/>
              <a:rect l="l" t="t" r="r" b="b"/>
              <a:pathLst>
                <a:path w="8948" h="2945" extrusionOk="0">
                  <a:moveTo>
                    <a:pt x="8948" y="1119"/>
                  </a:moveTo>
                  <a:lnTo>
                    <a:pt x="8605" y="2899"/>
                  </a:lnTo>
                  <a:lnTo>
                    <a:pt x="8605" y="2945"/>
                  </a:lnTo>
                  <a:lnTo>
                    <a:pt x="8605" y="2945"/>
                  </a:lnTo>
                  <a:cubicBezTo>
                    <a:pt x="8582" y="2945"/>
                    <a:pt x="8514" y="2922"/>
                    <a:pt x="8377" y="2899"/>
                  </a:cubicBezTo>
                  <a:cubicBezTo>
                    <a:pt x="7555" y="2693"/>
                    <a:pt x="4634" y="2146"/>
                    <a:pt x="959" y="2785"/>
                  </a:cubicBezTo>
                  <a:cubicBezTo>
                    <a:pt x="639" y="2830"/>
                    <a:pt x="343" y="2899"/>
                    <a:pt x="0" y="2945"/>
                  </a:cubicBezTo>
                  <a:lnTo>
                    <a:pt x="0" y="2716"/>
                  </a:lnTo>
                  <a:lnTo>
                    <a:pt x="0" y="1119"/>
                  </a:lnTo>
                  <a:cubicBezTo>
                    <a:pt x="0" y="1119"/>
                    <a:pt x="639" y="822"/>
                    <a:pt x="1712" y="571"/>
                  </a:cubicBezTo>
                  <a:cubicBezTo>
                    <a:pt x="3013" y="251"/>
                    <a:pt x="4930" y="0"/>
                    <a:pt x="6962" y="434"/>
                  </a:cubicBezTo>
                  <a:cubicBezTo>
                    <a:pt x="7578" y="571"/>
                    <a:pt x="8263" y="776"/>
                    <a:pt x="8948" y="1119"/>
                  </a:cubicBezTo>
                  <a:close/>
                </a:path>
              </a:pathLst>
            </a:custGeom>
            <a:solidFill>
              <a:srgbClr val="BAC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9005325" y="2762200"/>
              <a:ext cx="214575" cy="46250"/>
            </a:xfrm>
            <a:custGeom>
              <a:avLst/>
              <a:gdLst/>
              <a:ahLst/>
              <a:cxnLst/>
              <a:rect l="l" t="t" r="r" b="b"/>
              <a:pathLst>
                <a:path w="8583" h="1850" extrusionOk="0">
                  <a:moveTo>
                    <a:pt x="8582" y="1370"/>
                  </a:moveTo>
                  <a:cubicBezTo>
                    <a:pt x="8240" y="1461"/>
                    <a:pt x="7875" y="1529"/>
                    <a:pt x="7532" y="1598"/>
                  </a:cubicBezTo>
                  <a:cubicBezTo>
                    <a:pt x="6962" y="1689"/>
                    <a:pt x="6391" y="1758"/>
                    <a:pt x="5820" y="1803"/>
                  </a:cubicBezTo>
                  <a:cubicBezTo>
                    <a:pt x="4816" y="1849"/>
                    <a:pt x="3835" y="1849"/>
                    <a:pt x="3013" y="1803"/>
                  </a:cubicBezTo>
                  <a:cubicBezTo>
                    <a:pt x="2260" y="1735"/>
                    <a:pt x="1598" y="1644"/>
                    <a:pt x="1073" y="1552"/>
                  </a:cubicBezTo>
                  <a:cubicBezTo>
                    <a:pt x="388" y="1438"/>
                    <a:pt x="0" y="1370"/>
                    <a:pt x="0" y="1370"/>
                  </a:cubicBezTo>
                  <a:cubicBezTo>
                    <a:pt x="228" y="1301"/>
                    <a:pt x="457" y="1233"/>
                    <a:pt x="685" y="1164"/>
                  </a:cubicBezTo>
                  <a:cubicBezTo>
                    <a:pt x="5067" y="0"/>
                    <a:pt x="7875" y="1050"/>
                    <a:pt x="8491" y="1301"/>
                  </a:cubicBezTo>
                  <a:cubicBezTo>
                    <a:pt x="8537" y="1347"/>
                    <a:pt x="8559" y="1370"/>
                    <a:pt x="8582" y="1370"/>
                  </a:cubicBezTo>
                  <a:close/>
                </a:path>
              </a:pathLst>
            </a:custGeom>
            <a:solidFill>
              <a:srgbClr val="737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9031000" y="2785025"/>
              <a:ext cx="162075" cy="533550"/>
            </a:xfrm>
            <a:custGeom>
              <a:avLst/>
              <a:gdLst/>
              <a:ahLst/>
              <a:cxnLst/>
              <a:rect l="l" t="t" r="r" b="b"/>
              <a:pathLst>
                <a:path w="6483" h="21342" extrusionOk="0">
                  <a:moveTo>
                    <a:pt x="6483" y="616"/>
                  </a:moveTo>
                  <a:lnTo>
                    <a:pt x="6483" y="685"/>
                  </a:lnTo>
                  <a:lnTo>
                    <a:pt x="6414" y="1598"/>
                  </a:lnTo>
                  <a:lnTo>
                    <a:pt x="6300" y="3470"/>
                  </a:lnTo>
                  <a:lnTo>
                    <a:pt x="5227" y="21342"/>
                  </a:lnTo>
                  <a:lnTo>
                    <a:pt x="1347" y="21342"/>
                  </a:lnTo>
                  <a:lnTo>
                    <a:pt x="206" y="3561"/>
                  </a:lnTo>
                  <a:lnTo>
                    <a:pt x="91" y="1826"/>
                  </a:lnTo>
                  <a:lnTo>
                    <a:pt x="0" y="639"/>
                  </a:lnTo>
                  <a:lnTo>
                    <a:pt x="0" y="639"/>
                  </a:lnTo>
                  <a:cubicBezTo>
                    <a:pt x="46" y="616"/>
                    <a:pt x="91" y="616"/>
                    <a:pt x="137" y="594"/>
                  </a:cubicBezTo>
                  <a:cubicBezTo>
                    <a:pt x="320" y="548"/>
                    <a:pt x="616" y="434"/>
                    <a:pt x="1050" y="320"/>
                  </a:cubicBezTo>
                  <a:cubicBezTo>
                    <a:pt x="1712" y="137"/>
                    <a:pt x="2648" y="0"/>
                    <a:pt x="3766" y="46"/>
                  </a:cubicBezTo>
                  <a:lnTo>
                    <a:pt x="3812" y="46"/>
                  </a:lnTo>
                  <a:cubicBezTo>
                    <a:pt x="4451" y="69"/>
                    <a:pt x="5113" y="206"/>
                    <a:pt x="5798" y="388"/>
                  </a:cubicBezTo>
                  <a:lnTo>
                    <a:pt x="6049" y="480"/>
                  </a:lnTo>
                  <a:cubicBezTo>
                    <a:pt x="6140" y="502"/>
                    <a:pt x="6186" y="525"/>
                    <a:pt x="6277" y="525"/>
                  </a:cubicBezTo>
                  <a:cubicBezTo>
                    <a:pt x="6414" y="594"/>
                    <a:pt x="6483" y="616"/>
                    <a:pt x="6483" y="6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9031000" y="2785025"/>
              <a:ext cx="162075" cy="46250"/>
            </a:xfrm>
            <a:custGeom>
              <a:avLst/>
              <a:gdLst/>
              <a:ahLst/>
              <a:cxnLst/>
              <a:rect l="l" t="t" r="r" b="b"/>
              <a:pathLst>
                <a:path w="6483" h="1850" extrusionOk="0">
                  <a:moveTo>
                    <a:pt x="6483" y="616"/>
                  </a:moveTo>
                  <a:lnTo>
                    <a:pt x="6483" y="685"/>
                  </a:lnTo>
                  <a:lnTo>
                    <a:pt x="6414" y="1598"/>
                  </a:lnTo>
                  <a:lnTo>
                    <a:pt x="6414" y="1598"/>
                  </a:lnTo>
                  <a:cubicBezTo>
                    <a:pt x="5843" y="1256"/>
                    <a:pt x="5273" y="1027"/>
                    <a:pt x="4771" y="890"/>
                  </a:cubicBezTo>
                  <a:cubicBezTo>
                    <a:pt x="3675" y="594"/>
                    <a:pt x="2716" y="639"/>
                    <a:pt x="1963" y="890"/>
                  </a:cubicBezTo>
                  <a:cubicBezTo>
                    <a:pt x="913" y="1164"/>
                    <a:pt x="228" y="1712"/>
                    <a:pt x="91" y="1826"/>
                  </a:cubicBezTo>
                  <a:lnTo>
                    <a:pt x="46" y="1849"/>
                  </a:lnTo>
                  <a:lnTo>
                    <a:pt x="0" y="662"/>
                  </a:lnTo>
                  <a:lnTo>
                    <a:pt x="0" y="662"/>
                  </a:lnTo>
                  <a:cubicBezTo>
                    <a:pt x="46" y="616"/>
                    <a:pt x="91" y="616"/>
                    <a:pt x="137" y="594"/>
                  </a:cubicBezTo>
                  <a:cubicBezTo>
                    <a:pt x="434" y="480"/>
                    <a:pt x="708" y="388"/>
                    <a:pt x="1004" y="320"/>
                  </a:cubicBezTo>
                  <a:cubicBezTo>
                    <a:pt x="1963" y="46"/>
                    <a:pt x="2945" y="0"/>
                    <a:pt x="3766" y="46"/>
                  </a:cubicBezTo>
                  <a:lnTo>
                    <a:pt x="3812" y="46"/>
                  </a:lnTo>
                  <a:cubicBezTo>
                    <a:pt x="4611" y="114"/>
                    <a:pt x="5296" y="251"/>
                    <a:pt x="5752" y="388"/>
                  </a:cubicBezTo>
                  <a:cubicBezTo>
                    <a:pt x="5958" y="457"/>
                    <a:pt x="6140" y="502"/>
                    <a:pt x="6254" y="548"/>
                  </a:cubicBezTo>
                  <a:cubicBezTo>
                    <a:pt x="6414" y="594"/>
                    <a:pt x="6483" y="616"/>
                    <a:pt x="6483" y="616"/>
                  </a:cubicBezTo>
                  <a:close/>
                </a:path>
              </a:pathLst>
            </a:custGeom>
            <a:solidFill>
              <a:srgbClr val="8A8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9064650" y="3302000"/>
              <a:ext cx="97050" cy="30850"/>
            </a:xfrm>
            <a:custGeom>
              <a:avLst/>
              <a:gdLst/>
              <a:ahLst/>
              <a:cxnLst/>
              <a:rect l="l" t="t" r="r" b="b"/>
              <a:pathLst>
                <a:path w="3882" h="1234" extrusionOk="0">
                  <a:moveTo>
                    <a:pt x="1" y="708"/>
                  </a:moveTo>
                  <a:cubicBezTo>
                    <a:pt x="1" y="708"/>
                    <a:pt x="1941" y="1"/>
                    <a:pt x="3881" y="708"/>
                  </a:cubicBezTo>
                  <a:cubicBezTo>
                    <a:pt x="3881" y="708"/>
                    <a:pt x="2352" y="1233"/>
                    <a:pt x="1" y="7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8990475" y="2899150"/>
              <a:ext cx="74200" cy="150675"/>
            </a:xfrm>
            <a:custGeom>
              <a:avLst/>
              <a:gdLst/>
              <a:ahLst/>
              <a:cxnLst/>
              <a:rect l="l" t="t" r="r" b="b"/>
              <a:pathLst>
                <a:path w="2968" h="6027" extrusionOk="0">
                  <a:moveTo>
                    <a:pt x="1667" y="0"/>
                  </a:moveTo>
                  <a:cubicBezTo>
                    <a:pt x="1667" y="0"/>
                    <a:pt x="1" y="1370"/>
                    <a:pt x="708" y="6026"/>
                  </a:cubicBezTo>
                  <a:cubicBezTo>
                    <a:pt x="708" y="6026"/>
                    <a:pt x="2968" y="2968"/>
                    <a:pt x="1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8252650" y="2948225"/>
              <a:ext cx="119850" cy="128400"/>
            </a:xfrm>
            <a:custGeom>
              <a:avLst/>
              <a:gdLst/>
              <a:ahLst/>
              <a:cxnLst/>
              <a:rect l="l" t="t" r="r" b="b"/>
              <a:pathLst>
                <a:path w="4794" h="5136" extrusionOk="0">
                  <a:moveTo>
                    <a:pt x="0" y="662"/>
                  </a:moveTo>
                  <a:lnTo>
                    <a:pt x="1370" y="0"/>
                  </a:lnTo>
                  <a:cubicBezTo>
                    <a:pt x="1370" y="0"/>
                    <a:pt x="4474" y="1096"/>
                    <a:pt x="4794" y="4542"/>
                  </a:cubicBezTo>
                  <a:lnTo>
                    <a:pt x="4223" y="5136"/>
                  </a:lnTo>
                  <a:cubicBezTo>
                    <a:pt x="4223" y="5113"/>
                    <a:pt x="4109" y="1940"/>
                    <a:pt x="0" y="6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8247525" y="2964775"/>
              <a:ext cx="110725" cy="111300"/>
            </a:xfrm>
            <a:custGeom>
              <a:avLst/>
              <a:gdLst/>
              <a:ahLst/>
              <a:cxnLst/>
              <a:rect l="l" t="t" r="r" b="b"/>
              <a:pathLst>
                <a:path w="4429" h="4452" extrusionOk="0">
                  <a:moveTo>
                    <a:pt x="205" y="0"/>
                  </a:moveTo>
                  <a:cubicBezTo>
                    <a:pt x="205" y="0"/>
                    <a:pt x="0" y="2830"/>
                    <a:pt x="4428" y="4451"/>
                  </a:cubicBezTo>
                  <a:cubicBezTo>
                    <a:pt x="4428" y="4451"/>
                    <a:pt x="4200" y="662"/>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8212125" y="3084600"/>
              <a:ext cx="155250" cy="78200"/>
            </a:xfrm>
            <a:custGeom>
              <a:avLst/>
              <a:gdLst/>
              <a:ahLst/>
              <a:cxnLst/>
              <a:rect l="l" t="t" r="r" b="b"/>
              <a:pathLst>
                <a:path w="6210" h="3128" extrusionOk="0">
                  <a:moveTo>
                    <a:pt x="183" y="3127"/>
                  </a:moveTo>
                  <a:lnTo>
                    <a:pt x="1" y="1644"/>
                  </a:lnTo>
                  <a:cubicBezTo>
                    <a:pt x="1" y="1644"/>
                    <a:pt x="2854" y="0"/>
                    <a:pt x="6072" y="1644"/>
                  </a:cubicBezTo>
                  <a:lnTo>
                    <a:pt x="6209" y="3127"/>
                  </a:lnTo>
                  <a:cubicBezTo>
                    <a:pt x="6209" y="3127"/>
                    <a:pt x="3470" y="2283"/>
                    <a:pt x="183" y="31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8216700" y="3129100"/>
              <a:ext cx="151800" cy="55375"/>
            </a:xfrm>
            <a:custGeom>
              <a:avLst/>
              <a:gdLst/>
              <a:ahLst/>
              <a:cxnLst/>
              <a:rect l="l" t="t" r="r" b="b"/>
              <a:pathLst>
                <a:path w="6072" h="2215" extrusionOk="0">
                  <a:moveTo>
                    <a:pt x="0" y="1347"/>
                  </a:moveTo>
                  <a:cubicBezTo>
                    <a:pt x="0" y="1347"/>
                    <a:pt x="3219" y="2215"/>
                    <a:pt x="6072" y="1347"/>
                  </a:cubicBezTo>
                  <a:cubicBezTo>
                    <a:pt x="6026" y="1347"/>
                    <a:pt x="3607" y="1"/>
                    <a:pt x="0" y="13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8236100" y="3139950"/>
              <a:ext cx="164925" cy="706475"/>
            </a:xfrm>
            <a:custGeom>
              <a:avLst/>
              <a:gdLst/>
              <a:ahLst/>
              <a:cxnLst/>
              <a:rect l="l" t="t" r="r" b="b"/>
              <a:pathLst>
                <a:path w="6597" h="28259" extrusionOk="0">
                  <a:moveTo>
                    <a:pt x="3196" y="28258"/>
                  </a:moveTo>
                  <a:lnTo>
                    <a:pt x="0" y="1050"/>
                  </a:lnTo>
                  <a:cubicBezTo>
                    <a:pt x="0" y="1050"/>
                    <a:pt x="1667" y="0"/>
                    <a:pt x="4543" y="1028"/>
                  </a:cubicBezTo>
                  <a:lnTo>
                    <a:pt x="6597" y="28144"/>
                  </a:lnTo>
                  <a:cubicBezTo>
                    <a:pt x="6597" y="28167"/>
                    <a:pt x="4976" y="27893"/>
                    <a:pt x="3196" y="282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8236100" y="3122250"/>
              <a:ext cx="114725" cy="69075"/>
            </a:xfrm>
            <a:custGeom>
              <a:avLst/>
              <a:gdLst/>
              <a:ahLst/>
              <a:cxnLst/>
              <a:rect l="l" t="t" r="r" b="b"/>
              <a:pathLst>
                <a:path w="4589" h="2763" extrusionOk="0">
                  <a:moveTo>
                    <a:pt x="160" y="2763"/>
                  </a:moveTo>
                  <a:cubicBezTo>
                    <a:pt x="160" y="2763"/>
                    <a:pt x="1370" y="1"/>
                    <a:pt x="4588" y="2580"/>
                  </a:cubicBezTo>
                  <a:lnTo>
                    <a:pt x="4543" y="1781"/>
                  </a:lnTo>
                  <a:cubicBezTo>
                    <a:pt x="4543" y="1781"/>
                    <a:pt x="2078" y="686"/>
                    <a:pt x="0" y="1804"/>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8206425" y="2979600"/>
              <a:ext cx="144975" cy="138700"/>
            </a:xfrm>
            <a:custGeom>
              <a:avLst/>
              <a:gdLst/>
              <a:ahLst/>
              <a:cxnLst/>
              <a:rect l="l" t="t" r="r" b="b"/>
              <a:pathLst>
                <a:path w="5799" h="5548" extrusionOk="0">
                  <a:moveTo>
                    <a:pt x="936" y="5547"/>
                  </a:moveTo>
                  <a:cubicBezTo>
                    <a:pt x="936" y="5547"/>
                    <a:pt x="1" y="777"/>
                    <a:pt x="2557" y="1"/>
                  </a:cubicBezTo>
                  <a:cubicBezTo>
                    <a:pt x="2557" y="1"/>
                    <a:pt x="5045" y="366"/>
                    <a:pt x="5798" y="3333"/>
                  </a:cubicBezTo>
                  <a:cubicBezTo>
                    <a:pt x="5798" y="3333"/>
                    <a:pt x="5045" y="3493"/>
                    <a:pt x="5501" y="5547"/>
                  </a:cubicBezTo>
                  <a:cubicBezTo>
                    <a:pt x="5501" y="5547"/>
                    <a:pt x="3082" y="4703"/>
                    <a:pt x="936" y="55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8246375" y="2979600"/>
              <a:ext cx="103875" cy="91325"/>
            </a:xfrm>
            <a:custGeom>
              <a:avLst/>
              <a:gdLst/>
              <a:ahLst/>
              <a:cxnLst/>
              <a:rect l="l" t="t" r="r" b="b"/>
              <a:pathLst>
                <a:path w="4155" h="3653" extrusionOk="0">
                  <a:moveTo>
                    <a:pt x="0" y="663"/>
                  </a:moveTo>
                  <a:cubicBezTo>
                    <a:pt x="0" y="663"/>
                    <a:pt x="3675" y="275"/>
                    <a:pt x="3881" y="3653"/>
                  </a:cubicBezTo>
                  <a:lnTo>
                    <a:pt x="4155" y="3379"/>
                  </a:lnTo>
                  <a:cubicBezTo>
                    <a:pt x="4155" y="3379"/>
                    <a:pt x="3881" y="571"/>
                    <a:pt x="936" y="23"/>
                  </a:cubicBezTo>
                  <a:cubicBezTo>
                    <a:pt x="959" y="23"/>
                    <a:pt x="525" y="1"/>
                    <a:pt x="0" y="66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8306850" y="2927675"/>
              <a:ext cx="736725" cy="111875"/>
            </a:xfrm>
            <a:custGeom>
              <a:avLst/>
              <a:gdLst/>
              <a:ahLst/>
              <a:cxnLst/>
              <a:rect l="l" t="t" r="r" b="b"/>
              <a:pathLst>
                <a:path w="29469" h="4475" extrusionOk="0">
                  <a:moveTo>
                    <a:pt x="2489" y="4474"/>
                  </a:moveTo>
                  <a:lnTo>
                    <a:pt x="28167" y="4474"/>
                  </a:lnTo>
                  <a:cubicBezTo>
                    <a:pt x="28167" y="4474"/>
                    <a:pt x="29468" y="2740"/>
                    <a:pt x="28966" y="1"/>
                  </a:cubicBezTo>
                  <a:lnTo>
                    <a:pt x="1" y="1233"/>
                  </a:lnTo>
                  <a:cubicBezTo>
                    <a:pt x="1" y="1210"/>
                    <a:pt x="1964" y="2192"/>
                    <a:pt x="2489" y="44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8999600" y="2927675"/>
              <a:ext cx="51950" cy="111875"/>
            </a:xfrm>
            <a:custGeom>
              <a:avLst/>
              <a:gdLst/>
              <a:ahLst/>
              <a:cxnLst/>
              <a:rect l="l" t="t" r="r" b="b"/>
              <a:pathLst>
                <a:path w="2078" h="4475" extrusionOk="0">
                  <a:moveTo>
                    <a:pt x="320" y="23"/>
                  </a:moveTo>
                  <a:cubicBezTo>
                    <a:pt x="320" y="23"/>
                    <a:pt x="2078" y="2032"/>
                    <a:pt x="1" y="4474"/>
                  </a:cubicBezTo>
                  <a:lnTo>
                    <a:pt x="457" y="4474"/>
                  </a:lnTo>
                  <a:cubicBezTo>
                    <a:pt x="457" y="4474"/>
                    <a:pt x="1850" y="3013"/>
                    <a:pt x="1256"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8212125" y="3729400"/>
              <a:ext cx="597475" cy="436575"/>
            </a:xfrm>
            <a:custGeom>
              <a:avLst/>
              <a:gdLst/>
              <a:ahLst/>
              <a:cxnLst/>
              <a:rect l="l" t="t" r="r" b="b"/>
              <a:pathLst>
                <a:path w="23899" h="17463" extrusionOk="0">
                  <a:moveTo>
                    <a:pt x="1" y="13582"/>
                  </a:moveTo>
                  <a:cubicBezTo>
                    <a:pt x="1" y="13582"/>
                    <a:pt x="1188" y="1"/>
                    <a:pt x="20064" y="800"/>
                  </a:cubicBezTo>
                  <a:lnTo>
                    <a:pt x="23899" y="3219"/>
                  </a:lnTo>
                  <a:cubicBezTo>
                    <a:pt x="23899" y="3219"/>
                    <a:pt x="13011" y="7237"/>
                    <a:pt x="2329" y="17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8270350" y="3810450"/>
              <a:ext cx="539250" cy="356100"/>
            </a:xfrm>
            <a:custGeom>
              <a:avLst/>
              <a:gdLst/>
              <a:ahLst/>
              <a:cxnLst/>
              <a:rect l="l" t="t" r="r" b="b"/>
              <a:pathLst>
                <a:path w="21570" h="14244" extrusionOk="0">
                  <a:moveTo>
                    <a:pt x="0" y="14243"/>
                  </a:moveTo>
                  <a:cubicBezTo>
                    <a:pt x="0" y="14243"/>
                    <a:pt x="12280" y="11527"/>
                    <a:pt x="21570" y="0"/>
                  </a:cubicBezTo>
                  <a:cubicBezTo>
                    <a:pt x="21570" y="0"/>
                    <a:pt x="8696" y="3812"/>
                    <a:pt x="0" y="14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8303425" y="3833275"/>
              <a:ext cx="471375" cy="313300"/>
            </a:xfrm>
            <a:custGeom>
              <a:avLst/>
              <a:gdLst/>
              <a:ahLst/>
              <a:cxnLst/>
              <a:rect l="l" t="t" r="r" b="b"/>
              <a:pathLst>
                <a:path w="18855" h="12532" extrusionOk="0">
                  <a:moveTo>
                    <a:pt x="18855" y="0"/>
                  </a:moveTo>
                  <a:cubicBezTo>
                    <a:pt x="10752" y="10089"/>
                    <a:pt x="1" y="12531"/>
                    <a:pt x="1" y="12531"/>
                  </a:cubicBezTo>
                  <a:cubicBezTo>
                    <a:pt x="138" y="12371"/>
                    <a:pt x="275" y="12212"/>
                    <a:pt x="435" y="12052"/>
                  </a:cubicBezTo>
                  <a:cubicBezTo>
                    <a:pt x="6780" y="4748"/>
                    <a:pt x="15385" y="1096"/>
                    <a:pt x="18056" y="274"/>
                  </a:cubicBezTo>
                  <a:cubicBezTo>
                    <a:pt x="18581" y="91"/>
                    <a:pt x="18855" y="0"/>
                    <a:pt x="18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8313125" y="3840125"/>
              <a:ext cx="441125" cy="294450"/>
            </a:xfrm>
            <a:custGeom>
              <a:avLst/>
              <a:gdLst/>
              <a:ahLst/>
              <a:cxnLst/>
              <a:rect l="l" t="t" r="r" b="b"/>
              <a:pathLst>
                <a:path w="17645" h="11778" extrusionOk="0">
                  <a:moveTo>
                    <a:pt x="17645" y="0"/>
                  </a:moveTo>
                  <a:cubicBezTo>
                    <a:pt x="10889" y="8057"/>
                    <a:pt x="2512" y="11139"/>
                    <a:pt x="1" y="11778"/>
                  </a:cubicBezTo>
                  <a:cubicBezTo>
                    <a:pt x="6369" y="4474"/>
                    <a:pt x="14951" y="822"/>
                    <a:pt x="17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8212125" y="3749375"/>
              <a:ext cx="501625" cy="319575"/>
            </a:xfrm>
            <a:custGeom>
              <a:avLst/>
              <a:gdLst/>
              <a:ahLst/>
              <a:cxnLst/>
              <a:rect l="l" t="t" r="r" b="b"/>
              <a:pathLst>
                <a:path w="20065" h="12783" extrusionOk="0">
                  <a:moveTo>
                    <a:pt x="1" y="12783"/>
                  </a:moveTo>
                  <a:cubicBezTo>
                    <a:pt x="1" y="12783"/>
                    <a:pt x="5137" y="2968"/>
                    <a:pt x="20064" y="1"/>
                  </a:cubicBezTo>
                  <a:cubicBezTo>
                    <a:pt x="20064" y="24"/>
                    <a:pt x="7008" y="2078"/>
                    <a:pt x="1" y="127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8450075" y="3926850"/>
              <a:ext cx="151250" cy="96450"/>
            </a:xfrm>
            <a:custGeom>
              <a:avLst/>
              <a:gdLst/>
              <a:ahLst/>
              <a:cxnLst/>
              <a:rect l="l" t="t" r="r" b="b"/>
              <a:pathLst>
                <a:path w="6050" h="3858" extrusionOk="0">
                  <a:moveTo>
                    <a:pt x="1" y="3858"/>
                  </a:moveTo>
                  <a:cubicBezTo>
                    <a:pt x="1" y="3858"/>
                    <a:pt x="1690" y="1028"/>
                    <a:pt x="6027" y="0"/>
                  </a:cubicBezTo>
                  <a:cubicBezTo>
                    <a:pt x="6050" y="0"/>
                    <a:pt x="3836" y="3036"/>
                    <a:pt x="1" y="38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8483175" y="3962800"/>
              <a:ext cx="125575" cy="79900"/>
            </a:xfrm>
            <a:custGeom>
              <a:avLst/>
              <a:gdLst/>
              <a:ahLst/>
              <a:cxnLst/>
              <a:rect l="l" t="t" r="r" b="b"/>
              <a:pathLst>
                <a:path w="5023" h="3196" extrusionOk="0">
                  <a:moveTo>
                    <a:pt x="1" y="3196"/>
                  </a:moveTo>
                  <a:cubicBezTo>
                    <a:pt x="1" y="3196"/>
                    <a:pt x="1621" y="1050"/>
                    <a:pt x="5022" y="0"/>
                  </a:cubicBezTo>
                  <a:cubicBezTo>
                    <a:pt x="5022" y="0"/>
                    <a:pt x="3311" y="2420"/>
                    <a:pt x="1" y="31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8596750" y="3871500"/>
              <a:ext cx="115850" cy="74200"/>
            </a:xfrm>
            <a:custGeom>
              <a:avLst/>
              <a:gdLst/>
              <a:ahLst/>
              <a:cxnLst/>
              <a:rect l="l" t="t" r="r" b="b"/>
              <a:pathLst>
                <a:path w="4634" h="2968" extrusionOk="0">
                  <a:moveTo>
                    <a:pt x="0" y="2968"/>
                  </a:moveTo>
                  <a:cubicBezTo>
                    <a:pt x="0" y="2968"/>
                    <a:pt x="1392" y="845"/>
                    <a:pt x="4634" y="0"/>
                  </a:cubicBezTo>
                  <a:cubicBezTo>
                    <a:pt x="4611" y="0"/>
                    <a:pt x="3150" y="2397"/>
                    <a:pt x="0" y="29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8358775" y="4031850"/>
              <a:ext cx="110175" cy="69625"/>
            </a:xfrm>
            <a:custGeom>
              <a:avLst/>
              <a:gdLst/>
              <a:ahLst/>
              <a:cxnLst/>
              <a:rect l="l" t="t" r="r" b="b"/>
              <a:pathLst>
                <a:path w="4407" h="2785" extrusionOk="0">
                  <a:moveTo>
                    <a:pt x="1" y="2785"/>
                  </a:moveTo>
                  <a:cubicBezTo>
                    <a:pt x="1" y="2785"/>
                    <a:pt x="1256" y="799"/>
                    <a:pt x="4406" y="0"/>
                  </a:cubicBezTo>
                  <a:cubicBezTo>
                    <a:pt x="4406" y="0"/>
                    <a:pt x="3082" y="2283"/>
                    <a:pt x="1" y="27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8297725" y="3770500"/>
              <a:ext cx="129000" cy="94175"/>
            </a:xfrm>
            <a:custGeom>
              <a:avLst/>
              <a:gdLst/>
              <a:ahLst/>
              <a:cxnLst/>
              <a:rect l="l" t="t" r="r" b="b"/>
              <a:pathLst>
                <a:path w="5160" h="3767" extrusionOk="0">
                  <a:moveTo>
                    <a:pt x="1073" y="3767"/>
                  </a:moveTo>
                  <a:lnTo>
                    <a:pt x="1" y="2717"/>
                  </a:lnTo>
                  <a:cubicBezTo>
                    <a:pt x="1" y="2717"/>
                    <a:pt x="1302" y="229"/>
                    <a:pt x="4018" y="0"/>
                  </a:cubicBezTo>
                  <a:lnTo>
                    <a:pt x="5136" y="1119"/>
                  </a:lnTo>
                  <a:cubicBezTo>
                    <a:pt x="5159" y="1142"/>
                    <a:pt x="2740" y="2055"/>
                    <a:pt x="1073" y="3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8542525" y="3798450"/>
              <a:ext cx="137550" cy="91900"/>
            </a:xfrm>
            <a:custGeom>
              <a:avLst/>
              <a:gdLst/>
              <a:ahLst/>
              <a:cxnLst/>
              <a:rect l="l" t="t" r="r" b="b"/>
              <a:pathLst>
                <a:path w="5502" h="3676" extrusionOk="0">
                  <a:moveTo>
                    <a:pt x="2740" y="3676"/>
                  </a:moveTo>
                  <a:lnTo>
                    <a:pt x="5502" y="2375"/>
                  </a:lnTo>
                  <a:cubicBezTo>
                    <a:pt x="5502" y="2375"/>
                    <a:pt x="2511" y="1"/>
                    <a:pt x="1233" y="777"/>
                  </a:cubicBezTo>
                  <a:cubicBezTo>
                    <a:pt x="1" y="1576"/>
                    <a:pt x="2740" y="3676"/>
                    <a:pt x="2740" y="367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8498025" y="3761925"/>
              <a:ext cx="71350" cy="41125"/>
            </a:xfrm>
            <a:custGeom>
              <a:avLst/>
              <a:gdLst/>
              <a:ahLst/>
              <a:cxnLst/>
              <a:rect l="l" t="t" r="r" b="b"/>
              <a:pathLst>
                <a:path w="2854" h="1645" extrusionOk="0">
                  <a:moveTo>
                    <a:pt x="982" y="1644"/>
                  </a:moveTo>
                  <a:cubicBezTo>
                    <a:pt x="982" y="1644"/>
                    <a:pt x="0" y="1"/>
                    <a:pt x="2853" y="84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9008175" y="2899150"/>
              <a:ext cx="91875" cy="158075"/>
            </a:xfrm>
            <a:custGeom>
              <a:avLst/>
              <a:gdLst/>
              <a:ahLst/>
              <a:cxnLst/>
              <a:rect l="l" t="t" r="r" b="b"/>
              <a:pathLst>
                <a:path w="3675" h="6323" extrusionOk="0">
                  <a:moveTo>
                    <a:pt x="959" y="0"/>
                  </a:moveTo>
                  <a:cubicBezTo>
                    <a:pt x="959" y="0"/>
                    <a:pt x="2191" y="2511"/>
                    <a:pt x="0" y="6026"/>
                  </a:cubicBezTo>
                  <a:lnTo>
                    <a:pt x="1735" y="6323"/>
                  </a:lnTo>
                  <a:cubicBezTo>
                    <a:pt x="1735" y="6323"/>
                    <a:pt x="3675" y="3652"/>
                    <a:pt x="2465" y="0"/>
                  </a:cubicBezTo>
                  <a:lnTo>
                    <a:pt x="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9052100" y="2899150"/>
              <a:ext cx="52525" cy="176925"/>
            </a:xfrm>
            <a:custGeom>
              <a:avLst/>
              <a:gdLst/>
              <a:ahLst/>
              <a:cxnLst/>
              <a:rect l="l" t="t" r="r" b="b"/>
              <a:pathLst>
                <a:path w="2101" h="7077" extrusionOk="0">
                  <a:moveTo>
                    <a:pt x="92" y="7076"/>
                  </a:moveTo>
                  <a:cubicBezTo>
                    <a:pt x="92" y="7076"/>
                    <a:pt x="2101" y="3584"/>
                    <a:pt x="754" y="0"/>
                  </a:cubicBezTo>
                  <a:cubicBezTo>
                    <a:pt x="754" y="0"/>
                    <a:pt x="1895" y="3584"/>
                    <a:pt x="1" y="632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9159375" y="3062925"/>
              <a:ext cx="71925" cy="143825"/>
            </a:xfrm>
            <a:custGeom>
              <a:avLst/>
              <a:gdLst/>
              <a:ahLst/>
              <a:cxnLst/>
              <a:rect l="l" t="t" r="r" b="b"/>
              <a:pathLst>
                <a:path w="2877" h="5753" extrusionOk="0">
                  <a:moveTo>
                    <a:pt x="1279" y="0"/>
                  </a:moveTo>
                  <a:cubicBezTo>
                    <a:pt x="1279" y="0"/>
                    <a:pt x="2877" y="1301"/>
                    <a:pt x="2101" y="5752"/>
                  </a:cubicBezTo>
                  <a:cubicBezTo>
                    <a:pt x="2146" y="5752"/>
                    <a:pt x="1" y="2808"/>
                    <a:pt x="1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9832725" y="3110275"/>
              <a:ext cx="119300" cy="122150"/>
            </a:xfrm>
            <a:custGeom>
              <a:avLst/>
              <a:gdLst/>
              <a:ahLst/>
              <a:cxnLst/>
              <a:rect l="l" t="t" r="r" b="b"/>
              <a:pathLst>
                <a:path w="4772" h="4886" extrusionOk="0">
                  <a:moveTo>
                    <a:pt x="4771" y="617"/>
                  </a:moveTo>
                  <a:lnTo>
                    <a:pt x="3424" y="1"/>
                  </a:lnTo>
                  <a:cubicBezTo>
                    <a:pt x="3424" y="1"/>
                    <a:pt x="366" y="1028"/>
                    <a:pt x="1" y="4315"/>
                  </a:cubicBezTo>
                  <a:lnTo>
                    <a:pt x="549" y="4885"/>
                  </a:lnTo>
                  <a:cubicBezTo>
                    <a:pt x="571" y="4885"/>
                    <a:pt x="731" y="1827"/>
                    <a:pt x="4771" y="6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9847000" y="3125675"/>
              <a:ext cx="108450" cy="106750"/>
            </a:xfrm>
            <a:custGeom>
              <a:avLst/>
              <a:gdLst/>
              <a:ahLst/>
              <a:cxnLst/>
              <a:rect l="l" t="t" r="r" b="b"/>
              <a:pathLst>
                <a:path w="4338" h="4270" extrusionOk="0">
                  <a:moveTo>
                    <a:pt x="4200" y="1"/>
                  </a:moveTo>
                  <a:cubicBezTo>
                    <a:pt x="4200" y="1"/>
                    <a:pt x="4337" y="2694"/>
                    <a:pt x="0" y="4246"/>
                  </a:cubicBezTo>
                  <a:cubicBezTo>
                    <a:pt x="0" y="4269"/>
                    <a:pt x="274" y="640"/>
                    <a:pt x="4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9836150" y="3240950"/>
              <a:ext cx="152950" cy="73625"/>
            </a:xfrm>
            <a:custGeom>
              <a:avLst/>
              <a:gdLst/>
              <a:ahLst/>
              <a:cxnLst/>
              <a:rect l="l" t="t" r="r" b="b"/>
              <a:pathLst>
                <a:path w="6118" h="2945" extrusionOk="0">
                  <a:moveTo>
                    <a:pt x="5912" y="2945"/>
                  </a:moveTo>
                  <a:lnTo>
                    <a:pt x="6118" y="1553"/>
                  </a:lnTo>
                  <a:cubicBezTo>
                    <a:pt x="6118" y="1553"/>
                    <a:pt x="3379" y="1"/>
                    <a:pt x="183" y="1553"/>
                  </a:cubicBezTo>
                  <a:lnTo>
                    <a:pt x="1" y="2945"/>
                  </a:lnTo>
                  <a:cubicBezTo>
                    <a:pt x="1" y="2945"/>
                    <a:pt x="2694" y="2123"/>
                    <a:pt x="5912" y="29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9836150" y="3282600"/>
              <a:ext cx="147825" cy="53100"/>
            </a:xfrm>
            <a:custGeom>
              <a:avLst/>
              <a:gdLst/>
              <a:ahLst/>
              <a:cxnLst/>
              <a:rect l="l" t="t" r="r" b="b"/>
              <a:pathLst>
                <a:path w="5913" h="2124" extrusionOk="0">
                  <a:moveTo>
                    <a:pt x="5912" y="1279"/>
                  </a:moveTo>
                  <a:cubicBezTo>
                    <a:pt x="5912" y="1279"/>
                    <a:pt x="2763" y="2124"/>
                    <a:pt x="1" y="1279"/>
                  </a:cubicBezTo>
                  <a:cubicBezTo>
                    <a:pt x="1" y="1279"/>
                    <a:pt x="2397" y="1"/>
                    <a:pt x="5912" y="1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9792225" y="3293450"/>
              <a:ext cx="172350" cy="716175"/>
            </a:xfrm>
            <a:custGeom>
              <a:avLst/>
              <a:gdLst/>
              <a:ahLst/>
              <a:cxnLst/>
              <a:rect l="l" t="t" r="r" b="b"/>
              <a:pathLst>
                <a:path w="6894" h="28647" extrusionOk="0">
                  <a:moveTo>
                    <a:pt x="3447" y="27185"/>
                  </a:moveTo>
                  <a:lnTo>
                    <a:pt x="6893" y="1005"/>
                  </a:lnTo>
                  <a:cubicBezTo>
                    <a:pt x="6893" y="1005"/>
                    <a:pt x="5296" y="0"/>
                    <a:pt x="2465" y="959"/>
                  </a:cubicBezTo>
                  <a:lnTo>
                    <a:pt x="0" y="28075"/>
                  </a:lnTo>
                  <a:cubicBezTo>
                    <a:pt x="0" y="28075"/>
                    <a:pt x="2123" y="28646"/>
                    <a:pt x="3447" y="271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9852125" y="3275750"/>
              <a:ext cx="112450" cy="65650"/>
            </a:xfrm>
            <a:custGeom>
              <a:avLst/>
              <a:gdLst/>
              <a:ahLst/>
              <a:cxnLst/>
              <a:rect l="l" t="t" r="r" b="b"/>
              <a:pathLst>
                <a:path w="4498" h="2626" extrusionOk="0">
                  <a:moveTo>
                    <a:pt x="4338" y="2626"/>
                  </a:moveTo>
                  <a:cubicBezTo>
                    <a:pt x="4338" y="2626"/>
                    <a:pt x="3151" y="1"/>
                    <a:pt x="1" y="2420"/>
                  </a:cubicBezTo>
                  <a:lnTo>
                    <a:pt x="69" y="1690"/>
                  </a:lnTo>
                  <a:cubicBezTo>
                    <a:pt x="69" y="1690"/>
                    <a:pt x="2466" y="617"/>
                    <a:pt x="4497" y="171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9853275" y="3139950"/>
              <a:ext cx="142100" cy="131850"/>
            </a:xfrm>
            <a:custGeom>
              <a:avLst/>
              <a:gdLst/>
              <a:ahLst/>
              <a:cxnLst/>
              <a:rect l="l" t="t" r="r" b="b"/>
              <a:pathLst>
                <a:path w="5684" h="5274" extrusionOk="0">
                  <a:moveTo>
                    <a:pt x="4702" y="5273"/>
                  </a:moveTo>
                  <a:cubicBezTo>
                    <a:pt x="4702" y="5273"/>
                    <a:pt x="5684" y="754"/>
                    <a:pt x="3196" y="0"/>
                  </a:cubicBezTo>
                  <a:cubicBezTo>
                    <a:pt x="3196" y="0"/>
                    <a:pt x="776" y="343"/>
                    <a:pt x="0" y="3173"/>
                  </a:cubicBezTo>
                  <a:cubicBezTo>
                    <a:pt x="0" y="3173"/>
                    <a:pt x="708" y="3310"/>
                    <a:pt x="229" y="5250"/>
                  </a:cubicBezTo>
                  <a:cubicBezTo>
                    <a:pt x="251" y="5273"/>
                    <a:pt x="2648" y="4497"/>
                    <a:pt x="4702" y="52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9853275" y="3139375"/>
              <a:ext cx="103300" cy="87325"/>
            </a:xfrm>
            <a:custGeom>
              <a:avLst/>
              <a:gdLst/>
              <a:ahLst/>
              <a:cxnLst/>
              <a:rect l="l" t="t" r="r" b="b"/>
              <a:pathLst>
                <a:path w="4132" h="3493" extrusionOk="0">
                  <a:moveTo>
                    <a:pt x="4132" y="640"/>
                  </a:moveTo>
                  <a:cubicBezTo>
                    <a:pt x="4132" y="640"/>
                    <a:pt x="571" y="252"/>
                    <a:pt x="297" y="3493"/>
                  </a:cubicBezTo>
                  <a:lnTo>
                    <a:pt x="0" y="3196"/>
                  </a:lnTo>
                  <a:cubicBezTo>
                    <a:pt x="0" y="3196"/>
                    <a:pt x="343" y="526"/>
                    <a:pt x="3196" y="23"/>
                  </a:cubicBezTo>
                  <a:cubicBezTo>
                    <a:pt x="3219" y="23"/>
                    <a:pt x="3652" y="1"/>
                    <a:pt x="4132" y="64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9179350" y="3089725"/>
              <a:ext cx="719600" cy="106750"/>
            </a:xfrm>
            <a:custGeom>
              <a:avLst/>
              <a:gdLst/>
              <a:ahLst/>
              <a:cxnLst/>
              <a:rect l="l" t="t" r="r" b="b"/>
              <a:pathLst>
                <a:path w="28784" h="4270" extrusionOk="0">
                  <a:moveTo>
                    <a:pt x="26295" y="4269"/>
                  </a:moveTo>
                  <a:lnTo>
                    <a:pt x="1233" y="4269"/>
                  </a:lnTo>
                  <a:cubicBezTo>
                    <a:pt x="1233" y="4269"/>
                    <a:pt x="1" y="2626"/>
                    <a:pt x="503" y="1"/>
                  </a:cubicBezTo>
                  <a:lnTo>
                    <a:pt x="28761" y="1165"/>
                  </a:lnTo>
                  <a:cubicBezTo>
                    <a:pt x="28783" y="1165"/>
                    <a:pt x="26843" y="2101"/>
                    <a:pt x="26295" y="42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9171375" y="3089725"/>
              <a:ext cx="49650" cy="106750"/>
            </a:xfrm>
            <a:custGeom>
              <a:avLst/>
              <a:gdLst/>
              <a:ahLst/>
              <a:cxnLst/>
              <a:rect l="l" t="t" r="r" b="b"/>
              <a:pathLst>
                <a:path w="1986" h="4270" extrusionOk="0">
                  <a:moveTo>
                    <a:pt x="1758" y="47"/>
                  </a:moveTo>
                  <a:cubicBezTo>
                    <a:pt x="1758" y="47"/>
                    <a:pt x="0" y="1964"/>
                    <a:pt x="1986" y="4269"/>
                  </a:cubicBezTo>
                  <a:lnTo>
                    <a:pt x="1552" y="4269"/>
                  </a:lnTo>
                  <a:cubicBezTo>
                    <a:pt x="1552" y="4269"/>
                    <a:pt x="206" y="2877"/>
                    <a:pt x="82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9482925" y="3708875"/>
              <a:ext cx="434850" cy="566075"/>
            </a:xfrm>
            <a:custGeom>
              <a:avLst/>
              <a:gdLst/>
              <a:ahLst/>
              <a:cxnLst/>
              <a:rect l="l" t="t" r="r" b="b"/>
              <a:pathLst>
                <a:path w="17394" h="22643" extrusionOk="0">
                  <a:moveTo>
                    <a:pt x="7031" y="21296"/>
                  </a:moveTo>
                  <a:cubicBezTo>
                    <a:pt x="7031" y="21296"/>
                    <a:pt x="17394" y="10568"/>
                    <a:pt x="4726" y="457"/>
                  </a:cubicBezTo>
                  <a:lnTo>
                    <a:pt x="1" y="0"/>
                  </a:lnTo>
                  <a:cubicBezTo>
                    <a:pt x="1" y="0"/>
                    <a:pt x="4292" y="9062"/>
                    <a:pt x="2671" y="226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9391625" y="3707725"/>
              <a:ext cx="236275" cy="566675"/>
            </a:xfrm>
            <a:custGeom>
              <a:avLst/>
              <a:gdLst/>
              <a:ahLst/>
              <a:cxnLst/>
              <a:rect l="l" t="t" r="r" b="b"/>
              <a:pathLst>
                <a:path w="9451" h="22667" extrusionOk="0">
                  <a:moveTo>
                    <a:pt x="6323" y="22666"/>
                  </a:moveTo>
                  <a:cubicBezTo>
                    <a:pt x="6323" y="22666"/>
                    <a:pt x="1" y="14312"/>
                    <a:pt x="3653" y="1"/>
                  </a:cubicBezTo>
                  <a:cubicBezTo>
                    <a:pt x="3653" y="46"/>
                    <a:pt x="9450" y="10021"/>
                    <a:pt x="6323" y="226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9407050" y="3747100"/>
              <a:ext cx="191750" cy="495325"/>
            </a:xfrm>
            <a:custGeom>
              <a:avLst/>
              <a:gdLst/>
              <a:ahLst/>
              <a:cxnLst/>
              <a:rect l="l" t="t" r="r" b="b"/>
              <a:pathLst>
                <a:path w="7670" h="19813" extrusionOk="0">
                  <a:moveTo>
                    <a:pt x="3218" y="1"/>
                  </a:moveTo>
                  <a:cubicBezTo>
                    <a:pt x="0" y="12440"/>
                    <a:pt x="5524" y="19813"/>
                    <a:pt x="5524" y="19813"/>
                  </a:cubicBezTo>
                  <a:cubicBezTo>
                    <a:pt x="5592" y="19607"/>
                    <a:pt x="5615" y="19402"/>
                    <a:pt x="5661" y="19197"/>
                  </a:cubicBezTo>
                  <a:cubicBezTo>
                    <a:pt x="7669" y="10203"/>
                    <a:pt x="4634" y="2876"/>
                    <a:pt x="3561" y="662"/>
                  </a:cubicBezTo>
                  <a:cubicBezTo>
                    <a:pt x="3355" y="229"/>
                    <a:pt x="3218" y="1"/>
                    <a:pt x="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9436150" y="3764225"/>
              <a:ext cx="162650" cy="463950"/>
            </a:xfrm>
            <a:custGeom>
              <a:avLst/>
              <a:gdLst/>
              <a:ahLst/>
              <a:cxnLst/>
              <a:rect l="l" t="t" r="r" b="b"/>
              <a:pathLst>
                <a:path w="6506" h="18558" extrusionOk="0">
                  <a:moveTo>
                    <a:pt x="2397" y="0"/>
                  </a:moveTo>
                  <a:cubicBezTo>
                    <a:pt x="0" y="10135"/>
                    <a:pt x="3401" y="16731"/>
                    <a:pt x="4497" y="18557"/>
                  </a:cubicBezTo>
                  <a:cubicBezTo>
                    <a:pt x="6505" y="9541"/>
                    <a:pt x="3470" y="2237"/>
                    <a:pt x="2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9601050" y="3720275"/>
              <a:ext cx="178625" cy="521025"/>
            </a:xfrm>
            <a:custGeom>
              <a:avLst/>
              <a:gdLst/>
              <a:ahLst/>
              <a:cxnLst/>
              <a:rect l="l" t="t" r="r" b="b"/>
              <a:pathLst>
                <a:path w="7145" h="20841" extrusionOk="0">
                  <a:moveTo>
                    <a:pt x="2306" y="20840"/>
                  </a:moveTo>
                  <a:cubicBezTo>
                    <a:pt x="2306" y="20840"/>
                    <a:pt x="7145" y="10774"/>
                    <a:pt x="1" y="1"/>
                  </a:cubicBezTo>
                  <a:cubicBezTo>
                    <a:pt x="1" y="1"/>
                    <a:pt x="6688" y="9040"/>
                    <a:pt x="2306" y="208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9476650" y="3941125"/>
              <a:ext cx="78775" cy="156950"/>
            </a:xfrm>
            <a:custGeom>
              <a:avLst/>
              <a:gdLst/>
              <a:ahLst/>
              <a:cxnLst/>
              <a:rect l="l" t="t" r="r" b="b"/>
              <a:pathLst>
                <a:path w="3151" h="6278" extrusionOk="0">
                  <a:moveTo>
                    <a:pt x="1850" y="6277"/>
                  </a:moveTo>
                  <a:cubicBezTo>
                    <a:pt x="1850" y="6277"/>
                    <a:pt x="3151" y="3218"/>
                    <a:pt x="1119" y="0"/>
                  </a:cubicBezTo>
                  <a:cubicBezTo>
                    <a:pt x="1119" y="0"/>
                    <a:pt x="1" y="3538"/>
                    <a:pt x="1850" y="6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9746575" y="3917725"/>
              <a:ext cx="78200" cy="110725"/>
            </a:xfrm>
            <a:custGeom>
              <a:avLst/>
              <a:gdLst/>
              <a:ahLst/>
              <a:cxnLst/>
              <a:rect l="l" t="t" r="r" b="b"/>
              <a:pathLst>
                <a:path w="3128" h="4429" extrusionOk="0">
                  <a:moveTo>
                    <a:pt x="365" y="4428"/>
                  </a:moveTo>
                  <a:lnTo>
                    <a:pt x="1895" y="4223"/>
                  </a:lnTo>
                  <a:cubicBezTo>
                    <a:pt x="1895" y="4223"/>
                    <a:pt x="3127" y="1644"/>
                    <a:pt x="1621" y="0"/>
                  </a:cubicBezTo>
                  <a:lnTo>
                    <a:pt x="0" y="206"/>
                  </a:lnTo>
                  <a:cubicBezTo>
                    <a:pt x="0" y="206"/>
                    <a:pt x="730" y="2214"/>
                    <a:pt x="365" y="4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9530300" y="3820150"/>
              <a:ext cx="109000" cy="66775"/>
            </a:xfrm>
            <a:custGeom>
              <a:avLst/>
              <a:gdLst/>
              <a:ahLst/>
              <a:cxnLst/>
              <a:rect l="l" t="t" r="r" b="b"/>
              <a:pathLst>
                <a:path w="4360" h="2671" extrusionOk="0">
                  <a:moveTo>
                    <a:pt x="731" y="2671"/>
                  </a:moveTo>
                  <a:lnTo>
                    <a:pt x="0" y="46"/>
                  </a:lnTo>
                  <a:cubicBezTo>
                    <a:pt x="0" y="46"/>
                    <a:pt x="4018" y="0"/>
                    <a:pt x="4200" y="1301"/>
                  </a:cubicBezTo>
                  <a:cubicBezTo>
                    <a:pt x="4360" y="2625"/>
                    <a:pt x="731" y="2671"/>
                    <a:pt x="731" y="267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9667825" y="3829850"/>
              <a:ext cx="63350" cy="41675"/>
            </a:xfrm>
            <a:custGeom>
              <a:avLst/>
              <a:gdLst/>
              <a:ahLst/>
              <a:cxnLst/>
              <a:rect l="l" t="t" r="r" b="b"/>
              <a:pathLst>
                <a:path w="2534" h="1667" extrusionOk="0">
                  <a:moveTo>
                    <a:pt x="548" y="1666"/>
                  </a:moveTo>
                  <a:cubicBezTo>
                    <a:pt x="548" y="1666"/>
                    <a:pt x="2534" y="982"/>
                    <a:pt x="0"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9122875" y="3062925"/>
              <a:ext cx="89025" cy="150650"/>
            </a:xfrm>
            <a:custGeom>
              <a:avLst/>
              <a:gdLst/>
              <a:ahLst/>
              <a:cxnLst/>
              <a:rect l="l" t="t" r="r" b="b"/>
              <a:pathLst>
                <a:path w="3561" h="6026" extrusionOk="0">
                  <a:moveTo>
                    <a:pt x="2739" y="0"/>
                  </a:moveTo>
                  <a:cubicBezTo>
                    <a:pt x="2739" y="0"/>
                    <a:pt x="1506" y="2374"/>
                    <a:pt x="3561" y="5752"/>
                  </a:cubicBezTo>
                  <a:lnTo>
                    <a:pt x="1849" y="6026"/>
                  </a:lnTo>
                  <a:cubicBezTo>
                    <a:pt x="1849" y="6026"/>
                    <a:pt x="0" y="3492"/>
                    <a:pt x="1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9119450" y="3064050"/>
              <a:ext cx="49650" cy="168375"/>
            </a:xfrm>
            <a:custGeom>
              <a:avLst/>
              <a:gdLst/>
              <a:ahLst/>
              <a:cxnLst/>
              <a:rect l="l" t="t" r="r" b="b"/>
              <a:pathLst>
                <a:path w="1986" h="6735" extrusionOk="0">
                  <a:moveTo>
                    <a:pt x="1917" y="6734"/>
                  </a:moveTo>
                  <a:cubicBezTo>
                    <a:pt x="1917" y="6734"/>
                    <a:pt x="0" y="3379"/>
                    <a:pt x="1392" y="1"/>
                  </a:cubicBezTo>
                  <a:cubicBezTo>
                    <a:pt x="1392" y="1"/>
                    <a:pt x="228" y="3425"/>
                    <a:pt x="1986" y="60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9339125" y="3108575"/>
              <a:ext cx="150675" cy="27400"/>
            </a:xfrm>
            <a:custGeom>
              <a:avLst/>
              <a:gdLst/>
              <a:ahLst/>
              <a:cxnLst/>
              <a:rect l="l" t="t" r="r" b="b"/>
              <a:pathLst>
                <a:path w="6027" h="1096" extrusionOk="0">
                  <a:moveTo>
                    <a:pt x="1" y="685"/>
                  </a:moveTo>
                  <a:cubicBezTo>
                    <a:pt x="1" y="685"/>
                    <a:pt x="4201" y="0"/>
                    <a:pt x="6027" y="109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9918325" y="3171325"/>
              <a:ext cx="45100" cy="50250"/>
            </a:xfrm>
            <a:custGeom>
              <a:avLst/>
              <a:gdLst/>
              <a:ahLst/>
              <a:cxnLst/>
              <a:rect l="l" t="t" r="r" b="b"/>
              <a:pathLst>
                <a:path w="1804" h="2010" extrusionOk="0">
                  <a:moveTo>
                    <a:pt x="1302" y="1"/>
                  </a:moveTo>
                  <a:cubicBezTo>
                    <a:pt x="1302" y="1"/>
                    <a:pt x="0" y="1188"/>
                    <a:pt x="1416" y="2009"/>
                  </a:cubicBezTo>
                  <a:cubicBezTo>
                    <a:pt x="1416" y="1987"/>
                    <a:pt x="1804" y="640"/>
                    <a:pt x="1302"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9933150" y="3264350"/>
              <a:ext cx="25725" cy="46250"/>
            </a:xfrm>
            <a:custGeom>
              <a:avLst/>
              <a:gdLst/>
              <a:ahLst/>
              <a:cxnLst/>
              <a:rect l="l" t="t" r="r" b="b"/>
              <a:pathLst>
                <a:path w="1029" h="1850" extrusionOk="0">
                  <a:moveTo>
                    <a:pt x="206" y="0"/>
                  </a:moveTo>
                  <a:cubicBezTo>
                    <a:pt x="206" y="0"/>
                    <a:pt x="1" y="1849"/>
                    <a:pt x="1028" y="16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8221275" y="3008125"/>
              <a:ext cx="42250" cy="62225"/>
            </a:xfrm>
            <a:custGeom>
              <a:avLst/>
              <a:gdLst/>
              <a:ahLst/>
              <a:cxnLst/>
              <a:rect l="l" t="t" r="r" b="b"/>
              <a:pathLst>
                <a:path w="1690" h="2489" extrusionOk="0">
                  <a:moveTo>
                    <a:pt x="1027" y="2489"/>
                  </a:moveTo>
                  <a:cubicBezTo>
                    <a:pt x="1027" y="2489"/>
                    <a:pt x="0" y="366"/>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8406725" y="2941375"/>
              <a:ext cx="134700" cy="34250"/>
            </a:xfrm>
            <a:custGeom>
              <a:avLst/>
              <a:gdLst/>
              <a:ahLst/>
              <a:cxnLst/>
              <a:rect l="l" t="t" r="r" b="b"/>
              <a:pathLst>
                <a:path w="5388" h="1370" extrusionOk="0">
                  <a:moveTo>
                    <a:pt x="0" y="1370"/>
                  </a:moveTo>
                  <a:cubicBezTo>
                    <a:pt x="0" y="1370"/>
                    <a:pt x="2465" y="0"/>
                    <a:pt x="5387" y="1073"/>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9278650" y="2584725"/>
              <a:ext cx="163225" cy="169500"/>
            </a:xfrm>
            <a:custGeom>
              <a:avLst/>
              <a:gdLst/>
              <a:ahLst/>
              <a:cxnLst/>
              <a:rect l="l" t="t" r="r" b="b"/>
              <a:pathLst>
                <a:path w="6529" h="6780" extrusionOk="0">
                  <a:moveTo>
                    <a:pt x="0" y="5661"/>
                  </a:moveTo>
                  <a:cubicBezTo>
                    <a:pt x="0" y="5661"/>
                    <a:pt x="6163" y="1"/>
                    <a:pt x="6528" y="67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9401900" y="2570450"/>
              <a:ext cx="39975" cy="43975"/>
            </a:xfrm>
            <a:custGeom>
              <a:avLst/>
              <a:gdLst/>
              <a:ahLst/>
              <a:cxnLst/>
              <a:rect l="l" t="t" r="r" b="b"/>
              <a:pathLst>
                <a:path w="1599" h="1759" extrusionOk="0">
                  <a:moveTo>
                    <a:pt x="115" y="1758"/>
                  </a:moveTo>
                  <a:cubicBezTo>
                    <a:pt x="115" y="1758"/>
                    <a:pt x="1" y="252"/>
                    <a:pt x="1233" y="1"/>
                  </a:cubicBezTo>
                  <a:cubicBezTo>
                    <a:pt x="1188" y="1"/>
                    <a:pt x="1598" y="1530"/>
                    <a:pt x="115" y="17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9106325" y="2899150"/>
              <a:ext cx="72475" cy="113575"/>
            </a:xfrm>
            <a:custGeom>
              <a:avLst/>
              <a:gdLst/>
              <a:ahLst/>
              <a:cxnLst/>
              <a:rect l="l" t="t" r="r" b="b"/>
              <a:pathLst>
                <a:path w="2899" h="4543" extrusionOk="0">
                  <a:moveTo>
                    <a:pt x="1552" y="4542"/>
                  </a:moveTo>
                  <a:cubicBezTo>
                    <a:pt x="1552" y="4542"/>
                    <a:pt x="0" y="1918"/>
                    <a:pt x="1895" y="0"/>
                  </a:cubicBezTo>
                  <a:cubicBezTo>
                    <a:pt x="1895" y="0"/>
                    <a:pt x="2899" y="2351"/>
                    <a:pt x="1552" y="4542"/>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8313700" y="3562225"/>
              <a:ext cx="35400" cy="146675"/>
            </a:xfrm>
            <a:custGeom>
              <a:avLst/>
              <a:gdLst/>
              <a:ahLst/>
              <a:cxnLst/>
              <a:rect l="l" t="t" r="r" b="b"/>
              <a:pathLst>
                <a:path w="1416" h="5867" extrusionOk="0">
                  <a:moveTo>
                    <a:pt x="1416" y="5866"/>
                  </a:moveTo>
                  <a:cubicBezTo>
                    <a:pt x="1416" y="5866"/>
                    <a:pt x="1" y="1826"/>
                    <a:pt x="731"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8646375" y="2431800"/>
              <a:ext cx="944425" cy="442250"/>
            </a:xfrm>
            <a:custGeom>
              <a:avLst/>
              <a:gdLst/>
              <a:ahLst/>
              <a:cxnLst/>
              <a:rect l="l" t="t" r="r" b="b"/>
              <a:pathLst>
                <a:path w="37777" h="17690" extrusionOk="0">
                  <a:moveTo>
                    <a:pt x="37777" y="5684"/>
                  </a:moveTo>
                  <a:lnTo>
                    <a:pt x="35494" y="13924"/>
                  </a:lnTo>
                  <a:cubicBezTo>
                    <a:pt x="31705" y="14357"/>
                    <a:pt x="27300" y="14517"/>
                    <a:pt x="22940" y="14517"/>
                  </a:cubicBezTo>
                  <a:lnTo>
                    <a:pt x="22940" y="14586"/>
                  </a:lnTo>
                  <a:cubicBezTo>
                    <a:pt x="22598" y="14677"/>
                    <a:pt x="22233" y="14745"/>
                    <a:pt x="21890" y="14814"/>
                  </a:cubicBezTo>
                  <a:lnTo>
                    <a:pt x="21822" y="15727"/>
                  </a:lnTo>
                  <a:lnTo>
                    <a:pt x="21822" y="15727"/>
                  </a:lnTo>
                  <a:lnTo>
                    <a:pt x="21708" y="17599"/>
                  </a:lnTo>
                  <a:cubicBezTo>
                    <a:pt x="19083" y="16206"/>
                    <a:pt x="15613" y="17690"/>
                    <a:pt x="15613" y="17690"/>
                  </a:cubicBezTo>
                  <a:lnTo>
                    <a:pt x="15499" y="15955"/>
                  </a:lnTo>
                  <a:lnTo>
                    <a:pt x="15454" y="15978"/>
                  </a:lnTo>
                  <a:lnTo>
                    <a:pt x="15408" y="14791"/>
                  </a:lnTo>
                  <a:cubicBezTo>
                    <a:pt x="14723" y="14677"/>
                    <a:pt x="14312" y="14586"/>
                    <a:pt x="14312" y="14586"/>
                  </a:cubicBezTo>
                  <a:lnTo>
                    <a:pt x="14312" y="14357"/>
                  </a:lnTo>
                  <a:cubicBezTo>
                    <a:pt x="7122" y="14106"/>
                    <a:pt x="1599" y="13604"/>
                    <a:pt x="1599" y="13604"/>
                  </a:cubicBezTo>
                  <a:lnTo>
                    <a:pt x="1" y="6232"/>
                  </a:lnTo>
                  <a:cubicBezTo>
                    <a:pt x="20681" y="0"/>
                    <a:pt x="37777" y="5684"/>
                    <a:pt x="37777" y="56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622"/>
        <p:cNvGrpSpPr/>
        <p:nvPr/>
      </p:nvGrpSpPr>
      <p:grpSpPr>
        <a:xfrm>
          <a:off x="0" y="0"/>
          <a:ext cx="0" cy="0"/>
          <a:chOff x="0" y="0"/>
          <a:chExt cx="0" cy="0"/>
        </a:xfrm>
      </p:grpSpPr>
      <p:grpSp>
        <p:nvGrpSpPr>
          <p:cNvPr id="623" name="Google Shape;623;p15"/>
          <p:cNvGrpSpPr/>
          <p:nvPr/>
        </p:nvGrpSpPr>
        <p:grpSpPr>
          <a:xfrm>
            <a:off x="-301" y="1044650"/>
            <a:ext cx="9144079" cy="4162175"/>
            <a:chOff x="-301" y="1044650"/>
            <a:chExt cx="9144079" cy="4162175"/>
          </a:xfrm>
        </p:grpSpPr>
        <p:grpSp>
          <p:nvGrpSpPr>
            <p:cNvPr id="624" name="Google Shape;624;p15"/>
            <p:cNvGrpSpPr/>
            <p:nvPr/>
          </p:nvGrpSpPr>
          <p:grpSpPr>
            <a:xfrm>
              <a:off x="6696700" y="1044650"/>
              <a:ext cx="1551150" cy="2880425"/>
              <a:chOff x="6696700" y="981325"/>
              <a:chExt cx="1551150" cy="2880425"/>
            </a:xfrm>
          </p:grpSpPr>
          <p:sp>
            <p:nvSpPr>
              <p:cNvPr id="625" name="Google Shape;625;p15"/>
              <p:cNvSpPr/>
              <p:nvPr/>
            </p:nvSpPr>
            <p:spPr>
              <a:xfrm>
                <a:off x="6696700" y="981325"/>
                <a:ext cx="1551150" cy="2880425"/>
              </a:xfrm>
              <a:custGeom>
                <a:avLst/>
                <a:gdLst/>
                <a:ahLst/>
                <a:cxnLst/>
                <a:rect l="l" t="t" r="r" b="b"/>
                <a:pathLst>
                  <a:path w="62046" h="115217" extrusionOk="0">
                    <a:moveTo>
                      <a:pt x="3904" y="115217"/>
                    </a:moveTo>
                    <a:lnTo>
                      <a:pt x="1" y="3470"/>
                    </a:lnTo>
                    <a:lnTo>
                      <a:pt x="62045" y="1"/>
                    </a:lnTo>
                    <a:lnTo>
                      <a:pt x="57442" y="1152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6788450" y="1068050"/>
                <a:ext cx="1386000" cy="2793700"/>
              </a:xfrm>
              <a:custGeom>
                <a:avLst/>
                <a:gdLst/>
                <a:ahLst/>
                <a:cxnLst/>
                <a:rect l="l" t="t" r="r" b="b"/>
                <a:pathLst>
                  <a:path w="55440" h="111748" extrusionOk="0">
                    <a:moveTo>
                      <a:pt x="55440" y="1"/>
                    </a:moveTo>
                    <a:lnTo>
                      <a:pt x="0" y="3337"/>
                    </a:lnTo>
                    <a:lnTo>
                      <a:pt x="2469" y="111748"/>
                    </a:lnTo>
                    <a:lnTo>
                      <a:pt x="50937" y="111748"/>
                    </a:lnTo>
                    <a:lnTo>
                      <a:pt x="55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6790100" y="1114750"/>
                <a:ext cx="1326825" cy="2747000"/>
              </a:xfrm>
              <a:custGeom>
                <a:avLst/>
                <a:gdLst/>
                <a:ahLst/>
                <a:cxnLst/>
                <a:rect l="l" t="t" r="r" b="b"/>
                <a:pathLst>
                  <a:path w="53073" h="109880" extrusionOk="0">
                    <a:moveTo>
                      <a:pt x="49770" y="109880"/>
                    </a:moveTo>
                    <a:lnTo>
                      <a:pt x="53072" y="1"/>
                    </a:lnTo>
                    <a:lnTo>
                      <a:pt x="1" y="2636"/>
                    </a:lnTo>
                    <a:lnTo>
                      <a:pt x="2403" y="10988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7726600" y="1209825"/>
                <a:ext cx="311925" cy="1459400"/>
              </a:xfrm>
              <a:custGeom>
                <a:avLst/>
                <a:gdLst/>
                <a:ahLst/>
                <a:cxnLst/>
                <a:rect l="l" t="t" r="r" b="b"/>
                <a:pathLst>
                  <a:path w="12477" h="58376" extrusionOk="0">
                    <a:moveTo>
                      <a:pt x="1" y="58376"/>
                    </a:moveTo>
                    <a:lnTo>
                      <a:pt x="9775" y="58376"/>
                    </a:lnTo>
                    <a:lnTo>
                      <a:pt x="12477" y="1"/>
                    </a:lnTo>
                    <a:lnTo>
                      <a:pt x="1302" y="66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7015275" y="1790250"/>
                <a:ext cx="556250" cy="317750"/>
              </a:xfrm>
              <a:custGeom>
                <a:avLst/>
                <a:gdLst/>
                <a:ahLst/>
                <a:cxnLst/>
                <a:rect l="l" t="t" r="r" b="b"/>
                <a:pathLst>
                  <a:path w="22250" h="12710" extrusionOk="0">
                    <a:moveTo>
                      <a:pt x="22249" y="0"/>
                    </a:moveTo>
                    <a:lnTo>
                      <a:pt x="0" y="1368"/>
                    </a:lnTo>
                    <a:lnTo>
                      <a:pt x="1201" y="12709"/>
                    </a:lnTo>
                    <a:lnTo>
                      <a:pt x="20715" y="12709"/>
                    </a:lnTo>
                    <a:lnTo>
                      <a:pt x="222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5"/>
              <p:cNvSpPr/>
              <p:nvPr/>
            </p:nvSpPr>
            <p:spPr>
              <a:xfrm>
                <a:off x="7955950" y="1209825"/>
                <a:ext cx="82575" cy="1459400"/>
              </a:xfrm>
              <a:custGeom>
                <a:avLst/>
                <a:gdLst/>
                <a:ahLst/>
                <a:cxnLst/>
                <a:rect l="l" t="t" r="r" b="b"/>
                <a:pathLst>
                  <a:path w="3303" h="58376" extrusionOk="0">
                    <a:moveTo>
                      <a:pt x="3303" y="1"/>
                    </a:moveTo>
                    <a:lnTo>
                      <a:pt x="2569" y="34"/>
                    </a:lnTo>
                    <a:lnTo>
                      <a:pt x="0" y="58376"/>
                    </a:lnTo>
                    <a:lnTo>
                      <a:pt x="601" y="58376"/>
                    </a:lnTo>
                    <a:lnTo>
                      <a:pt x="3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a:off x="6788450" y="1068050"/>
                <a:ext cx="1386000" cy="141800"/>
              </a:xfrm>
              <a:custGeom>
                <a:avLst/>
                <a:gdLst/>
                <a:ahLst/>
                <a:cxnLst/>
                <a:rect l="l" t="t" r="r" b="b"/>
                <a:pathLst>
                  <a:path w="55440" h="5672" extrusionOk="0">
                    <a:moveTo>
                      <a:pt x="55440" y="1"/>
                    </a:moveTo>
                    <a:lnTo>
                      <a:pt x="0" y="3337"/>
                    </a:lnTo>
                    <a:lnTo>
                      <a:pt x="67" y="5672"/>
                    </a:lnTo>
                    <a:lnTo>
                      <a:pt x="53105" y="3370"/>
                    </a:lnTo>
                    <a:lnTo>
                      <a:pt x="55440" y="1"/>
                    </a:lnTo>
                    <a:close/>
                  </a:path>
                </a:pathLst>
              </a:custGeom>
              <a:solidFill>
                <a:srgbClr val="4BA083">
                  <a:alpha val="5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a:off x="7544825" y="1168975"/>
                <a:ext cx="201825" cy="202725"/>
              </a:xfrm>
              <a:custGeom>
                <a:avLst/>
                <a:gdLst/>
                <a:ahLst/>
                <a:cxnLst/>
                <a:rect l="l" t="t" r="r" b="b"/>
                <a:pathLst>
                  <a:path w="8073" h="8109" extrusionOk="0">
                    <a:moveTo>
                      <a:pt x="8073" y="0"/>
                    </a:moveTo>
                    <a:lnTo>
                      <a:pt x="0" y="334"/>
                    </a:lnTo>
                    <a:cubicBezTo>
                      <a:pt x="0" y="334"/>
                      <a:pt x="1772" y="8108"/>
                      <a:pt x="4141" y="8108"/>
                    </a:cubicBezTo>
                    <a:cubicBezTo>
                      <a:pt x="5348" y="8108"/>
                      <a:pt x="6710" y="6091"/>
                      <a:pt x="8073" y="0"/>
                    </a:cubicBezTo>
                    <a:close/>
                  </a:path>
                </a:pathLst>
              </a:custGeom>
              <a:solidFill>
                <a:srgbClr val="4BA083">
                  <a:alpha val="5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a:off x="7083650" y="1949525"/>
                <a:ext cx="220175" cy="38375"/>
              </a:xfrm>
              <a:custGeom>
                <a:avLst/>
                <a:gdLst/>
                <a:ahLst/>
                <a:cxnLst/>
                <a:rect l="l" t="t" r="r" b="b"/>
                <a:pathLst>
                  <a:path w="8807" h="1535" extrusionOk="0">
                    <a:moveTo>
                      <a:pt x="1" y="0"/>
                    </a:moveTo>
                    <a:lnTo>
                      <a:pt x="1" y="1535"/>
                    </a:lnTo>
                    <a:lnTo>
                      <a:pt x="8807" y="1535"/>
                    </a:lnTo>
                    <a:lnTo>
                      <a:pt x="8807" y="134"/>
                    </a:lnTo>
                    <a:close/>
                  </a:path>
                </a:pathLst>
              </a:custGeom>
              <a:solidFill>
                <a:srgbClr val="F1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a:off x="7351350" y="1952850"/>
                <a:ext cx="130100" cy="35050"/>
              </a:xfrm>
              <a:custGeom>
                <a:avLst/>
                <a:gdLst/>
                <a:ahLst/>
                <a:cxnLst/>
                <a:rect l="l" t="t" r="r" b="b"/>
                <a:pathLst>
                  <a:path w="5204" h="1402" extrusionOk="0">
                    <a:moveTo>
                      <a:pt x="0" y="1"/>
                    </a:moveTo>
                    <a:lnTo>
                      <a:pt x="5204" y="1"/>
                    </a:lnTo>
                    <a:lnTo>
                      <a:pt x="5204" y="1402"/>
                    </a:lnTo>
                    <a:lnTo>
                      <a:pt x="0" y="1402"/>
                    </a:lnTo>
                    <a:close/>
                  </a:path>
                </a:pathLst>
              </a:custGeom>
              <a:solidFill>
                <a:srgbClr val="F1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7971775" y="2620000"/>
                <a:ext cx="77600" cy="296075"/>
              </a:xfrm>
              <a:custGeom>
                <a:avLst/>
                <a:gdLst/>
                <a:ahLst/>
                <a:cxnLst/>
                <a:rect l="l" t="t" r="r" b="b"/>
                <a:pathLst>
                  <a:path w="3104" h="11843" extrusionOk="0">
                    <a:moveTo>
                      <a:pt x="3103" y="1"/>
                    </a:moveTo>
                    <a:lnTo>
                      <a:pt x="1002" y="368"/>
                    </a:lnTo>
                    <a:lnTo>
                      <a:pt x="1" y="11576"/>
                    </a:lnTo>
                    <a:lnTo>
                      <a:pt x="2836" y="11842"/>
                    </a:lnTo>
                    <a:lnTo>
                      <a:pt x="3103"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7001100" y="1824425"/>
                <a:ext cx="44225" cy="283575"/>
              </a:xfrm>
              <a:custGeom>
                <a:avLst/>
                <a:gdLst/>
                <a:ahLst/>
                <a:cxnLst/>
                <a:rect l="l" t="t" r="r" b="b"/>
                <a:pathLst>
                  <a:path w="1769" h="11343" extrusionOk="0">
                    <a:moveTo>
                      <a:pt x="567" y="1"/>
                    </a:moveTo>
                    <a:lnTo>
                      <a:pt x="0" y="1"/>
                    </a:lnTo>
                    <a:lnTo>
                      <a:pt x="1101" y="11342"/>
                    </a:lnTo>
                    <a:lnTo>
                      <a:pt x="1768" y="1134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8016825" y="1152275"/>
                <a:ext cx="99250" cy="2709475"/>
              </a:xfrm>
              <a:custGeom>
                <a:avLst/>
                <a:gdLst/>
                <a:ahLst/>
                <a:cxnLst/>
                <a:rect l="l" t="t" r="r" b="b"/>
                <a:pathLst>
                  <a:path w="3970" h="108379" extrusionOk="0">
                    <a:moveTo>
                      <a:pt x="3970" y="1"/>
                    </a:moveTo>
                    <a:lnTo>
                      <a:pt x="0" y="108379"/>
                    </a:lnTo>
                    <a:lnTo>
                      <a:pt x="1101" y="108379"/>
                    </a:lnTo>
                    <a:lnTo>
                      <a:pt x="39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7726600" y="2286425"/>
                <a:ext cx="245200" cy="382800"/>
              </a:xfrm>
              <a:custGeom>
                <a:avLst/>
                <a:gdLst/>
                <a:ahLst/>
                <a:cxnLst/>
                <a:rect l="l" t="t" r="r" b="b"/>
                <a:pathLst>
                  <a:path w="9808" h="15312" extrusionOk="0">
                    <a:moveTo>
                      <a:pt x="335" y="1"/>
                    </a:moveTo>
                    <a:lnTo>
                      <a:pt x="1" y="15312"/>
                    </a:lnTo>
                    <a:lnTo>
                      <a:pt x="9174" y="15312"/>
                    </a:lnTo>
                    <a:lnTo>
                      <a:pt x="9808" y="901"/>
                    </a:lnTo>
                    <a:lnTo>
                      <a:pt x="3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7265450" y="1790250"/>
                <a:ext cx="255200" cy="317750"/>
              </a:xfrm>
              <a:custGeom>
                <a:avLst/>
                <a:gdLst/>
                <a:ahLst/>
                <a:cxnLst/>
                <a:rect l="l" t="t" r="r" b="b"/>
                <a:pathLst>
                  <a:path w="10208" h="12710" extrusionOk="0">
                    <a:moveTo>
                      <a:pt x="10208" y="0"/>
                    </a:moveTo>
                    <a:lnTo>
                      <a:pt x="1101" y="701"/>
                    </a:lnTo>
                    <a:lnTo>
                      <a:pt x="0" y="12709"/>
                    </a:lnTo>
                    <a:lnTo>
                      <a:pt x="7039" y="12709"/>
                    </a:lnTo>
                    <a:lnTo>
                      <a:pt x="1020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7996800" y="2620000"/>
                <a:ext cx="80075" cy="266875"/>
              </a:xfrm>
              <a:custGeom>
                <a:avLst/>
                <a:gdLst/>
                <a:ahLst/>
                <a:cxnLst/>
                <a:rect l="l" t="t" r="r" b="b"/>
                <a:pathLst>
                  <a:path w="3203" h="10675" extrusionOk="0">
                    <a:moveTo>
                      <a:pt x="2102" y="1"/>
                    </a:moveTo>
                    <a:lnTo>
                      <a:pt x="1" y="368"/>
                    </a:lnTo>
                    <a:lnTo>
                      <a:pt x="1" y="801"/>
                    </a:lnTo>
                    <a:lnTo>
                      <a:pt x="1635" y="868"/>
                    </a:lnTo>
                    <a:lnTo>
                      <a:pt x="1368" y="9908"/>
                    </a:lnTo>
                    <a:lnTo>
                      <a:pt x="1" y="9874"/>
                    </a:lnTo>
                    <a:lnTo>
                      <a:pt x="1" y="10375"/>
                    </a:lnTo>
                    <a:lnTo>
                      <a:pt x="2636" y="10675"/>
                    </a:lnTo>
                    <a:lnTo>
                      <a:pt x="3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8042675" y="2620000"/>
                <a:ext cx="34200" cy="266875"/>
              </a:xfrm>
              <a:custGeom>
                <a:avLst/>
                <a:gdLst/>
                <a:ahLst/>
                <a:cxnLst/>
                <a:rect l="l" t="t" r="r" b="b"/>
                <a:pathLst>
                  <a:path w="1368" h="10675" extrusionOk="0">
                    <a:moveTo>
                      <a:pt x="267" y="1"/>
                    </a:moveTo>
                    <a:lnTo>
                      <a:pt x="0" y="10575"/>
                    </a:lnTo>
                    <a:lnTo>
                      <a:pt x="801" y="10675"/>
                    </a:lnTo>
                    <a:lnTo>
                      <a:pt x="13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2" name="Google Shape;642;p15"/>
            <p:cNvSpPr/>
            <p:nvPr/>
          </p:nvSpPr>
          <p:spPr>
            <a:xfrm>
              <a:off x="-301" y="3925050"/>
              <a:ext cx="9144079" cy="1281775"/>
            </a:xfrm>
            <a:custGeom>
              <a:avLst/>
              <a:gdLst/>
              <a:ahLst/>
              <a:cxnLst/>
              <a:rect l="l" t="t" r="r" b="b"/>
              <a:pathLst>
                <a:path w="250180" h="51271" extrusionOk="0">
                  <a:moveTo>
                    <a:pt x="0" y="1"/>
                  </a:moveTo>
                  <a:lnTo>
                    <a:pt x="250179" y="1"/>
                  </a:lnTo>
                  <a:lnTo>
                    <a:pt x="250179" y="51271"/>
                  </a:lnTo>
                  <a:lnTo>
                    <a:pt x="0" y="512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 name="Google Shape;643;p15"/>
          <p:cNvSpPr txBox="1">
            <a:spLocks noGrp="1"/>
          </p:cNvSpPr>
          <p:nvPr>
            <p:ph type="subTitle" idx="1"/>
          </p:nvPr>
        </p:nvSpPr>
        <p:spPr>
          <a:xfrm>
            <a:off x="720000" y="2792200"/>
            <a:ext cx="3570000" cy="1085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4" name="Google Shape;644;p15"/>
          <p:cNvSpPr txBox="1">
            <a:spLocks noGrp="1"/>
          </p:cNvSpPr>
          <p:nvPr>
            <p:ph type="title"/>
          </p:nvPr>
        </p:nvSpPr>
        <p:spPr>
          <a:xfrm flipH="1">
            <a:off x="720000" y="1171600"/>
            <a:ext cx="4571400" cy="1620900"/>
          </a:xfrm>
          <a:prstGeom prst="rect">
            <a:avLst/>
          </a:prstGeom>
        </p:spPr>
        <p:txBody>
          <a:bodyPr spcFirstLastPara="1" wrap="square" lIns="91425" tIns="91425" rIns="91425" bIns="91425" anchor="t" anchorCtr="0">
            <a:noAutofit/>
          </a:bodyPr>
          <a:lstStyle>
            <a:lvl1pPr lvl="0" rtl="0">
              <a:spcBef>
                <a:spcPts val="0"/>
              </a:spcBef>
              <a:spcAft>
                <a:spcPts val="0"/>
              </a:spcAft>
              <a:buSzPts val="2900"/>
              <a:buNone/>
              <a:defRPr sz="10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45" name="Google Shape;645;p15"/>
          <p:cNvGrpSpPr/>
          <p:nvPr/>
        </p:nvGrpSpPr>
        <p:grpSpPr>
          <a:xfrm>
            <a:off x="720015" y="411250"/>
            <a:ext cx="717953" cy="760352"/>
            <a:chOff x="3888875" y="130725"/>
            <a:chExt cx="861475" cy="912350"/>
          </a:xfrm>
        </p:grpSpPr>
        <p:sp>
          <p:nvSpPr>
            <p:cNvPr id="646" name="Google Shape;646;p15"/>
            <p:cNvSpPr/>
            <p:nvPr/>
          </p:nvSpPr>
          <p:spPr>
            <a:xfrm>
              <a:off x="3888875" y="202450"/>
              <a:ext cx="839775" cy="840625"/>
            </a:xfrm>
            <a:custGeom>
              <a:avLst/>
              <a:gdLst/>
              <a:ahLst/>
              <a:cxnLst/>
              <a:rect l="l" t="t" r="r" b="b"/>
              <a:pathLst>
                <a:path w="33591" h="33625" extrusionOk="0">
                  <a:moveTo>
                    <a:pt x="16779" y="0"/>
                  </a:moveTo>
                  <a:cubicBezTo>
                    <a:pt x="7505" y="0"/>
                    <a:pt x="0" y="7539"/>
                    <a:pt x="0" y="16812"/>
                  </a:cubicBezTo>
                  <a:cubicBezTo>
                    <a:pt x="0" y="26085"/>
                    <a:pt x="7505" y="33624"/>
                    <a:pt x="16779" y="33624"/>
                  </a:cubicBezTo>
                  <a:cubicBezTo>
                    <a:pt x="26085" y="33624"/>
                    <a:pt x="33591" y="26085"/>
                    <a:pt x="33591" y="16812"/>
                  </a:cubicBezTo>
                  <a:cubicBezTo>
                    <a:pt x="33591" y="7539"/>
                    <a:pt x="26085" y="0"/>
                    <a:pt x="16779" y="0"/>
                  </a:cubicBez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3898875" y="132400"/>
              <a:ext cx="840625" cy="840625"/>
            </a:xfrm>
            <a:custGeom>
              <a:avLst/>
              <a:gdLst/>
              <a:ahLst/>
              <a:cxnLst/>
              <a:rect l="l" t="t" r="r" b="b"/>
              <a:pathLst>
                <a:path w="33625" h="33625" extrusionOk="0">
                  <a:moveTo>
                    <a:pt x="16812" y="0"/>
                  </a:moveTo>
                  <a:cubicBezTo>
                    <a:pt x="7539" y="0"/>
                    <a:pt x="0" y="7539"/>
                    <a:pt x="0" y="16812"/>
                  </a:cubicBezTo>
                  <a:cubicBezTo>
                    <a:pt x="0" y="26085"/>
                    <a:pt x="7539" y="33624"/>
                    <a:pt x="16812" y="33624"/>
                  </a:cubicBezTo>
                  <a:cubicBezTo>
                    <a:pt x="26086" y="33624"/>
                    <a:pt x="33624" y="26085"/>
                    <a:pt x="33624" y="16812"/>
                  </a:cubicBezTo>
                  <a:cubicBezTo>
                    <a:pt x="33624" y="7539"/>
                    <a:pt x="26086" y="0"/>
                    <a:pt x="16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910550" y="130725"/>
              <a:ext cx="839800" cy="839800"/>
            </a:xfrm>
            <a:custGeom>
              <a:avLst/>
              <a:gdLst/>
              <a:ahLst/>
              <a:cxnLst/>
              <a:rect l="l" t="t" r="r" b="b"/>
              <a:pathLst>
                <a:path w="33592" h="33592" extrusionOk="0">
                  <a:moveTo>
                    <a:pt x="16812" y="0"/>
                  </a:moveTo>
                  <a:cubicBezTo>
                    <a:pt x="7539" y="0"/>
                    <a:pt x="0" y="7506"/>
                    <a:pt x="0" y="16812"/>
                  </a:cubicBezTo>
                  <a:cubicBezTo>
                    <a:pt x="0" y="26086"/>
                    <a:pt x="7539" y="33591"/>
                    <a:pt x="16812" y="33591"/>
                  </a:cubicBezTo>
                  <a:cubicBezTo>
                    <a:pt x="26086" y="33591"/>
                    <a:pt x="33591" y="26086"/>
                    <a:pt x="33591" y="16812"/>
                  </a:cubicBezTo>
                  <a:cubicBezTo>
                    <a:pt x="33591" y="7506"/>
                    <a:pt x="26086" y="0"/>
                    <a:pt x="16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5"/>
            <p:cNvSpPr/>
            <p:nvPr/>
          </p:nvSpPr>
          <p:spPr>
            <a:xfrm>
              <a:off x="3953075" y="173250"/>
              <a:ext cx="754725" cy="754725"/>
            </a:xfrm>
            <a:custGeom>
              <a:avLst/>
              <a:gdLst/>
              <a:ahLst/>
              <a:cxnLst/>
              <a:rect l="l" t="t" r="r" b="b"/>
              <a:pathLst>
                <a:path w="30189" h="30189" extrusionOk="0">
                  <a:moveTo>
                    <a:pt x="15111" y="1"/>
                  </a:moveTo>
                  <a:cubicBezTo>
                    <a:pt x="6772" y="1"/>
                    <a:pt x="1" y="6772"/>
                    <a:pt x="1" y="15111"/>
                  </a:cubicBezTo>
                  <a:cubicBezTo>
                    <a:pt x="1" y="23417"/>
                    <a:pt x="6772" y="30189"/>
                    <a:pt x="15111" y="30189"/>
                  </a:cubicBezTo>
                  <a:cubicBezTo>
                    <a:pt x="23451" y="30189"/>
                    <a:pt x="30189" y="23417"/>
                    <a:pt x="30189" y="15111"/>
                  </a:cubicBezTo>
                  <a:cubicBezTo>
                    <a:pt x="30189" y="6772"/>
                    <a:pt x="23451" y="1"/>
                    <a:pt x="15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3953075" y="198275"/>
              <a:ext cx="729725" cy="729700"/>
            </a:xfrm>
            <a:custGeom>
              <a:avLst/>
              <a:gdLst/>
              <a:ahLst/>
              <a:cxnLst/>
              <a:rect l="l" t="t" r="r" b="b"/>
              <a:pathLst>
                <a:path w="29189" h="29188" extrusionOk="0">
                  <a:moveTo>
                    <a:pt x="29188" y="14577"/>
                  </a:moveTo>
                  <a:cubicBezTo>
                    <a:pt x="29188" y="22650"/>
                    <a:pt x="22650" y="29188"/>
                    <a:pt x="14611" y="29188"/>
                  </a:cubicBezTo>
                  <a:cubicBezTo>
                    <a:pt x="6539" y="29188"/>
                    <a:pt x="1" y="22650"/>
                    <a:pt x="1" y="14577"/>
                  </a:cubicBezTo>
                  <a:cubicBezTo>
                    <a:pt x="1" y="6538"/>
                    <a:pt x="6539" y="0"/>
                    <a:pt x="14611" y="0"/>
                  </a:cubicBezTo>
                  <a:cubicBezTo>
                    <a:pt x="22650" y="0"/>
                    <a:pt x="29188" y="6538"/>
                    <a:pt x="29188" y="145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4308325" y="207450"/>
              <a:ext cx="20050" cy="58400"/>
            </a:xfrm>
            <a:custGeom>
              <a:avLst/>
              <a:gdLst/>
              <a:ahLst/>
              <a:cxnLst/>
              <a:rect l="l" t="t" r="r" b="b"/>
              <a:pathLst>
                <a:path w="802" h="2336" extrusionOk="0">
                  <a:moveTo>
                    <a:pt x="1" y="0"/>
                  </a:moveTo>
                  <a:lnTo>
                    <a:pt x="1" y="2335"/>
                  </a:lnTo>
                  <a:lnTo>
                    <a:pt x="801" y="2335"/>
                  </a:lnTo>
                  <a:lnTo>
                    <a:pt x="801" y="0"/>
                  </a:lnTo>
                  <a:close/>
                </a:path>
              </a:pathLst>
            </a:custGeom>
            <a:solidFill>
              <a:srgbClr val="593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4308325" y="856250"/>
              <a:ext cx="20050" cy="62550"/>
            </a:xfrm>
            <a:custGeom>
              <a:avLst/>
              <a:gdLst/>
              <a:ahLst/>
              <a:cxnLst/>
              <a:rect l="l" t="t" r="r" b="b"/>
              <a:pathLst>
                <a:path w="802" h="2502" extrusionOk="0">
                  <a:moveTo>
                    <a:pt x="1" y="0"/>
                  </a:moveTo>
                  <a:lnTo>
                    <a:pt x="1" y="2502"/>
                  </a:lnTo>
                  <a:lnTo>
                    <a:pt x="801" y="2502"/>
                  </a:lnTo>
                  <a:lnTo>
                    <a:pt x="8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4602700" y="552700"/>
              <a:ext cx="71750" cy="20025"/>
            </a:xfrm>
            <a:custGeom>
              <a:avLst/>
              <a:gdLst/>
              <a:ahLst/>
              <a:cxnLst/>
              <a:rect l="l" t="t" r="r" b="b"/>
              <a:pathLst>
                <a:path w="2870" h="801" extrusionOk="0">
                  <a:moveTo>
                    <a:pt x="1" y="0"/>
                  </a:moveTo>
                  <a:lnTo>
                    <a:pt x="1" y="801"/>
                  </a:lnTo>
                  <a:lnTo>
                    <a:pt x="2870" y="801"/>
                  </a:lnTo>
                  <a:lnTo>
                    <a:pt x="2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3962250" y="552700"/>
              <a:ext cx="75075" cy="20025"/>
            </a:xfrm>
            <a:custGeom>
              <a:avLst/>
              <a:gdLst/>
              <a:ahLst/>
              <a:cxnLst/>
              <a:rect l="l" t="t" r="r" b="b"/>
              <a:pathLst>
                <a:path w="3003" h="801" extrusionOk="0">
                  <a:moveTo>
                    <a:pt x="0" y="0"/>
                  </a:moveTo>
                  <a:lnTo>
                    <a:pt x="0" y="801"/>
                  </a:lnTo>
                  <a:lnTo>
                    <a:pt x="3003" y="801"/>
                  </a:lnTo>
                  <a:lnTo>
                    <a:pt x="3003" y="0"/>
                  </a:lnTo>
                  <a:close/>
                </a:path>
              </a:pathLst>
            </a:custGeom>
            <a:solidFill>
              <a:srgbClr val="593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4463450" y="278325"/>
              <a:ext cx="30050" cy="43400"/>
            </a:xfrm>
            <a:custGeom>
              <a:avLst/>
              <a:gdLst/>
              <a:ahLst/>
              <a:cxnLst/>
              <a:rect l="l" t="t" r="r" b="b"/>
              <a:pathLst>
                <a:path w="1202" h="1736" extrusionOk="0">
                  <a:moveTo>
                    <a:pt x="1001" y="1"/>
                  </a:moveTo>
                  <a:lnTo>
                    <a:pt x="0" y="1602"/>
                  </a:lnTo>
                  <a:lnTo>
                    <a:pt x="234" y="1735"/>
                  </a:lnTo>
                  <a:lnTo>
                    <a:pt x="1201" y="134"/>
                  </a:lnTo>
                  <a:lnTo>
                    <a:pt x="1001" y="1"/>
                  </a:lnTo>
                  <a:close/>
                </a:path>
              </a:pathLst>
            </a:custGeom>
            <a:solidFill>
              <a:srgbClr val="593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4143225" y="807875"/>
              <a:ext cx="27525" cy="38375"/>
            </a:xfrm>
            <a:custGeom>
              <a:avLst/>
              <a:gdLst/>
              <a:ahLst/>
              <a:cxnLst/>
              <a:rect l="l" t="t" r="r" b="b"/>
              <a:pathLst>
                <a:path w="1101" h="1535" extrusionOk="0">
                  <a:moveTo>
                    <a:pt x="901" y="0"/>
                  </a:moveTo>
                  <a:lnTo>
                    <a:pt x="0" y="1401"/>
                  </a:lnTo>
                  <a:lnTo>
                    <a:pt x="234" y="1535"/>
                  </a:lnTo>
                  <a:lnTo>
                    <a:pt x="1101" y="101"/>
                  </a:lnTo>
                  <a:lnTo>
                    <a:pt x="9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4565175" y="400075"/>
              <a:ext cx="44225" cy="28375"/>
            </a:xfrm>
            <a:custGeom>
              <a:avLst/>
              <a:gdLst/>
              <a:ahLst/>
              <a:cxnLst/>
              <a:rect l="l" t="t" r="r" b="b"/>
              <a:pathLst>
                <a:path w="1769" h="1135" extrusionOk="0">
                  <a:moveTo>
                    <a:pt x="1635" y="1"/>
                  </a:moveTo>
                  <a:lnTo>
                    <a:pt x="1" y="901"/>
                  </a:lnTo>
                  <a:lnTo>
                    <a:pt x="134" y="1135"/>
                  </a:lnTo>
                  <a:lnTo>
                    <a:pt x="1769" y="234"/>
                  </a:lnTo>
                  <a:lnTo>
                    <a:pt x="1635" y="1"/>
                  </a:lnTo>
                  <a:close/>
                </a:path>
              </a:pathLst>
            </a:custGeom>
            <a:solidFill>
              <a:srgbClr val="593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4027300" y="699450"/>
              <a:ext cx="39225" cy="25900"/>
            </a:xfrm>
            <a:custGeom>
              <a:avLst/>
              <a:gdLst/>
              <a:ahLst/>
              <a:cxnLst/>
              <a:rect l="l" t="t" r="r" b="b"/>
              <a:pathLst>
                <a:path w="1569" h="1036" extrusionOk="0">
                  <a:moveTo>
                    <a:pt x="1468" y="1"/>
                  </a:moveTo>
                  <a:lnTo>
                    <a:pt x="0" y="802"/>
                  </a:lnTo>
                  <a:lnTo>
                    <a:pt x="134" y="1035"/>
                  </a:lnTo>
                  <a:lnTo>
                    <a:pt x="1568" y="234"/>
                  </a:lnTo>
                  <a:lnTo>
                    <a:pt x="14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5"/>
            <p:cNvSpPr/>
            <p:nvPr/>
          </p:nvSpPr>
          <p:spPr>
            <a:xfrm>
              <a:off x="4567675" y="692800"/>
              <a:ext cx="44225" cy="27525"/>
            </a:xfrm>
            <a:custGeom>
              <a:avLst/>
              <a:gdLst/>
              <a:ahLst/>
              <a:cxnLst/>
              <a:rect l="l" t="t" r="r" b="b"/>
              <a:pathLst>
                <a:path w="1769" h="1101" extrusionOk="0">
                  <a:moveTo>
                    <a:pt x="134" y="0"/>
                  </a:moveTo>
                  <a:lnTo>
                    <a:pt x="1" y="234"/>
                  </a:lnTo>
                  <a:lnTo>
                    <a:pt x="1669" y="1101"/>
                  </a:lnTo>
                  <a:lnTo>
                    <a:pt x="1769" y="867"/>
                  </a:lnTo>
                  <a:lnTo>
                    <a:pt x="1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5"/>
            <p:cNvSpPr/>
            <p:nvPr/>
          </p:nvSpPr>
          <p:spPr>
            <a:xfrm>
              <a:off x="4025625" y="405925"/>
              <a:ext cx="40050" cy="25025"/>
            </a:xfrm>
            <a:custGeom>
              <a:avLst/>
              <a:gdLst/>
              <a:ahLst/>
              <a:cxnLst/>
              <a:rect l="l" t="t" r="r" b="b"/>
              <a:pathLst>
                <a:path w="1602" h="1001" extrusionOk="0">
                  <a:moveTo>
                    <a:pt x="101" y="0"/>
                  </a:moveTo>
                  <a:lnTo>
                    <a:pt x="1" y="200"/>
                  </a:lnTo>
                  <a:lnTo>
                    <a:pt x="1468" y="1001"/>
                  </a:lnTo>
                  <a:lnTo>
                    <a:pt x="1602" y="767"/>
                  </a:lnTo>
                  <a:lnTo>
                    <a:pt x="101" y="0"/>
                  </a:lnTo>
                  <a:close/>
                </a:path>
              </a:pathLst>
            </a:custGeom>
            <a:solidFill>
              <a:srgbClr val="593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5"/>
            <p:cNvSpPr/>
            <p:nvPr/>
          </p:nvSpPr>
          <p:spPr>
            <a:xfrm>
              <a:off x="4467600" y="800375"/>
              <a:ext cx="30050" cy="43375"/>
            </a:xfrm>
            <a:custGeom>
              <a:avLst/>
              <a:gdLst/>
              <a:ahLst/>
              <a:cxnLst/>
              <a:rect l="l" t="t" r="r" b="b"/>
              <a:pathLst>
                <a:path w="1202" h="1735" extrusionOk="0">
                  <a:moveTo>
                    <a:pt x="201" y="0"/>
                  </a:moveTo>
                  <a:lnTo>
                    <a:pt x="1" y="134"/>
                  </a:lnTo>
                  <a:lnTo>
                    <a:pt x="1002" y="1735"/>
                  </a:lnTo>
                  <a:lnTo>
                    <a:pt x="1202" y="1601"/>
                  </a:lnTo>
                  <a:lnTo>
                    <a:pt x="2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4139050" y="282500"/>
              <a:ext cx="27525" cy="38375"/>
            </a:xfrm>
            <a:custGeom>
              <a:avLst/>
              <a:gdLst/>
              <a:ahLst/>
              <a:cxnLst/>
              <a:rect l="l" t="t" r="r" b="b"/>
              <a:pathLst>
                <a:path w="1101" h="1535" extrusionOk="0">
                  <a:moveTo>
                    <a:pt x="200" y="0"/>
                  </a:moveTo>
                  <a:lnTo>
                    <a:pt x="0" y="134"/>
                  </a:lnTo>
                  <a:lnTo>
                    <a:pt x="868" y="1535"/>
                  </a:lnTo>
                  <a:lnTo>
                    <a:pt x="1101" y="1401"/>
                  </a:lnTo>
                  <a:lnTo>
                    <a:pt x="200" y="0"/>
                  </a:lnTo>
                  <a:close/>
                </a:path>
              </a:pathLst>
            </a:custGeom>
            <a:solidFill>
              <a:srgbClr val="593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5"/>
            <p:cNvSpPr/>
            <p:nvPr/>
          </p:nvSpPr>
          <p:spPr>
            <a:xfrm>
              <a:off x="3953900" y="198275"/>
              <a:ext cx="732225" cy="550425"/>
            </a:xfrm>
            <a:custGeom>
              <a:avLst/>
              <a:gdLst/>
              <a:ahLst/>
              <a:cxnLst/>
              <a:rect l="l" t="t" r="r" b="b"/>
              <a:pathLst>
                <a:path w="29289" h="22017" extrusionOk="0">
                  <a:moveTo>
                    <a:pt x="29289" y="14644"/>
                  </a:moveTo>
                  <a:lnTo>
                    <a:pt x="29289" y="15311"/>
                  </a:lnTo>
                  <a:cubicBezTo>
                    <a:pt x="26753" y="10975"/>
                    <a:pt x="22050" y="8039"/>
                    <a:pt x="16646" y="8039"/>
                  </a:cubicBezTo>
                  <a:cubicBezTo>
                    <a:pt x="8774" y="8039"/>
                    <a:pt x="2369" y="14277"/>
                    <a:pt x="2002" y="22016"/>
                  </a:cubicBezTo>
                  <a:cubicBezTo>
                    <a:pt x="1535" y="21182"/>
                    <a:pt x="1102" y="20315"/>
                    <a:pt x="801" y="19347"/>
                  </a:cubicBezTo>
                  <a:cubicBezTo>
                    <a:pt x="301" y="17846"/>
                    <a:pt x="1" y="16245"/>
                    <a:pt x="1" y="14644"/>
                  </a:cubicBezTo>
                  <a:cubicBezTo>
                    <a:pt x="1" y="6538"/>
                    <a:pt x="6572" y="0"/>
                    <a:pt x="14645" y="0"/>
                  </a:cubicBezTo>
                  <a:cubicBezTo>
                    <a:pt x="22717" y="0"/>
                    <a:pt x="29289" y="6538"/>
                    <a:pt x="29289" y="14644"/>
                  </a:cubicBez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a:off x="4257450" y="499325"/>
              <a:ext cx="123450" cy="123450"/>
            </a:xfrm>
            <a:custGeom>
              <a:avLst/>
              <a:gdLst/>
              <a:ahLst/>
              <a:cxnLst/>
              <a:rect l="l" t="t" r="r" b="b"/>
              <a:pathLst>
                <a:path w="4938" h="4938" extrusionOk="0">
                  <a:moveTo>
                    <a:pt x="2469" y="767"/>
                  </a:moveTo>
                  <a:cubicBezTo>
                    <a:pt x="3403" y="767"/>
                    <a:pt x="4137" y="1501"/>
                    <a:pt x="4137" y="2435"/>
                  </a:cubicBezTo>
                  <a:cubicBezTo>
                    <a:pt x="4137" y="3336"/>
                    <a:pt x="3403" y="4103"/>
                    <a:pt x="2469" y="4103"/>
                  </a:cubicBezTo>
                  <a:cubicBezTo>
                    <a:pt x="1569" y="4103"/>
                    <a:pt x="802" y="3336"/>
                    <a:pt x="802" y="2435"/>
                  </a:cubicBezTo>
                  <a:cubicBezTo>
                    <a:pt x="802" y="1501"/>
                    <a:pt x="1569" y="767"/>
                    <a:pt x="2469" y="767"/>
                  </a:cubicBezTo>
                  <a:close/>
                  <a:moveTo>
                    <a:pt x="2469" y="0"/>
                  </a:moveTo>
                  <a:cubicBezTo>
                    <a:pt x="1135" y="0"/>
                    <a:pt x="1" y="1101"/>
                    <a:pt x="1" y="2469"/>
                  </a:cubicBezTo>
                  <a:cubicBezTo>
                    <a:pt x="1" y="3803"/>
                    <a:pt x="1102" y="4937"/>
                    <a:pt x="2469" y="4937"/>
                  </a:cubicBezTo>
                  <a:cubicBezTo>
                    <a:pt x="3804" y="4937"/>
                    <a:pt x="4938" y="3803"/>
                    <a:pt x="4938" y="2469"/>
                  </a:cubicBezTo>
                  <a:cubicBezTo>
                    <a:pt x="4938" y="1134"/>
                    <a:pt x="3837" y="0"/>
                    <a:pt x="24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4370050" y="531000"/>
              <a:ext cx="125100" cy="59250"/>
            </a:xfrm>
            <a:custGeom>
              <a:avLst/>
              <a:gdLst/>
              <a:ahLst/>
              <a:cxnLst/>
              <a:rect l="l" t="t" r="r" b="b"/>
              <a:pathLst>
                <a:path w="5004" h="2370" extrusionOk="0">
                  <a:moveTo>
                    <a:pt x="0" y="1168"/>
                  </a:moveTo>
                  <a:cubicBezTo>
                    <a:pt x="0" y="1168"/>
                    <a:pt x="2635" y="1"/>
                    <a:pt x="5004" y="1268"/>
                  </a:cubicBezTo>
                  <a:cubicBezTo>
                    <a:pt x="5004" y="1302"/>
                    <a:pt x="2669" y="2369"/>
                    <a:pt x="0" y="1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4279975" y="283325"/>
              <a:ext cx="72575" cy="224350"/>
            </a:xfrm>
            <a:custGeom>
              <a:avLst/>
              <a:gdLst/>
              <a:ahLst/>
              <a:cxnLst/>
              <a:rect l="l" t="t" r="r" b="b"/>
              <a:pathLst>
                <a:path w="2903" h="8974" extrusionOk="0">
                  <a:moveTo>
                    <a:pt x="1568" y="8974"/>
                  </a:moveTo>
                  <a:cubicBezTo>
                    <a:pt x="1568" y="8974"/>
                    <a:pt x="1" y="3870"/>
                    <a:pt x="1602" y="1"/>
                  </a:cubicBezTo>
                  <a:cubicBezTo>
                    <a:pt x="1568" y="1"/>
                    <a:pt x="2903" y="4804"/>
                    <a:pt x="1568" y="89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4023125" y="207450"/>
              <a:ext cx="653825" cy="602950"/>
            </a:xfrm>
            <a:custGeom>
              <a:avLst/>
              <a:gdLst/>
              <a:ahLst/>
              <a:cxnLst/>
              <a:rect l="l" t="t" r="r" b="b"/>
              <a:pathLst>
                <a:path w="26153" h="24118" extrusionOk="0">
                  <a:moveTo>
                    <a:pt x="26153" y="14277"/>
                  </a:moveTo>
                  <a:cubicBezTo>
                    <a:pt x="26153" y="16912"/>
                    <a:pt x="25452" y="19347"/>
                    <a:pt x="24218" y="21449"/>
                  </a:cubicBezTo>
                  <a:cubicBezTo>
                    <a:pt x="23684" y="22416"/>
                    <a:pt x="22984" y="23317"/>
                    <a:pt x="22216" y="24118"/>
                  </a:cubicBezTo>
                  <a:cubicBezTo>
                    <a:pt x="22383" y="23851"/>
                    <a:pt x="22550" y="23617"/>
                    <a:pt x="22683" y="23350"/>
                  </a:cubicBezTo>
                  <a:cubicBezTo>
                    <a:pt x="23918" y="21249"/>
                    <a:pt x="24585" y="18814"/>
                    <a:pt x="24585" y="16178"/>
                  </a:cubicBezTo>
                  <a:cubicBezTo>
                    <a:pt x="24585" y="8306"/>
                    <a:pt x="18214" y="1935"/>
                    <a:pt x="10341" y="1935"/>
                  </a:cubicBezTo>
                  <a:cubicBezTo>
                    <a:pt x="6238" y="1935"/>
                    <a:pt x="2569" y="3636"/>
                    <a:pt x="1" y="6338"/>
                  </a:cubicBezTo>
                  <a:cubicBezTo>
                    <a:pt x="2536" y="2502"/>
                    <a:pt x="6906" y="0"/>
                    <a:pt x="11842" y="0"/>
                  </a:cubicBezTo>
                  <a:cubicBezTo>
                    <a:pt x="19715" y="0"/>
                    <a:pt x="26153" y="6405"/>
                    <a:pt x="26153" y="14277"/>
                  </a:cubicBez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3943075" y="438450"/>
              <a:ext cx="47550" cy="200150"/>
            </a:xfrm>
            <a:custGeom>
              <a:avLst/>
              <a:gdLst/>
              <a:ahLst/>
              <a:cxnLst/>
              <a:rect l="l" t="t" r="r" b="b"/>
              <a:pathLst>
                <a:path w="1902" h="8006" extrusionOk="0">
                  <a:moveTo>
                    <a:pt x="1902" y="0"/>
                  </a:moveTo>
                  <a:cubicBezTo>
                    <a:pt x="1902" y="0"/>
                    <a:pt x="0" y="2836"/>
                    <a:pt x="1301" y="80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900"/>
              <a:buFont typeface="Oranienbaum"/>
              <a:buNone/>
              <a:defRPr sz="2900" b="1">
                <a:solidFill>
                  <a:schemeClr val="dk1"/>
                </a:solidFill>
                <a:latin typeface="Oranienbaum"/>
                <a:ea typeface="Oranienbaum"/>
                <a:cs typeface="Oranienbaum"/>
                <a:sym typeface="Oranienba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8" r:id="rId6"/>
    <p:sldLayoutId id="2147483659" r:id="rId7"/>
    <p:sldLayoutId id="2147483660" r:id="rId8"/>
    <p:sldLayoutId id="2147483661" r:id="rId9"/>
    <p:sldLayoutId id="2147483662" r:id="rId10"/>
    <p:sldLayoutId id="2147483663" r:id="rId11"/>
    <p:sldLayoutId id="2147483670" r:id="rId12"/>
    <p:sldLayoutId id="2147483673" r:id="rId13"/>
    <p:sldLayoutId id="2147483674" r:id="rId14"/>
    <p:sldLayoutId id="2147483677" r:id="rId15"/>
    <p:sldLayoutId id="2147483679" r:id="rId16"/>
    <p:sldLayoutId id="2147483680" r:id="rId17"/>
    <p:sldLayoutId id="2147483681" r:id="rId18"/>
    <p:sldLayoutId id="214748368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p40"/>
          <p:cNvSpPr txBox="1">
            <a:spLocks noGrp="1"/>
          </p:cNvSpPr>
          <p:nvPr>
            <p:ph type="ctrTitle"/>
          </p:nvPr>
        </p:nvSpPr>
        <p:spPr>
          <a:xfrm>
            <a:off x="3234100" y="670275"/>
            <a:ext cx="4390800" cy="2521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Lions and Tigers and Bears, Oh My!</a:t>
            </a:r>
          </a:p>
        </p:txBody>
      </p:sp>
      <p:sp>
        <p:nvSpPr>
          <p:cNvPr id="2117" name="Google Shape;2117;p40"/>
          <p:cNvSpPr txBox="1">
            <a:spLocks noGrp="1"/>
          </p:cNvSpPr>
          <p:nvPr>
            <p:ph type="subTitle" idx="1"/>
          </p:nvPr>
        </p:nvSpPr>
        <p:spPr>
          <a:xfrm>
            <a:off x="3610242" y="3191475"/>
            <a:ext cx="4143455" cy="47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800" dirty="0"/>
              <a:t>Maximizing Operating Room Efficiency</a:t>
            </a:r>
          </a:p>
          <a:p>
            <a:pPr marL="0" lvl="0" indent="0" algn="r" rtl="0">
              <a:spcBef>
                <a:spcPts val="0"/>
              </a:spcBef>
              <a:spcAft>
                <a:spcPts val="0"/>
              </a:spcAft>
              <a:buNone/>
            </a:pPr>
            <a:r>
              <a:rPr lang="en" sz="1800" dirty="0"/>
              <a:t>2024 OANA</a:t>
            </a:r>
            <a:endParaRPr sz="1800" dirty="0"/>
          </a:p>
        </p:txBody>
      </p:sp>
      <p:grpSp>
        <p:nvGrpSpPr>
          <p:cNvPr id="2118" name="Google Shape;2118;p40"/>
          <p:cNvGrpSpPr/>
          <p:nvPr/>
        </p:nvGrpSpPr>
        <p:grpSpPr>
          <a:xfrm>
            <a:off x="251388" y="1523107"/>
            <a:ext cx="3376712" cy="2804614"/>
            <a:chOff x="197188" y="1517082"/>
            <a:chExt cx="3376712" cy="2804614"/>
          </a:xfrm>
        </p:grpSpPr>
        <p:sp>
          <p:nvSpPr>
            <p:cNvPr id="2119" name="Google Shape;2119;p40"/>
            <p:cNvSpPr/>
            <p:nvPr/>
          </p:nvSpPr>
          <p:spPr>
            <a:xfrm>
              <a:off x="1618596" y="2266925"/>
              <a:ext cx="419400" cy="316425"/>
            </a:xfrm>
            <a:custGeom>
              <a:avLst/>
              <a:gdLst/>
              <a:ahLst/>
              <a:cxnLst/>
              <a:rect l="l" t="t" r="r" b="b"/>
              <a:pathLst>
                <a:path w="16776" h="12657" extrusionOk="0">
                  <a:moveTo>
                    <a:pt x="16332" y="0"/>
                  </a:moveTo>
                  <a:cubicBezTo>
                    <a:pt x="16842" y="2547"/>
                    <a:pt x="17088" y="6316"/>
                    <a:pt x="14861" y="7653"/>
                  </a:cubicBezTo>
                  <a:cubicBezTo>
                    <a:pt x="10947" y="10003"/>
                    <a:pt x="5652" y="4151"/>
                    <a:pt x="1321" y="5593"/>
                  </a:cubicBezTo>
                  <a:cubicBezTo>
                    <a:pt x="-915" y="6337"/>
                    <a:pt x="283" y="10421"/>
                    <a:pt x="1027" y="12657"/>
                  </a:cubicBezTo>
                </a:path>
              </a:pathLst>
            </a:custGeom>
            <a:noFill/>
            <a:ln w="19050" cap="flat" cmpd="sng">
              <a:solidFill>
                <a:schemeClr val="dk1"/>
              </a:solidFill>
              <a:prstDash val="solid"/>
              <a:round/>
              <a:headEnd type="none" w="med" len="med"/>
              <a:tailEnd type="none" w="med" len="med"/>
            </a:ln>
          </p:spPr>
          <p:txBody>
            <a:bodyPr/>
            <a:lstStyle/>
            <a:p>
              <a:endParaRPr lang="en-US"/>
            </a:p>
          </p:txBody>
        </p:sp>
        <p:sp>
          <p:nvSpPr>
            <p:cNvPr id="2120" name="Google Shape;2120;p40"/>
            <p:cNvSpPr/>
            <p:nvPr/>
          </p:nvSpPr>
          <p:spPr>
            <a:xfrm>
              <a:off x="1820875" y="2266925"/>
              <a:ext cx="412075" cy="323775"/>
            </a:xfrm>
            <a:custGeom>
              <a:avLst/>
              <a:gdLst/>
              <a:ahLst/>
              <a:cxnLst/>
              <a:rect l="l" t="t" r="r" b="b"/>
              <a:pathLst>
                <a:path w="16483" h="12951" extrusionOk="0">
                  <a:moveTo>
                    <a:pt x="16483" y="0"/>
                  </a:moveTo>
                  <a:cubicBezTo>
                    <a:pt x="15403" y="4313"/>
                    <a:pt x="15696" y="10956"/>
                    <a:pt x="11479" y="12363"/>
                  </a:cubicBezTo>
                  <a:cubicBezTo>
                    <a:pt x="7844" y="13575"/>
                    <a:pt x="0" y="9120"/>
                    <a:pt x="0" y="12951"/>
                  </a:cubicBezTo>
                </a:path>
              </a:pathLst>
            </a:custGeom>
            <a:noFill/>
            <a:ln w="19050" cap="flat" cmpd="sng">
              <a:solidFill>
                <a:schemeClr val="dk1"/>
              </a:solidFill>
              <a:prstDash val="solid"/>
              <a:round/>
              <a:headEnd type="none" w="med" len="med"/>
              <a:tailEnd type="none" w="med" len="med"/>
            </a:ln>
          </p:spPr>
          <p:txBody>
            <a:bodyPr/>
            <a:lstStyle/>
            <a:p>
              <a:endParaRPr lang="en-US"/>
            </a:p>
          </p:txBody>
        </p:sp>
        <p:sp>
          <p:nvSpPr>
            <p:cNvPr id="2121" name="Google Shape;2121;p40"/>
            <p:cNvSpPr/>
            <p:nvPr/>
          </p:nvSpPr>
          <p:spPr>
            <a:xfrm>
              <a:off x="2402175" y="2208075"/>
              <a:ext cx="458700" cy="382625"/>
            </a:xfrm>
            <a:custGeom>
              <a:avLst/>
              <a:gdLst/>
              <a:ahLst/>
              <a:cxnLst/>
              <a:rect l="l" t="t" r="r" b="b"/>
              <a:pathLst>
                <a:path w="18348" h="15305" extrusionOk="0">
                  <a:moveTo>
                    <a:pt x="0" y="0"/>
                  </a:moveTo>
                  <a:cubicBezTo>
                    <a:pt x="0" y="3427"/>
                    <a:pt x="1056" y="7886"/>
                    <a:pt x="4121" y="9418"/>
                  </a:cubicBezTo>
                  <a:cubicBezTo>
                    <a:pt x="8442" y="11579"/>
                    <a:pt x="19042" y="7890"/>
                    <a:pt x="18249" y="12656"/>
                  </a:cubicBezTo>
                  <a:cubicBezTo>
                    <a:pt x="17573" y="16719"/>
                    <a:pt x="9096" y="12395"/>
                    <a:pt x="6181" y="15305"/>
                  </a:cubicBezTo>
                </a:path>
              </a:pathLst>
            </a:custGeom>
            <a:noFill/>
            <a:ln w="19050" cap="flat" cmpd="sng">
              <a:solidFill>
                <a:schemeClr val="dk1"/>
              </a:solidFill>
              <a:prstDash val="solid"/>
              <a:round/>
              <a:headEnd type="none" w="med" len="med"/>
              <a:tailEnd type="none" w="med" len="med"/>
            </a:ln>
          </p:spPr>
          <p:txBody>
            <a:bodyPr/>
            <a:lstStyle/>
            <a:p>
              <a:endParaRPr lang="en-US"/>
            </a:p>
          </p:txBody>
        </p:sp>
        <p:sp>
          <p:nvSpPr>
            <p:cNvPr id="2122" name="Google Shape;2122;p40"/>
            <p:cNvSpPr/>
            <p:nvPr/>
          </p:nvSpPr>
          <p:spPr>
            <a:xfrm>
              <a:off x="2586150" y="2237500"/>
              <a:ext cx="510700" cy="331125"/>
            </a:xfrm>
            <a:custGeom>
              <a:avLst/>
              <a:gdLst/>
              <a:ahLst/>
              <a:cxnLst/>
              <a:rect l="l" t="t" r="r" b="b"/>
              <a:pathLst>
                <a:path w="20428" h="13245" extrusionOk="0">
                  <a:moveTo>
                    <a:pt x="0" y="0"/>
                  </a:moveTo>
                  <a:cubicBezTo>
                    <a:pt x="2124" y="4244"/>
                    <a:pt x="7645" y="6540"/>
                    <a:pt x="12362" y="7064"/>
                  </a:cubicBezTo>
                  <a:cubicBezTo>
                    <a:pt x="14899" y="7346"/>
                    <a:pt x="18210" y="5553"/>
                    <a:pt x="20015" y="7358"/>
                  </a:cubicBezTo>
                  <a:cubicBezTo>
                    <a:pt x="21509" y="8852"/>
                    <a:pt x="17660" y="11131"/>
                    <a:pt x="17660" y="13245"/>
                  </a:cubicBezTo>
                </a:path>
              </a:pathLst>
            </a:custGeom>
            <a:noFill/>
            <a:ln w="19050" cap="flat" cmpd="sng">
              <a:solidFill>
                <a:schemeClr val="dk1"/>
              </a:solidFill>
              <a:prstDash val="solid"/>
              <a:round/>
              <a:headEnd type="none" w="med" len="med"/>
              <a:tailEnd type="none" w="med" len="med"/>
            </a:ln>
          </p:spPr>
          <p:txBody>
            <a:bodyPr/>
            <a:lstStyle/>
            <a:p>
              <a:endParaRPr lang="en-US"/>
            </a:p>
          </p:txBody>
        </p:sp>
        <p:sp>
          <p:nvSpPr>
            <p:cNvPr id="2123" name="Google Shape;2123;p40"/>
            <p:cNvSpPr/>
            <p:nvPr/>
          </p:nvSpPr>
          <p:spPr>
            <a:xfrm>
              <a:off x="2777475" y="2252225"/>
              <a:ext cx="796425" cy="117725"/>
            </a:xfrm>
            <a:custGeom>
              <a:avLst/>
              <a:gdLst/>
              <a:ahLst/>
              <a:cxnLst/>
              <a:rect l="l" t="t" r="r" b="b"/>
              <a:pathLst>
                <a:path w="31857" h="4709" extrusionOk="0">
                  <a:moveTo>
                    <a:pt x="0" y="0"/>
                  </a:moveTo>
                  <a:cubicBezTo>
                    <a:pt x="7911" y="3595"/>
                    <a:pt x="17330" y="4370"/>
                    <a:pt x="25901" y="2943"/>
                  </a:cubicBezTo>
                  <a:cubicBezTo>
                    <a:pt x="27846" y="2619"/>
                    <a:pt x="31401" y="420"/>
                    <a:pt x="31788" y="2354"/>
                  </a:cubicBezTo>
                  <a:cubicBezTo>
                    <a:pt x="32065" y="3742"/>
                    <a:pt x="29599" y="4262"/>
                    <a:pt x="28256" y="4709"/>
                  </a:cubicBezTo>
                </a:path>
              </a:pathLst>
            </a:custGeom>
            <a:noFill/>
            <a:ln w="19050" cap="flat" cmpd="sng">
              <a:solidFill>
                <a:schemeClr val="dk1"/>
              </a:solidFill>
              <a:prstDash val="solid"/>
              <a:round/>
              <a:headEnd type="none" w="med" len="med"/>
              <a:tailEnd type="none" w="med" len="med"/>
            </a:ln>
          </p:spPr>
          <p:txBody>
            <a:bodyPr/>
            <a:lstStyle/>
            <a:p>
              <a:endParaRPr lang="en-US"/>
            </a:p>
          </p:txBody>
        </p:sp>
        <p:grpSp>
          <p:nvGrpSpPr>
            <p:cNvPr id="2124" name="Google Shape;2124;p40"/>
            <p:cNvGrpSpPr/>
            <p:nvPr/>
          </p:nvGrpSpPr>
          <p:grpSpPr>
            <a:xfrm>
              <a:off x="197188" y="1517082"/>
              <a:ext cx="3279847" cy="2804614"/>
              <a:chOff x="-4066750" y="1277975"/>
              <a:chExt cx="3682325" cy="3148775"/>
            </a:xfrm>
          </p:grpSpPr>
          <p:sp>
            <p:nvSpPr>
              <p:cNvPr id="2125" name="Google Shape;2125;p40"/>
              <p:cNvSpPr/>
              <p:nvPr/>
            </p:nvSpPr>
            <p:spPr>
              <a:xfrm>
                <a:off x="-2625900" y="1343600"/>
                <a:ext cx="846850" cy="509025"/>
              </a:xfrm>
              <a:custGeom>
                <a:avLst/>
                <a:gdLst/>
                <a:ahLst/>
                <a:cxnLst/>
                <a:rect l="l" t="t" r="r" b="b"/>
                <a:pathLst>
                  <a:path w="33874" h="20361" extrusionOk="0">
                    <a:moveTo>
                      <a:pt x="92" y="14495"/>
                    </a:moveTo>
                    <a:lnTo>
                      <a:pt x="33874" y="1"/>
                    </a:lnTo>
                    <a:lnTo>
                      <a:pt x="32550" y="10181"/>
                    </a:lnTo>
                    <a:lnTo>
                      <a:pt x="1005" y="20361"/>
                    </a:lnTo>
                    <a:cubicBezTo>
                      <a:pt x="1005" y="20361"/>
                      <a:pt x="1" y="17394"/>
                      <a:pt x="92" y="1449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0"/>
              <p:cNvSpPr/>
              <p:nvPr/>
            </p:nvSpPr>
            <p:spPr>
              <a:xfrm>
                <a:off x="-2250425" y="1342475"/>
                <a:ext cx="471375" cy="396600"/>
              </a:xfrm>
              <a:custGeom>
                <a:avLst/>
                <a:gdLst/>
                <a:ahLst/>
                <a:cxnLst/>
                <a:rect l="l" t="t" r="r" b="b"/>
                <a:pathLst>
                  <a:path w="18855" h="15864" extrusionOk="0">
                    <a:moveTo>
                      <a:pt x="8446" y="4497"/>
                    </a:moveTo>
                    <a:cubicBezTo>
                      <a:pt x="8446" y="4497"/>
                      <a:pt x="1644" y="9244"/>
                      <a:pt x="1" y="15864"/>
                    </a:cubicBezTo>
                    <a:lnTo>
                      <a:pt x="11802" y="12052"/>
                    </a:lnTo>
                    <a:cubicBezTo>
                      <a:pt x="11802" y="12052"/>
                      <a:pt x="15454" y="3949"/>
                      <a:pt x="188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0"/>
              <p:cNvSpPr/>
              <p:nvPr/>
            </p:nvSpPr>
            <p:spPr>
              <a:xfrm>
                <a:off x="-3968600" y="3427550"/>
                <a:ext cx="1230325" cy="96450"/>
              </a:xfrm>
              <a:custGeom>
                <a:avLst/>
                <a:gdLst/>
                <a:ahLst/>
                <a:cxnLst/>
                <a:rect l="l" t="t" r="r" b="b"/>
                <a:pathLst>
                  <a:path w="49213" h="3858" extrusionOk="0">
                    <a:moveTo>
                      <a:pt x="1" y="3447"/>
                    </a:moveTo>
                    <a:cubicBezTo>
                      <a:pt x="1" y="3447"/>
                      <a:pt x="24789" y="0"/>
                      <a:pt x="49212" y="3447"/>
                    </a:cubicBezTo>
                    <a:cubicBezTo>
                      <a:pt x="49212" y="3447"/>
                      <a:pt x="19197" y="3858"/>
                      <a:pt x="1" y="34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0"/>
              <p:cNvSpPr/>
              <p:nvPr/>
            </p:nvSpPr>
            <p:spPr>
              <a:xfrm>
                <a:off x="-3916675" y="3486325"/>
                <a:ext cx="1133875" cy="212875"/>
              </a:xfrm>
              <a:custGeom>
                <a:avLst/>
                <a:gdLst/>
                <a:ahLst/>
                <a:cxnLst/>
                <a:rect l="l" t="t" r="r" b="b"/>
                <a:pathLst>
                  <a:path w="45355" h="8515" extrusionOk="0">
                    <a:moveTo>
                      <a:pt x="43711" y="2420"/>
                    </a:moveTo>
                    <a:lnTo>
                      <a:pt x="45355" y="1644"/>
                    </a:lnTo>
                    <a:cubicBezTo>
                      <a:pt x="45355" y="1644"/>
                      <a:pt x="38393" y="0"/>
                      <a:pt x="22666" y="0"/>
                    </a:cubicBezTo>
                    <a:cubicBezTo>
                      <a:pt x="6963" y="0"/>
                      <a:pt x="1" y="1644"/>
                      <a:pt x="1" y="1644"/>
                    </a:cubicBezTo>
                    <a:lnTo>
                      <a:pt x="1644" y="2420"/>
                    </a:lnTo>
                    <a:lnTo>
                      <a:pt x="1" y="3379"/>
                    </a:lnTo>
                    <a:lnTo>
                      <a:pt x="1644" y="4177"/>
                    </a:lnTo>
                    <a:lnTo>
                      <a:pt x="1" y="5273"/>
                    </a:lnTo>
                    <a:lnTo>
                      <a:pt x="1644" y="5981"/>
                    </a:lnTo>
                    <a:lnTo>
                      <a:pt x="1" y="6871"/>
                    </a:lnTo>
                    <a:lnTo>
                      <a:pt x="1644" y="7807"/>
                    </a:lnTo>
                    <a:lnTo>
                      <a:pt x="366" y="8514"/>
                    </a:lnTo>
                    <a:lnTo>
                      <a:pt x="22666" y="8332"/>
                    </a:lnTo>
                    <a:lnTo>
                      <a:pt x="44990" y="8514"/>
                    </a:lnTo>
                    <a:lnTo>
                      <a:pt x="43711" y="7807"/>
                    </a:lnTo>
                    <a:lnTo>
                      <a:pt x="45355" y="6871"/>
                    </a:lnTo>
                    <a:lnTo>
                      <a:pt x="43711" y="5981"/>
                    </a:lnTo>
                    <a:lnTo>
                      <a:pt x="45355" y="5273"/>
                    </a:lnTo>
                    <a:lnTo>
                      <a:pt x="43711" y="4177"/>
                    </a:lnTo>
                    <a:lnTo>
                      <a:pt x="45355" y="337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0"/>
              <p:cNvSpPr/>
              <p:nvPr/>
            </p:nvSpPr>
            <p:spPr>
              <a:xfrm>
                <a:off x="-4066750" y="3689475"/>
                <a:ext cx="1431175" cy="737275"/>
              </a:xfrm>
              <a:custGeom>
                <a:avLst/>
                <a:gdLst/>
                <a:ahLst/>
                <a:cxnLst/>
                <a:rect l="l" t="t" r="r" b="b"/>
                <a:pathLst>
                  <a:path w="57247" h="29491" extrusionOk="0">
                    <a:moveTo>
                      <a:pt x="1" y="29490"/>
                    </a:moveTo>
                    <a:lnTo>
                      <a:pt x="2831" y="388"/>
                    </a:lnTo>
                    <a:lnTo>
                      <a:pt x="53503" y="0"/>
                    </a:lnTo>
                    <a:lnTo>
                      <a:pt x="57247" y="28965"/>
                    </a:lnTo>
                    <a:close/>
                  </a:path>
                </a:pathLst>
              </a:custGeom>
              <a:solidFill>
                <a:srgbClr val="B2D9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0"/>
              <p:cNvSpPr/>
              <p:nvPr/>
            </p:nvSpPr>
            <p:spPr>
              <a:xfrm>
                <a:off x="-4066750" y="3689475"/>
                <a:ext cx="1431175" cy="737275"/>
              </a:xfrm>
              <a:custGeom>
                <a:avLst/>
                <a:gdLst/>
                <a:ahLst/>
                <a:cxnLst/>
                <a:rect l="l" t="t" r="r" b="b"/>
                <a:pathLst>
                  <a:path w="57247" h="29491" extrusionOk="0">
                    <a:moveTo>
                      <a:pt x="1" y="29490"/>
                    </a:moveTo>
                    <a:lnTo>
                      <a:pt x="2831" y="388"/>
                    </a:lnTo>
                    <a:lnTo>
                      <a:pt x="53503" y="0"/>
                    </a:lnTo>
                    <a:lnTo>
                      <a:pt x="57247" y="2896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0"/>
              <p:cNvSpPr/>
              <p:nvPr/>
            </p:nvSpPr>
            <p:spPr>
              <a:xfrm>
                <a:off x="-3968600" y="2426100"/>
                <a:ext cx="1230325" cy="1087625"/>
              </a:xfrm>
              <a:custGeom>
                <a:avLst/>
                <a:gdLst/>
                <a:ahLst/>
                <a:cxnLst/>
                <a:rect l="l" t="t" r="r" b="b"/>
                <a:pathLst>
                  <a:path w="49213" h="43505" extrusionOk="0">
                    <a:moveTo>
                      <a:pt x="1" y="43505"/>
                    </a:moveTo>
                    <a:lnTo>
                      <a:pt x="1142" y="22597"/>
                    </a:lnTo>
                    <a:cubicBezTo>
                      <a:pt x="1142" y="22597"/>
                      <a:pt x="21046" y="0"/>
                      <a:pt x="46587" y="21753"/>
                    </a:cubicBezTo>
                    <a:lnTo>
                      <a:pt x="49212" y="43505"/>
                    </a:lnTo>
                    <a:cubicBezTo>
                      <a:pt x="49212" y="43505"/>
                      <a:pt x="29240" y="40013"/>
                      <a:pt x="1" y="435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0"/>
              <p:cNvSpPr/>
              <p:nvPr/>
            </p:nvSpPr>
            <p:spPr>
              <a:xfrm>
                <a:off x="-3940050" y="2797575"/>
                <a:ext cx="1136150" cy="193475"/>
              </a:xfrm>
              <a:custGeom>
                <a:avLst/>
                <a:gdLst/>
                <a:ahLst/>
                <a:cxnLst/>
                <a:rect l="l" t="t" r="r" b="b"/>
                <a:pathLst>
                  <a:path w="45446" h="7739" extrusionOk="0">
                    <a:moveTo>
                      <a:pt x="0" y="7738"/>
                    </a:moveTo>
                    <a:cubicBezTo>
                      <a:pt x="0" y="7738"/>
                      <a:pt x="17279" y="0"/>
                      <a:pt x="45445" y="6894"/>
                    </a:cubicBezTo>
                    <a:cubicBezTo>
                      <a:pt x="45445" y="6894"/>
                      <a:pt x="21890" y="525"/>
                      <a:pt x="0" y="77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0"/>
              <p:cNvSpPr/>
              <p:nvPr/>
            </p:nvSpPr>
            <p:spPr>
              <a:xfrm>
                <a:off x="-3576575" y="1546175"/>
                <a:ext cx="1121325" cy="1050550"/>
              </a:xfrm>
              <a:custGeom>
                <a:avLst/>
                <a:gdLst/>
                <a:ahLst/>
                <a:cxnLst/>
                <a:rect l="l" t="t" r="r" b="b"/>
                <a:pathLst>
                  <a:path w="44853" h="42022" extrusionOk="0">
                    <a:moveTo>
                      <a:pt x="1" y="40082"/>
                    </a:moveTo>
                    <a:cubicBezTo>
                      <a:pt x="1" y="40082"/>
                      <a:pt x="10797" y="37457"/>
                      <a:pt x="18946" y="42022"/>
                    </a:cubicBezTo>
                    <a:cubicBezTo>
                      <a:pt x="18946" y="42022"/>
                      <a:pt x="34330" y="34170"/>
                      <a:pt x="40653" y="16001"/>
                    </a:cubicBezTo>
                    <a:cubicBezTo>
                      <a:pt x="40653" y="16001"/>
                      <a:pt x="44853" y="1"/>
                      <a:pt x="32618" y="1073"/>
                    </a:cubicBezTo>
                    <a:cubicBezTo>
                      <a:pt x="32573" y="1073"/>
                      <a:pt x="9017" y="5502"/>
                      <a:pt x="1" y="400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0"/>
              <p:cNvSpPr/>
              <p:nvPr/>
            </p:nvSpPr>
            <p:spPr>
              <a:xfrm>
                <a:off x="-3576575" y="2479725"/>
                <a:ext cx="473650" cy="143250"/>
              </a:xfrm>
              <a:custGeom>
                <a:avLst/>
                <a:gdLst/>
                <a:ahLst/>
                <a:cxnLst/>
                <a:rect l="l" t="t" r="r" b="b"/>
                <a:pathLst>
                  <a:path w="18946" h="5730" extrusionOk="0">
                    <a:moveTo>
                      <a:pt x="1" y="2740"/>
                    </a:moveTo>
                    <a:cubicBezTo>
                      <a:pt x="1" y="2740"/>
                      <a:pt x="7876" y="5730"/>
                      <a:pt x="18946" y="4680"/>
                    </a:cubicBezTo>
                    <a:cubicBezTo>
                      <a:pt x="18923" y="4680"/>
                      <a:pt x="12075" y="1"/>
                      <a:pt x="1" y="2740"/>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0"/>
              <p:cNvSpPr/>
              <p:nvPr/>
            </p:nvSpPr>
            <p:spPr>
              <a:xfrm>
                <a:off x="-3475575" y="2551625"/>
                <a:ext cx="258525" cy="191200"/>
              </a:xfrm>
              <a:custGeom>
                <a:avLst/>
                <a:gdLst/>
                <a:ahLst/>
                <a:cxnLst/>
                <a:rect l="l" t="t" r="r" b="b"/>
                <a:pathLst>
                  <a:path w="10341" h="7648" extrusionOk="0">
                    <a:moveTo>
                      <a:pt x="1" y="7624"/>
                    </a:moveTo>
                    <a:lnTo>
                      <a:pt x="2694" y="526"/>
                    </a:lnTo>
                    <a:cubicBezTo>
                      <a:pt x="2694" y="526"/>
                      <a:pt x="3767" y="1"/>
                      <a:pt x="6346" y="343"/>
                    </a:cubicBezTo>
                    <a:cubicBezTo>
                      <a:pt x="9245" y="754"/>
                      <a:pt x="10341" y="1507"/>
                      <a:pt x="10341" y="1507"/>
                    </a:cubicBezTo>
                    <a:lnTo>
                      <a:pt x="9359" y="7647"/>
                    </a:lnTo>
                    <a:cubicBezTo>
                      <a:pt x="9359" y="7624"/>
                      <a:pt x="5547" y="6848"/>
                      <a:pt x="1" y="76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0"/>
              <p:cNvSpPr/>
              <p:nvPr/>
            </p:nvSpPr>
            <p:spPr>
              <a:xfrm>
                <a:off x="-2210475" y="1706525"/>
                <a:ext cx="1209775" cy="334975"/>
              </a:xfrm>
              <a:custGeom>
                <a:avLst/>
                <a:gdLst/>
                <a:ahLst/>
                <a:cxnLst/>
                <a:rect l="l" t="t" r="r" b="b"/>
                <a:pathLst>
                  <a:path w="48391" h="13399" extrusionOk="0">
                    <a:moveTo>
                      <a:pt x="1" y="7396"/>
                    </a:moveTo>
                    <a:cubicBezTo>
                      <a:pt x="1" y="7396"/>
                      <a:pt x="24720" y="13399"/>
                      <a:pt x="48390" y="7396"/>
                    </a:cubicBezTo>
                    <a:cubicBezTo>
                      <a:pt x="48345" y="7396"/>
                      <a:pt x="26136" y="1"/>
                      <a:pt x="1" y="73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0"/>
              <p:cNvSpPr/>
              <p:nvPr/>
            </p:nvSpPr>
            <p:spPr>
              <a:xfrm>
                <a:off x="-2177375" y="1725925"/>
                <a:ext cx="1142425" cy="299600"/>
              </a:xfrm>
              <a:custGeom>
                <a:avLst/>
                <a:gdLst/>
                <a:ahLst/>
                <a:cxnLst/>
                <a:rect l="l" t="t" r="r" b="b"/>
                <a:pathLst>
                  <a:path w="45697" h="11984" extrusionOk="0">
                    <a:moveTo>
                      <a:pt x="0" y="6574"/>
                    </a:moveTo>
                    <a:cubicBezTo>
                      <a:pt x="0" y="6574"/>
                      <a:pt x="23374" y="11984"/>
                      <a:pt x="45651" y="6574"/>
                    </a:cubicBezTo>
                    <a:cubicBezTo>
                      <a:pt x="45697" y="6574"/>
                      <a:pt x="24697" y="1"/>
                      <a:pt x="0" y="65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0"/>
              <p:cNvSpPr/>
              <p:nvPr/>
            </p:nvSpPr>
            <p:spPr>
              <a:xfrm>
                <a:off x="-2873550" y="1644325"/>
                <a:ext cx="269925" cy="296750"/>
              </a:xfrm>
              <a:custGeom>
                <a:avLst/>
                <a:gdLst/>
                <a:ahLst/>
                <a:cxnLst/>
                <a:rect l="l" t="t" r="r" b="b"/>
                <a:pathLst>
                  <a:path w="10797" h="11870" extrusionOk="0">
                    <a:moveTo>
                      <a:pt x="5410" y="1"/>
                    </a:moveTo>
                    <a:cubicBezTo>
                      <a:pt x="2443" y="1"/>
                      <a:pt x="1" y="2648"/>
                      <a:pt x="1" y="5935"/>
                    </a:cubicBezTo>
                    <a:cubicBezTo>
                      <a:pt x="1" y="9222"/>
                      <a:pt x="2397" y="11870"/>
                      <a:pt x="5410" y="11870"/>
                    </a:cubicBezTo>
                    <a:cubicBezTo>
                      <a:pt x="8377" y="11870"/>
                      <a:pt x="10797" y="9222"/>
                      <a:pt x="10797" y="5935"/>
                    </a:cubicBezTo>
                    <a:cubicBezTo>
                      <a:pt x="10797" y="2648"/>
                      <a:pt x="8377" y="1"/>
                      <a:pt x="5410" y="1"/>
                    </a:cubicBezTo>
                    <a:close/>
                    <a:moveTo>
                      <a:pt x="5410" y="11139"/>
                    </a:moveTo>
                    <a:cubicBezTo>
                      <a:pt x="2808" y="11139"/>
                      <a:pt x="685" y="8788"/>
                      <a:pt x="685" y="5935"/>
                    </a:cubicBezTo>
                    <a:cubicBezTo>
                      <a:pt x="685" y="3059"/>
                      <a:pt x="2808" y="754"/>
                      <a:pt x="5410" y="754"/>
                    </a:cubicBezTo>
                    <a:cubicBezTo>
                      <a:pt x="7989" y="754"/>
                      <a:pt x="10112" y="3082"/>
                      <a:pt x="10112" y="5935"/>
                    </a:cubicBezTo>
                    <a:cubicBezTo>
                      <a:pt x="10112" y="8811"/>
                      <a:pt x="7989" y="11139"/>
                      <a:pt x="5410" y="111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0"/>
              <p:cNvSpPr/>
              <p:nvPr/>
            </p:nvSpPr>
            <p:spPr>
              <a:xfrm>
                <a:off x="-3916675" y="2991025"/>
                <a:ext cx="291625" cy="435975"/>
              </a:xfrm>
              <a:custGeom>
                <a:avLst/>
                <a:gdLst/>
                <a:ahLst/>
                <a:cxnLst/>
                <a:rect l="l" t="t" r="r" b="b"/>
                <a:pathLst>
                  <a:path w="11665" h="17439" extrusionOk="0">
                    <a:moveTo>
                      <a:pt x="1" y="17439"/>
                    </a:moveTo>
                    <a:lnTo>
                      <a:pt x="526" y="1826"/>
                    </a:lnTo>
                    <a:cubicBezTo>
                      <a:pt x="526" y="1826"/>
                      <a:pt x="4155" y="342"/>
                      <a:pt x="11665" y="0"/>
                    </a:cubicBezTo>
                    <a:lnTo>
                      <a:pt x="11436" y="16206"/>
                    </a:lnTo>
                    <a:cubicBezTo>
                      <a:pt x="11459" y="16229"/>
                      <a:pt x="3950" y="16571"/>
                      <a:pt x="1" y="174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0"/>
              <p:cNvSpPr/>
              <p:nvPr/>
            </p:nvSpPr>
            <p:spPr>
              <a:xfrm>
                <a:off x="-3896700" y="3014400"/>
                <a:ext cx="271650" cy="409175"/>
              </a:xfrm>
              <a:custGeom>
                <a:avLst/>
                <a:gdLst/>
                <a:ahLst/>
                <a:cxnLst/>
                <a:rect l="l" t="t" r="r" b="b"/>
                <a:pathLst>
                  <a:path w="10866" h="16367" extrusionOk="0">
                    <a:moveTo>
                      <a:pt x="1" y="16367"/>
                    </a:moveTo>
                    <a:lnTo>
                      <a:pt x="343" y="1553"/>
                    </a:lnTo>
                    <a:cubicBezTo>
                      <a:pt x="343" y="1553"/>
                      <a:pt x="5890" y="92"/>
                      <a:pt x="10866" y="1"/>
                    </a:cubicBezTo>
                    <a:lnTo>
                      <a:pt x="10637" y="15294"/>
                    </a:lnTo>
                    <a:cubicBezTo>
                      <a:pt x="10660" y="15294"/>
                      <a:pt x="4954" y="15568"/>
                      <a:pt x="1" y="163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0"/>
              <p:cNvSpPr/>
              <p:nvPr/>
            </p:nvSpPr>
            <p:spPr>
              <a:xfrm>
                <a:off x="-3581125" y="2972175"/>
                <a:ext cx="284200" cy="424575"/>
              </a:xfrm>
              <a:custGeom>
                <a:avLst/>
                <a:gdLst/>
                <a:ahLst/>
                <a:cxnLst/>
                <a:rect l="l" t="t" r="r" b="b"/>
                <a:pathLst>
                  <a:path w="11368" h="16983" extrusionOk="0">
                    <a:moveTo>
                      <a:pt x="0" y="16983"/>
                    </a:moveTo>
                    <a:lnTo>
                      <a:pt x="160" y="777"/>
                    </a:lnTo>
                    <a:cubicBezTo>
                      <a:pt x="160" y="777"/>
                      <a:pt x="4976" y="1"/>
                      <a:pt x="11344" y="640"/>
                    </a:cubicBezTo>
                    <a:lnTo>
                      <a:pt x="11344" y="16983"/>
                    </a:lnTo>
                    <a:cubicBezTo>
                      <a:pt x="11367" y="16983"/>
                      <a:pt x="6551" y="16755"/>
                      <a:pt x="0" y="169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0"/>
              <p:cNvSpPr/>
              <p:nvPr/>
            </p:nvSpPr>
            <p:spPr>
              <a:xfrm>
                <a:off x="-3580000" y="2970475"/>
                <a:ext cx="283075" cy="425700"/>
              </a:xfrm>
              <a:custGeom>
                <a:avLst/>
                <a:gdLst/>
                <a:ahLst/>
                <a:cxnLst/>
                <a:rect l="l" t="t" r="r" b="b"/>
                <a:pathLst>
                  <a:path w="11323" h="17028" extrusionOk="0">
                    <a:moveTo>
                      <a:pt x="800" y="17028"/>
                    </a:moveTo>
                    <a:lnTo>
                      <a:pt x="800" y="1347"/>
                    </a:lnTo>
                    <a:cubicBezTo>
                      <a:pt x="800" y="1347"/>
                      <a:pt x="6004" y="434"/>
                      <a:pt x="11322" y="1119"/>
                    </a:cubicBezTo>
                    <a:lnTo>
                      <a:pt x="11322" y="685"/>
                    </a:lnTo>
                    <a:cubicBezTo>
                      <a:pt x="11322" y="685"/>
                      <a:pt x="5547" y="0"/>
                      <a:pt x="138" y="822"/>
                    </a:cubicBezTo>
                    <a:lnTo>
                      <a:pt x="1" y="17028"/>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0"/>
              <p:cNvSpPr/>
              <p:nvPr/>
            </p:nvSpPr>
            <p:spPr>
              <a:xfrm>
                <a:off x="-3560025" y="3089725"/>
                <a:ext cx="263100" cy="20000"/>
              </a:xfrm>
              <a:custGeom>
                <a:avLst/>
                <a:gdLst/>
                <a:ahLst/>
                <a:cxnLst/>
                <a:rect l="l" t="t" r="r" b="b"/>
                <a:pathLst>
                  <a:path w="10524" h="800" extrusionOk="0">
                    <a:moveTo>
                      <a:pt x="24" y="800"/>
                    </a:moveTo>
                    <a:lnTo>
                      <a:pt x="1" y="640"/>
                    </a:lnTo>
                    <a:cubicBezTo>
                      <a:pt x="46" y="640"/>
                      <a:pt x="4475" y="1"/>
                      <a:pt x="10523" y="343"/>
                    </a:cubicBezTo>
                    <a:lnTo>
                      <a:pt x="10523" y="480"/>
                    </a:lnTo>
                    <a:cubicBezTo>
                      <a:pt x="4475" y="138"/>
                      <a:pt x="46" y="800"/>
                      <a:pt x="24" y="800"/>
                    </a:cubicBez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0"/>
              <p:cNvSpPr/>
              <p:nvPr/>
            </p:nvSpPr>
            <p:spPr>
              <a:xfrm>
                <a:off x="-3560025" y="3279175"/>
                <a:ext cx="263100" cy="17150"/>
              </a:xfrm>
              <a:custGeom>
                <a:avLst/>
                <a:gdLst/>
                <a:ahLst/>
                <a:cxnLst/>
                <a:rect l="l" t="t" r="r" b="b"/>
                <a:pathLst>
                  <a:path w="10524" h="686" extrusionOk="0">
                    <a:moveTo>
                      <a:pt x="1" y="686"/>
                    </a:moveTo>
                    <a:lnTo>
                      <a:pt x="1" y="549"/>
                    </a:lnTo>
                    <a:cubicBezTo>
                      <a:pt x="46" y="549"/>
                      <a:pt x="5593" y="1"/>
                      <a:pt x="10523" y="549"/>
                    </a:cubicBezTo>
                    <a:lnTo>
                      <a:pt x="10500" y="686"/>
                    </a:lnTo>
                    <a:cubicBezTo>
                      <a:pt x="5593" y="138"/>
                      <a:pt x="46" y="663"/>
                      <a:pt x="1" y="686"/>
                    </a:cubicBez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0"/>
              <p:cNvSpPr/>
              <p:nvPr/>
            </p:nvSpPr>
            <p:spPr>
              <a:xfrm>
                <a:off x="-3493250" y="2995575"/>
                <a:ext cx="4025" cy="399475"/>
              </a:xfrm>
              <a:custGeom>
                <a:avLst/>
                <a:gdLst/>
                <a:ahLst/>
                <a:cxnLst/>
                <a:rect l="l" t="t" r="r" b="b"/>
                <a:pathLst>
                  <a:path w="161" h="15979" extrusionOk="0">
                    <a:moveTo>
                      <a:pt x="0" y="1"/>
                    </a:moveTo>
                    <a:lnTo>
                      <a:pt x="160" y="1"/>
                    </a:lnTo>
                    <a:lnTo>
                      <a:pt x="160" y="15978"/>
                    </a:lnTo>
                    <a:lnTo>
                      <a:pt x="0" y="15978"/>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0"/>
              <p:cNvSpPr/>
              <p:nvPr/>
            </p:nvSpPr>
            <p:spPr>
              <a:xfrm>
                <a:off x="-3391675" y="2991025"/>
                <a:ext cx="3450" cy="402875"/>
              </a:xfrm>
              <a:custGeom>
                <a:avLst/>
                <a:gdLst/>
                <a:ahLst/>
                <a:cxnLst/>
                <a:rect l="l" t="t" r="r" b="b"/>
                <a:pathLst>
                  <a:path w="138" h="16115" extrusionOk="0">
                    <a:moveTo>
                      <a:pt x="0" y="0"/>
                    </a:moveTo>
                    <a:lnTo>
                      <a:pt x="137" y="0"/>
                    </a:lnTo>
                    <a:lnTo>
                      <a:pt x="137" y="16115"/>
                    </a:lnTo>
                    <a:lnTo>
                      <a:pt x="0" y="16115"/>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0"/>
              <p:cNvSpPr/>
              <p:nvPr/>
            </p:nvSpPr>
            <p:spPr>
              <a:xfrm>
                <a:off x="-3389975" y="3097150"/>
                <a:ext cx="93050" cy="196900"/>
              </a:xfrm>
              <a:custGeom>
                <a:avLst/>
                <a:gdLst/>
                <a:ahLst/>
                <a:cxnLst/>
                <a:rect l="l" t="t" r="r" b="b"/>
                <a:pathLst>
                  <a:path w="3722" h="7876" extrusionOk="0">
                    <a:moveTo>
                      <a:pt x="1" y="7647"/>
                    </a:moveTo>
                    <a:lnTo>
                      <a:pt x="1" y="1"/>
                    </a:lnTo>
                    <a:lnTo>
                      <a:pt x="3721" y="92"/>
                    </a:lnTo>
                    <a:lnTo>
                      <a:pt x="3721" y="787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0"/>
              <p:cNvSpPr/>
              <p:nvPr/>
            </p:nvSpPr>
            <p:spPr>
              <a:xfrm>
                <a:off x="-4049625" y="4188775"/>
                <a:ext cx="574075" cy="59925"/>
              </a:xfrm>
              <a:custGeom>
                <a:avLst/>
                <a:gdLst/>
                <a:ahLst/>
                <a:cxnLst/>
                <a:rect l="l" t="t" r="r" b="b"/>
                <a:pathLst>
                  <a:path w="22963" h="2397" extrusionOk="0">
                    <a:moveTo>
                      <a:pt x="252" y="0"/>
                    </a:moveTo>
                    <a:lnTo>
                      <a:pt x="22347" y="0"/>
                    </a:lnTo>
                    <a:lnTo>
                      <a:pt x="22963" y="2397"/>
                    </a:lnTo>
                    <a:lnTo>
                      <a:pt x="1" y="23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0"/>
              <p:cNvSpPr/>
              <p:nvPr/>
            </p:nvSpPr>
            <p:spPr>
              <a:xfrm>
                <a:off x="-4019375" y="4202475"/>
                <a:ext cx="24000" cy="23975"/>
              </a:xfrm>
              <a:custGeom>
                <a:avLst/>
                <a:gdLst/>
                <a:ahLst/>
                <a:cxnLst/>
                <a:rect l="l" t="t" r="r" b="b"/>
                <a:pathLst>
                  <a:path w="960" h="959" extrusionOk="0">
                    <a:moveTo>
                      <a:pt x="959" y="479"/>
                    </a:moveTo>
                    <a:cubicBezTo>
                      <a:pt x="959" y="753"/>
                      <a:pt x="731" y="959"/>
                      <a:pt x="480" y="959"/>
                    </a:cubicBezTo>
                    <a:cubicBezTo>
                      <a:pt x="229" y="959"/>
                      <a:pt x="0" y="730"/>
                      <a:pt x="0" y="479"/>
                    </a:cubicBezTo>
                    <a:cubicBezTo>
                      <a:pt x="0" y="183"/>
                      <a:pt x="229" y="0"/>
                      <a:pt x="480" y="0"/>
                    </a:cubicBezTo>
                    <a:cubicBezTo>
                      <a:pt x="731" y="0"/>
                      <a:pt x="959" y="183"/>
                      <a:pt x="959" y="4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0"/>
              <p:cNvSpPr/>
              <p:nvPr/>
            </p:nvSpPr>
            <p:spPr>
              <a:xfrm>
                <a:off x="-3912100" y="4202475"/>
                <a:ext cx="24575" cy="23975"/>
              </a:xfrm>
              <a:custGeom>
                <a:avLst/>
                <a:gdLst/>
                <a:ahLst/>
                <a:cxnLst/>
                <a:rect l="l" t="t" r="r" b="b"/>
                <a:pathLst>
                  <a:path w="983" h="959" extrusionOk="0">
                    <a:moveTo>
                      <a:pt x="982" y="479"/>
                    </a:moveTo>
                    <a:cubicBezTo>
                      <a:pt x="982" y="753"/>
                      <a:pt x="754" y="959"/>
                      <a:pt x="503" y="959"/>
                    </a:cubicBezTo>
                    <a:cubicBezTo>
                      <a:pt x="206" y="959"/>
                      <a:pt x="1" y="730"/>
                      <a:pt x="1" y="479"/>
                    </a:cubicBezTo>
                    <a:cubicBezTo>
                      <a:pt x="1" y="183"/>
                      <a:pt x="229" y="0"/>
                      <a:pt x="503" y="0"/>
                    </a:cubicBezTo>
                    <a:cubicBezTo>
                      <a:pt x="777" y="0"/>
                      <a:pt x="982" y="183"/>
                      <a:pt x="982" y="4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0"/>
              <p:cNvSpPr/>
              <p:nvPr/>
            </p:nvSpPr>
            <p:spPr>
              <a:xfrm>
                <a:off x="-3804250" y="4202475"/>
                <a:ext cx="24575" cy="23975"/>
              </a:xfrm>
              <a:custGeom>
                <a:avLst/>
                <a:gdLst/>
                <a:ahLst/>
                <a:cxnLst/>
                <a:rect l="l" t="t" r="r" b="b"/>
                <a:pathLst>
                  <a:path w="983" h="959" extrusionOk="0">
                    <a:moveTo>
                      <a:pt x="982" y="479"/>
                    </a:moveTo>
                    <a:cubicBezTo>
                      <a:pt x="982" y="753"/>
                      <a:pt x="754" y="959"/>
                      <a:pt x="480" y="959"/>
                    </a:cubicBezTo>
                    <a:cubicBezTo>
                      <a:pt x="229" y="959"/>
                      <a:pt x="1" y="730"/>
                      <a:pt x="1" y="479"/>
                    </a:cubicBezTo>
                    <a:cubicBezTo>
                      <a:pt x="1" y="183"/>
                      <a:pt x="229" y="0"/>
                      <a:pt x="480" y="0"/>
                    </a:cubicBezTo>
                    <a:cubicBezTo>
                      <a:pt x="754" y="0"/>
                      <a:pt x="982" y="183"/>
                      <a:pt x="982" y="4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0"/>
              <p:cNvSpPr/>
              <p:nvPr/>
            </p:nvSpPr>
            <p:spPr>
              <a:xfrm>
                <a:off x="-3696400" y="4202475"/>
                <a:ext cx="24000" cy="23975"/>
              </a:xfrm>
              <a:custGeom>
                <a:avLst/>
                <a:gdLst/>
                <a:ahLst/>
                <a:cxnLst/>
                <a:rect l="l" t="t" r="r" b="b"/>
                <a:pathLst>
                  <a:path w="960" h="959" extrusionOk="0">
                    <a:moveTo>
                      <a:pt x="959" y="479"/>
                    </a:moveTo>
                    <a:cubicBezTo>
                      <a:pt x="959" y="753"/>
                      <a:pt x="731" y="959"/>
                      <a:pt x="480" y="959"/>
                    </a:cubicBezTo>
                    <a:cubicBezTo>
                      <a:pt x="206" y="959"/>
                      <a:pt x="1" y="730"/>
                      <a:pt x="1" y="479"/>
                    </a:cubicBezTo>
                    <a:cubicBezTo>
                      <a:pt x="1" y="183"/>
                      <a:pt x="229" y="0"/>
                      <a:pt x="480" y="0"/>
                    </a:cubicBezTo>
                    <a:cubicBezTo>
                      <a:pt x="777" y="0"/>
                      <a:pt x="959" y="183"/>
                      <a:pt x="959" y="4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0"/>
              <p:cNvSpPr/>
              <p:nvPr/>
            </p:nvSpPr>
            <p:spPr>
              <a:xfrm>
                <a:off x="-3588550" y="4202475"/>
                <a:ext cx="24000" cy="23975"/>
              </a:xfrm>
              <a:custGeom>
                <a:avLst/>
                <a:gdLst/>
                <a:ahLst/>
                <a:cxnLst/>
                <a:rect l="l" t="t" r="r" b="b"/>
                <a:pathLst>
                  <a:path w="960" h="959" extrusionOk="0">
                    <a:moveTo>
                      <a:pt x="959" y="479"/>
                    </a:moveTo>
                    <a:cubicBezTo>
                      <a:pt x="959" y="753"/>
                      <a:pt x="731" y="959"/>
                      <a:pt x="480" y="959"/>
                    </a:cubicBezTo>
                    <a:cubicBezTo>
                      <a:pt x="183" y="959"/>
                      <a:pt x="1" y="730"/>
                      <a:pt x="1" y="479"/>
                    </a:cubicBezTo>
                    <a:cubicBezTo>
                      <a:pt x="1" y="183"/>
                      <a:pt x="229" y="0"/>
                      <a:pt x="480" y="0"/>
                    </a:cubicBezTo>
                    <a:cubicBezTo>
                      <a:pt x="731" y="0"/>
                      <a:pt x="959" y="183"/>
                      <a:pt x="959" y="4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0"/>
              <p:cNvSpPr/>
              <p:nvPr/>
            </p:nvSpPr>
            <p:spPr>
              <a:xfrm>
                <a:off x="-2094625" y="1869725"/>
                <a:ext cx="147250" cy="253950"/>
              </a:xfrm>
              <a:custGeom>
                <a:avLst/>
                <a:gdLst/>
                <a:ahLst/>
                <a:cxnLst/>
                <a:rect l="l" t="t" r="r" b="b"/>
                <a:pathLst>
                  <a:path w="5890" h="10158" extrusionOk="0">
                    <a:moveTo>
                      <a:pt x="411" y="1598"/>
                    </a:moveTo>
                    <a:lnTo>
                      <a:pt x="0" y="10158"/>
                    </a:lnTo>
                    <a:cubicBezTo>
                      <a:pt x="0" y="10158"/>
                      <a:pt x="3470" y="9108"/>
                      <a:pt x="5889" y="10158"/>
                    </a:cubicBezTo>
                    <a:lnTo>
                      <a:pt x="5547" y="1370"/>
                    </a:lnTo>
                    <a:cubicBezTo>
                      <a:pt x="5524" y="1393"/>
                      <a:pt x="3355" y="1"/>
                      <a:pt x="411" y="15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0"/>
              <p:cNvSpPr/>
              <p:nvPr/>
            </p:nvSpPr>
            <p:spPr>
              <a:xfrm>
                <a:off x="-2094625" y="2092275"/>
                <a:ext cx="147250" cy="54800"/>
              </a:xfrm>
              <a:custGeom>
                <a:avLst/>
                <a:gdLst/>
                <a:ahLst/>
                <a:cxnLst/>
                <a:rect l="l" t="t" r="r" b="b"/>
                <a:pathLst>
                  <a:path w="5890" h="2192" extrusionOk="0">
                    <a:moveTo>
                      <a:pt x="0" y="1279"/>
                    </a:moveTo>
                    <a:cubicBezTo>
                      <a:pt x="0" y="1279"/>
                      <a:pt x="3013" y="2192"/>
                      <a:pt x="5889" y="1279"/>
                    </a:cubicBezTo>
                    <a:cubicBezTo>
                      <a:pt x="5866" y="1279"/>
                      <a:pt x="3515" y="0"/>
                      <a:pt x="0" y="12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0"/>
              <p:cNvSpPr/>
              <p:nvPr/>
            </p:nvSpPr>
            <p:spPr>
              <a:xfrm>
                <a:off x="-1679225" y="1798400"/>
                <a:ext cx="147250" cy="253950"/>
              </a:xfrm>
              <a:custGeom>
                <a:avLst/>
                <a:gdLst/>
                <a:ahLst/>
                <a:cxnLst/>
                <a:rect l="l" t="t" r="r" b="b"/>
                <a:pathLst>
                  <a:path w="5890" h="10158" extrusionOk="0">
                    <a:moveTo>
                      <a:pt x="412" y="1598"/>
                    </a:moveTo>
                    <a:lnTo>
                      <a:pt x="1" y="10158"/>
                    </a:lnTo>
                    <a:cubicBezTo>
                      <a:pt x="1" y="10158"/>
                      <a:pt x="3448" y="9108"/>
                      <a:pt x="5890" y="10158"/>
                    </a:cubicBezTo>
                    <a:lnTo>
                      <a:pt x="5548" y="1370"/>
                    </a:lnTo>
                    <a:cubicBezTo>
                      <a:pt x="5502" y="1393"/>
                      <a:pt x="3333" y="0"/>
                      <a:pt x="412" y="15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0"/>
              <p:cNvSpPr/>
              <p:nvPr/>
            </p:nvSpPr>
            <p:spPr>
              <a:xfrm>
                <a:off x="-1679225" y="2020950"/>
                <a:ext cx="146700" cy="54800"/>
              </a:xfrm>
              <a:custGeom>
                <a:avLst/>
                <a:gdLst/>
                <a:ahLst/>
                <a:cxnLst/>
                <a:rect l="l" t="t" r="r" b="b"/>
                <a:pathLst>
                  <a:path w="5868" h="2192" extrusionOk="0">
                    <a:moveTo>
                      <a:pt x="1" y="1278"/>
                    </a:moveTo>
                    <a:cubicBezTo>
                      <a:pt x="1" y="1278"/>
                      <a:pt x="2991" y="2191"/>
                      <a:pt x="5867" y="1278"/>
                    </a:cubicBezTo>
                    <a:cubicBezTo>
                      <a:pt x="5844" y="1278"/>
                      <a:pt x="3516" y="0"/>
                      <a:pt x="1" y="1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0"/>
              <p:cNvSpPr/>
              <p:nvPr/>
            </p:nvSpPr>
            <p:spPr>
              <a:xfrm>
                <a:off x="-1843550" y="1903975"/>
                <a:ext cx="116425" cy="201450"/>
              </a:xfrm>
              <a:custGeom>
                <a:avLst/>
                <a:gdLst/>
                <a:ahLst/>
                <a:cxnLst/>
                <a:rect l="l" t="t" r="r" b="b"/>
                <a:pathLst>
                  <a:path w="4657" h="8058" extrusionOk="0">
                    <a:moveTo>
                      <a:pt x="320" y="1255"/>
                    </a:moveTo>
                    <a:lnTo>
                      <a:pt x="0" y="8057"/>
                    </a:lnTo>
                    <a:cubicBezTo>
                      <a:pt x="0" y="8057"/>
                      <a:pt x="2739" y="7190"/>
                      <a:pt x="4657" y="8057"/>
                    </a:cubicBezTo>
                    <a:lnTo>
                      <a:pt x="4406" y="1096"/>
                    </a:lnTo>
                    <a:cubicBezTo>
                      <a:pt x="4406" y="1096"/>
                      <a:pt x="2671" y="0"/>
                      <a:pt x="320" y="12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0"/>
              <p:cNvSpPr/>
              <p:nvPr/>
            </p:nvSpPr>
            <p:spPr>
              <a:xfrm>
                <a:off x="-1843550" y="2080300"/>
                <a:ext cx="116425" cy="42800"/>
              </a:xfrm>
              <a:custGeom>
                <a:avLst/>
                <a:gdLst/>
                <a:ahLst/>
                <a:cxnLst/>
                <a:rect l="l" t="t" r="r" b="b"/>
                <a:pathLst>
                  <a:path w="4657" h="1712" extrusionOk="0">
                    <a:moveTo>
                      <a:pt x="0" y="1004"/>
                    </a:moveTo>
                    <a:cubicBezTo>
                      <a:pt x="0" y="1004"/>
                      <a:pt x="2374" y="1712"/>
                      <a:pt x="4657" y="1004"/>
                    </a:cubicBezTo>
                    <a:cubicBezTo>
                      <a:pt x="4657" y="1004"/>
                      <a:pt x="2808" y="0"/>
                      <a:pt x="0" y="10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0"/>
              <p:cNvSpPr/>
              <p:nvPr/>
            </p:nvSpPr>
            <p:spPr>
              <a:xfrm>
                <a:off x="-1458375" y="1903975"/>
                <a:ext cx="116425" cy="201450"/>
              </a:xfrm>
              <a:custGeom>
                <a:avLst/>
                <a:gdLst/>
                <a:ahLst/>
                <a:cxnLst/>
                <a:rect l="l" t="t" r="r" b="b"/>
                <a:pathLst>
                  <a:path w="4657" h="8058" extrusionOk="0">
                    <a:moveTo>
                      <a:pt x="320" y="1255"/>
                    </a:moveTo>
                    <a:lnTo>
                      <a:pt x="0" y="8057"/>
                    </a:lnTo>
                    <a:cubicBezTo>
                      <a:pt x="0" y="8057"/>
                      <a:pt x="2739" y="7190"/>
                      <a:pt x="4657" y="8057"/>
                    </a:cubicBezTo>
                    <a:lnTo>
                      <a:pt x="4406" y="1096"/>
                    </a:lnTo>
                    <a:cubicBezTo>
                      <a:pt x="4406" y="1096"/>
                      <a:pt x="2671" y="0"/>
                      <a:pt x="320" y="12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0"/>
              <p:cNvSpPr/>
              <p:nvPr/>
            </p:nvSpPr>
            <p:spPr>
              <a:xfrm>
                <a:off x="-1458375" y="2080300"/>
                <a:ext cx="116425" cy="42800"/>
              </a:xfrm>
              <a:custGeom>
                <a:avLst/>
                <a:gdLst/>
                <a:ahLst/>
                <a:cxnLst/>
                <a:rect l="l" t="t" r="r" b="b"/>
                <a:pathLst>
                  <a:path w="4657" h="1712" extrusionOk="0">
                    <a:moveTo>
                      <a:pt x="0" y="1004"/>
                    </a:moveTo>
                    <a:cubicBezTo>
                      <a:pt x="0" y="1004"/>
                      <a:pt x="2374" y="1712"/>
                      <a:pt x="4657" y="1004"/>
                    </a:cubicBezTo>
                    <a:cubicBezTo>
                      <a:pt x="4657" y="1004"/>
                      <a:pt x="2808" y="0"/>
                      <a:pt x="0" y="10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0"/>
              <p:cNvSpPr/>
              <p:nvPr/>
            </p:nvSpPr>
            <p:spPr>
              <a:xfrm>
                <a:off x="-1267225" y="1852025"/>
                <a:ext cx="147250" cy="253400"/>
              </a:xfrm>
              <a:custGeom>
                <a:avLst/>
                <a:gdLst/>
                <a:ahLst/>
                <a:cxnLst/>
                <a:rect l="l" t="t" r="r" b="b"/>
                <a:pathLst>
                  <a:path w="5890" h="10136" extrusionOk="0">
                    <a:moveTo>
                      <a:pt x="412" y="1576"/>
                    </a:moveTo>
                    <a:lnTo>
                      <a:pt x="1" y="10135"/>
                    </a:lnTo>
                    <a:cubicBezTo>
                      <a:pt x="1" y="10135"/>
                      <a:pt x="3470" y="9063"/>
                      <a:pt x="5890" y="10135"/>
                    </a:cubicBezTo>
                    <a:lnTo>
                      <a:pt x="5547" y="1348"/>
                    </a:lnTo>
                    <a:cubicBezTo>
                      <a:pt x="5547" y="1370"/>
                      <a:pt x="3356" y="1"/>
                      <a:pt x="412" y="15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0"/>
              <p:cNvSpPr/>
              <p:nvPr/>
            </p:nvSpPr>
            <p:spPr>
              <a:xfrm>
                <a:off x="-1267225" y="2074000"/>
                <a:ext cx="147250" cy="54825"/>
              </a:xfrm>
              <a:custGeom>
                <a:avLst/>
                <a:gdLst/>
                <a:ahLst/>
                <a:cxnLst/>
                <a:rect l="l" t="t" r="r" b="b"/>
                <a:pathLst>
                  <a:path w="5890" h="2193" extrusionOk="0">
                    <a:moveTo>
                      <a:pt x="1" y="1279"/>
                    </a:moveTo>
                    <a:cubicBezTo>
                      <a:pt x="1" y="1279"/>
                      <a:pt x="3014" y="2192"/>
                      <a:pt x="5890" y="1279"/>
                    </a:cubicBezTo>
                    <a:cubicBezTo>
                      <a:pt x="5890" y="1279"/>
                      <a:pt x="3516" y="1"/>
                      <a:pt x="1" y="12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0"/>
              <p:cNvSpPr/>
              <p:nvPr/>
            </p:nvSpPr>
            <p:spPr>
              <a:xfrm>
                <a:off x="-2492925" y="2450625"/>
                <a:ext cx="261375" cy="364100"/>
              </a:xfrm>
              <a:custGeom>
                <a:avLst/>
                <a:gdLst/>
                <a:ahLst/>
                <a:cxnLst/>
                <a:rect l="l" t="t" r="r" b="b"/>
                <a:pathLst>
                  <a:path w="10455" h="14564" extrusionOk="0">
                    <a:moveTo>
                      <a:pt x="183" y="6209"/>
                    </a:moveTo>
                    <a:cubicBezTo>
                      <a:pt x="183" y="6209"/>
                      <a:pt x="0" y="1"/>
                      <a:pt x="5866" y="2877"/>
                    </a:cubicBezTo>
                    <a:lnTo>
                      <a:pt x="10454" y="11893"/>
                    </a:lnTo>
                    <a:lnTo>
                      <a:pt x="5889" y="1456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0"/>
              <p:cNvSpPr/>
              <p:nvPr/>
            </p:nvSpPr>
            <p:spPr>
              <a:xfrm>
                <a:off x="-2346275" y="2747350"/>
                <a:ext cx="114150" cy="66800"/>
              </a:xfrm>
              <a:custGeom>
                <a:avLst/>
                <a:gdLst/>
                <a:ahLst/>
                <a:cxnLst/>
                <a:rect l="l" t="t" r="r" b="b"/>
                <a:pathLst>
                  <a:path w="4566" h="2672" extrusionOk="0">
                    <a:moveTo>
                      <a:pt x="0" y="2671"/>
                    </a:moveTo>
                    <a:cubicBezTo>
                      <a:pt x="0" y="2671"/>
                      <a:pt x="1918" y="480"/>
                      <a:pt x="4565" y="1"/>
                    </a:cubicBezTo>
                    <a:cubicBezTo>
                      <a:pt x="4565" y="1"/>
                      <a:pt x="2990" y="1758"/>
                      <a:pt x="0" y="26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0"/>
              <p:cNvSpPr/>
              <p:nvPr/>
            </p:nvSpPr>
            <p:spPr>
              <a:xfrm>
                <a:off x="-2320025" y="2765050"/>
                <a:ext cx="78775" cy="69075"/>
              </a:xfrm>
              <a:custGeom>
                <a:avLst/>
                <a:gdLst/>
                <a:ahLst/>
                <a:cxnLst/>
                <a:rect l="l" t="t" r="r" b="b"/>
                <a:pathLst>
                  <a:path w="3151" h="2763" extrusionOk="0">
                    <a:moveTo>
                      <a:pt x="0" y="1507"/>
                    </a:moveTo>
                    <a:cubicBezTo>
                      <a:pt x="0" y="1507"/>
                      <a:pt x="959" y="251"/>
                      <a:pt x="2579" y="0"/>
                    </a:cubicBezTo>
                    <a:lnTo>
                      <a:pt x="3150" y="1530"/>
                    </a:lnTo>
                    <a:lnTo>
                      <a:pt x="1073" y="276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0"/>
              <p:cNvSpPr/>
              <p:nvPr/>
            </p:nvSpPr>
            <p:spPr>
              <a:xfrm>
                <a:off x="-2292650" y="2803275"/>
                <a:ext cx="51950" cy="30850"/>
              </a:xfrm>
              <a:custGeom>
                <a:avLst/>
                <a:gdLst/>
                <a:ahLst/>
                <a:cxnLst/>
                <a:rect l="l" t="t" r="r" b="b"/>
                <a:pathLst>
                  <a:path w="2078" h="1234" extrusionOk="0">
                    <a:moveTo>
                      <a:pt x="1" y="1233"/>
                    </a:moveTo>
                    <a:cubicBezTo>
                      <a:pt x="1" y="1233"/>
                      <a:pt x="891" y="229"/>
                      <a:pt x="2078" y="1"/>
                    </a:cubicBezTo>
                    <a:cubicBezTo>
                      <a:pt x="2078" y="1"/>
                      <a:pt x="1347" y="799"/>
                      <a:pt x="1" y="1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0"/>
              <p:cNvSpPr/>
              <p:nvPr/>
            </p:nvSpPr>
            <p:spPr>
              <a:xfrm>
                <a:off x="-2273250" y="2812975"/>
                <a:ext cx="86775" cy="138125"/>
              </a:xfrm>
              <a:custGeom>
                <a:avLst/>
                <a:gdLst/>
                <a:ahLst/>
                <a:cxnLst/>
                <a:rect l="l" t="t" r="r" b="b"/>
                <a:pathLst>
                  <a:path w="3471" h="5525" extrusionOk="0">
                    <a:moveTo>
                      <a:pt x="1" y="366"/>
                    </a:moveTo>
                    <a:lnTo>
                      <a:pt x="3470" y="5524"/>
                    </a:lnTo>
                    <a:lnTo>
                      <a:pt x="640" y="1"/>
                    </a:lnTo>
                    <a:cubicBezTo>
                      <a:pt x="640" y="1"/>
                      <a:pt x="366" y="1"/>
                      <a:pt x="1"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0"/>
              <p:cNvSpPr/>
              <p:nvPr/>
            </p:nvSpPr>
            <p:spPr>
              <a:xfrm>
                <a:off x="-2488375" y="2521950"/>
                <a:ext cx="142125" cy="83925"/>
              </a:xfrm>
              <a:custGeom>
                <a:avLst/>
                <a:gdLst/>
                <a:ahLst/>
                <a:cxnLst/>
                <a:rect l="l" t="t" r="r" b="b"/>
                <a:pathLst>
                  <a:path w="5685" h="3357" extrusionOk="0">
                    <a:moveTo>
                      <a:pt x="1" y="3356"/>
                    </a:moveTo>
                    <a:cubicBezTo>
                      <a:pt x="1" y="3356"/>
                      <a:pt x="1827" y="161"/>
                      <a:pt x="5684" y="24"/>
                    </a:cubicBezTo>
                    <a:cubicBezTo>
                      <a:pt x="5684" y="1"/>
                      <a:pt x="2260" y="343"/>
                      <a:pt x="1" y="33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0"/>
              <p:cNvSpPr/>
              <p:nvPr/>
            </p:nvSpPr>
            <p:spPr>
              <a:xfrm>
                <a:off x="-2457550" y="2606400"/>
                <a:ext cx="126125" cy="181500"/>
              </a:xfrm>
              <a:custGeom>
                <a:avLst/>
                <a:gdLst/>
                <a:ahLst/>
                <a:cxnLst/>
                <a:rect l="l" t="t" r="r" b="b"/>
                <a:pathLst>
                  <a:path w="5045" h="7260" extrusionOk="0">
                    <a:moveTo>
                      <a:pt x="457" y="298"/>
                    </a:moveTo>
                    <a:cubicBezTo>
                      <a:pt x="0" y="572"/>
                      <a:pt x="548" y="2283"/>
                      <a:pt x="1689" y="4155"/>
                    </a:cubicBezTo>
                    <a:cubicBezTo>
                      <a:pt x="2831" y="6004"/>
                      <a:pt x="4109" y="7259"/>
                      <a:pt x="4588" y="6963"/>
                    </a:cubicBezTo>
                    <a:cubicBezTo>
                      <a:pt x="5045" y="6689"/>
                      <a:pt x="4520" y="4977"/>
                      <a:pt x="3378" y="3128"/>
                    </a:cubicBezTo>
                    <a:cubicBezTo>
                      <a:pt x="2237" y="1256"/>
                      <a:pt x="913" y="1"/>
                      <a:pt x="457" y="298"/>
                    </a:cubicBezTo>
                    <a:close/>
                    <a:moveTo>
                      <a:pt x="4337" y="6552"/>
                    </a:moveTo>
                    <a:cubicBezTo>
                      <a:pt x="3949" y="6803"/>
                      <a:pt x="2808" y="5684"/>
                      <a:pt x="1803" y="4087"/>
                    </a:cubicBezTo>
                    <a:cubicBezTo>
                      <a:pt x="799" y="2489"/>
                      <a:pt x="320" y="982"/>
                      <a:pt x="708" y="731"/>
                    </a:cubicBezTo>
                    <a:cubicBezTo>
                      <a:pt x="1119" y="457"/>
                      <a:pt x="2260" y="1576"/>
                      <a:pt x="3264" y="3174"/>
                    </a:cubicBezTo>
                    <a:cubicBezTo>
                      <a:pt x="4246" y="4771"/>
                      <a:pt x="4748" y="6278"/>
                      <a:pt x="4337" y="6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0"/>
              <p:cNvSpPr/>
              <p:nvPr/>
            </p:nvSpPr>
            <p:spPr>
              <a:xfrm>
                <a:off x="-2297775" y="2449475"/>
                <a:ext cx="204300" cy="331000"/>
              </a:xfrm>
              <a:custGeom>
                <a:avLst/>
                <a:gdLst/>
                <a:ahLst/>
                <a:cxnLst/>
                <a:rect l="l" t="t" r="r" b="b"/>
                <a:pathLst>
                  <a:path w="8172" h="13240" extrusionOk="0">
                    <a:moveTo>
                      <a:pt x="0" y="5411"/>
                    </a:moveTo>
                    <a:cubicBezTo>
                      <a:pt x="0" y="5411"/>
                      <a:pt x="571" y="1"/>
                      <a:pt x="5273" y="3197"/>
                    </a:cubicBezTo>
                    <a:lnTo>
                      <a:pt x="8172" y="11482"/>
                    </a:lnTo>
                    <a:lnTo>
                      <a:pt x="3926" y="1324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0"/>
              <p:cNvSpPr/>
              <p:nvPr/>
            </p:nvSpPr>
            <p:spPr>
              <a:xfrm>
                <a:off x="-2200200" y="2736525"/>
                <a:ext cx="106725" cy="43950"/>
              </a:xfrm>
              <a:custGeom>
                <a:avLst/>
                <a:gdLst/>
                <a:ahLst/>
                <a:cxnLst/>
                <a:rect l="l" t="t" r="r" b="b"/>
                <a:pathLst>
                  <a:path w="4269" h="1758" extrusionOk="0">
                    <a:moveTo>
                      <a:pt x="0" y="1758"/>
                    </a:moveTo>
                    <a:cubicBezTo>
                      <a:pt x="0" y="1758"/>
                      <a:pt x="1918" y="114"/>
                      <a:pt x="4269" y="0"/>
                    </a:cubicBezTo>
                    <a:cubicBezTo>
                      <a:pt x="4269" y="0"/>
                      <a:pt x="2694" y="1301"/>
                      <a:pt x="0" y="17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0"/>
              <p:cNvSpPr/>
              <p:nvPr/>
            </p:nvSpPr>
            <p:spPr>
              <a:xfrm>
                <a:off x="-2176225" y="2748500"/>
                <a:ext cx="67350" cy="54800"/>
              </a:xfrm>
              <a:custGeom>
                <a:avLst/>
                <a:gdLst/>
                <a:ahLst/>
                <a:cxnLst/>
                <a:rect l="l" t="t" r="r" b="b"/>
                <a:pathLst>
                  <a:path w="2694" h="2192" extrusionOk="0">
                    <a:moveTo>
                      <a:pt x="0" y="1005"/>
                    </a:moveTo>
                    <a:cubicBezTo>
                      <a:pt x="0" y="1005"/>
                      <a:pt x="936" y="23"/>
                      <a:pt x="2397" y="0"/>
                    </a:cubicBezTo>
                    <a:lnTo>
                      <a:pt x="2694" y="1393"/>
                    </a:lnTo>
                    <a:lnTo>
                      <a:pt x="753" y="219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0"/>
              <p:cNvSpPr/>
              <p:nvPr/>
            </p:nvSpPr>
            <p:spPr>
              <a:xfrm>
                <a:off x="-2156250" y="2783300"/>
                <a:ext cx="48525" cy="20000"/>
              </a:xfrm>
              <a:custGeom>
                <a:avLst/>
                <a:gdLst/>
                <a:ahLst/>
                <a:cxnLst/>
                <a:rect l="l" t="t" r="r" b="b"/>
                <a:pathLst>
                  <a:path w="1941" h="800" extrusionOk="0">
                    <a:moveTo>
                      <a:pt x="0" y="800"/>
                    </a:moveTo>
                    <a:cubicBezTo>
                      <a:pt x="0" y="800"/>
                      <a:pt x="845" y="69"/>
                      <a:pt x="1940" y="1"/>
                    </a:cubicBezTo>
                    <a:cubicBezTo>
                      <a:pt x="1895" y="1"/>
                      <a:pt x="1210" y="617"/>
                      <a:pt x="0" y="8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0"/>
              <p:cNvSpPr/>
              <p:nvPr/>
            </p:nvSpPr>
            <p:spPr>
              <a:xfrm>
                <a:off x="-2138575" y="2789000"/>
                <a:ext cx="59950" cy="127850"/>
              </a:xfrm>
              <a:custGeom>
                <a:avLst/>
                <a:gdLst/>
                <a:ahLst/>
                <a:cxnLst/>
                <a:rect l="l" t="t" r="r" b="b"/>
                <a:pathLst>
                  <a:path w="2398" h="5114" extrusionOk="0">
                    <a:moveTo>
                      <a:pt x="1" y="275"/>
                    </a:moveTo>
                    <a:lnTo>
                      <a:pt x="2397" y="5114"/>
                    </a:lnTo>
                    <a:lnTo>
                      <a:pt x="617" y="1"/>
                    </a:lnTo>
                    <a:cubicBezTo>
                      <a:pt x="617" y="1"/>
                      <a:pt x="366" y="1"/>
                      <a:pt x="1" y="2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0"/>
              <p:cNvSpPr/>
              <p:nvPr/>
            </p:nvSpPr>
            <p:spPr>
              <a:xfrm>
                <a:off x="-2297775" y="2520825"/>
                <a:ext cx="131825" cy="63925"/>
              </a:xfrm>
              <a:custGeom>
                <a:avLst/>
                <a:gdLst/>
                <a:ahLst/>
                <a:cxnLst/>
                <a:rect l="l" t="t" r="r" b="b"/>
                <a:pathLst>
                  <a:path w="5273" h="2557" extrusionOk="0">
                    <a:moveTo>
                      <a:pt x="0" y="2557"/>
                    </a:moveTo>
                    <a:cubicBezTo>
                      <a:pt x="0" y="2557"/>
                      <a:pt x="1940" y="0"/>
                      <a:pt x="5273" y="343"/>
                    </a:cubicBezTo>
                    <a:cubicBezTo>
                      <a:pt x="5273" y="320"/>
                      <a:pt x="2283" y="206"/>
                      <a:pt x="0" y="25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0"/>
              <p:cNvSpPr/>
              <p:nvPr/>
            </p:nvSpPr>
            <p:spPr>
              <a:xfrm>
                <a:off x="-2273250" y="2591000"/>
                <a:ext cx="90200" cy="164950"/>
              </a:xfrm>
              <a:custGeom>
                <a:avLst/>
                <a:gdLst/>
                <a:ahLst/>
                <a:cxnLst/>
                <a:rect l="l" t="t" r="r" b="b"/>
                <a:pathLst>
                  <a:path w="3608" h="6598" extrusionOk="0">
                    <a:moveTo>
                      <a:pt x="412" y="206"/>
                    </a:moveTo>
                    <a:cubicBezTo>
                      <a:pt x="1" y="389"/>
                      <a:pt x="252" y="1941"/>
                      <a:pt x="1028" y="3653"/>
                    </a:cubicBezTo>
                    <a:cubicBezTo>
                      <a:pt x="1781" y="5365"/>
                      <a:pt x="2763" y="6597"/>
                      <a:pt x="3196" y="6415"/>
                    </a:cubicBezTo>
                    <a:cubicBezTo>
                      <a:pt x="3607" y="6209"/>
                      <a:pt x="3356" y="4680"/>
                      <a:pt x="2580" y="2968"/>
                    </a:cubicBezTo>
                    <a:cubicBezTo>
                      <a:pt x="1827" y="1256"/>
                      <a:pt x="868" y="1"/>
                      <a:pt x="412" y="206"/>
                    </a:cubicBezTo>
                    <a:close/>
                    <a:moveTo>
                      <a:pt x="3014" y="6026"/>
                    </a:moveTo>
                    <a:cubicBezTo>
                      <a:pt x="2649" y="6186"/>
                      <a:pt x="1781" y="5113"/>
                      <a:pt x="1142" y="3584"/>
                    </a:cubicBezTo>
                    <a:cubicBezTo>
                      <a:pt x="480" y="2078"/>
                      <a:pt x="229" y="731"/>
                      <a:pt x="617" y="571"/>
                    </a:cubicBezTo>
                    <a:cubicBezTo>
                      <a:pt x="982" y="389"/>
                      <a:pt x="1850" y="1484"/>
                      <a:pt x="2512" y="2991"/>
                    </a:cubicBezTo>
                    <a:cubicBezTo>
                      <a:pt x="3151" y="4497"/>
                      <a:pt x="3425" y="5867"/>
                      <a:pt x="3014" y="602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0"/>
              <p:cNvSpPr/>
              <p:nvPr/>
            </p:nvSpPr>
            <p:spPr>
              <a:xfrm>
                <a:off x="-1066350" y="2427800"/>
                <a:ext cx="203725" cy="331000"/>
              </a:xfrm>
              <a:custGeom>
                <a:avLst/>
                <a:gdLst/>
                <a:ahLst/>
                <a:cxnLst/>
                <a:rect l="l" t="t" r="r" b="b"/>
                <a:pathLst>
                  <a:path w="8149" h="13240" extrusionOk="0">
                    <a:moveTo>
                      <a:pt x="8149" y="5387"/>
                    </a:moveTo>
                    <a:cubicBezTo>
                      <a:pt x="8149" y="5387"/>
                      <a:pt x="7578" y="1"/>
                      <a:pt x="2876" y="3196"/>
                    </a:cubicBezTo>
                    <a:lnTo>
                      <a:pt x="0" y="11459"/>
                    </a:lnTo>
                    <a:lnTo>
                      <a:pt x="4246" y="1323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0"/>
              <p:cNvSpPr/>
              <p:nvPr/>
            </p:nvSpPr>
            <p:spPr>
              <a:xfrm>
                <a:off x="-1066350" y="2714250"/>
                <a:ext cx="106150" cy="44550"/>
              </a:xfrm>
              <a:custGeom>
                <a:avLst/>
                <a:gdLst/>
                <a:ahLst/>
                <a:cxnLst/>
                <a:rect l="l" t="t" r="r" b="b"/>
                <a:pathLst>
                  <a:path w="4246" h="1782" extrusionOk="0">
                    <a:moveTo>
                      <a:pt x="4246" y="1781"/>
                    </a:moveTo>
                    <a:cubicBezTo>
                      <a:pt x="4246" y="1781"/>
                      <a:pt x="2329" y="115"/>
                      <a:pt x="0" y="1"/>
                    </a:cubicBezTo>
                    <a:cubicBezTo>
                      <a:pt x="0" y="1"/>
                      <a:pt x="1552" y="1348"/>
                      <a:pt x="4246" y="17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0"/>
              <p:cNvSpPr/>
              <p:nvPr/>
            </p:nvSpPr>
            <p:spPr>
              <a:xfrm>
                <a:off x="-1052100" y="2727375"/>
                <a:ext cx="67375" cy="54825"/>
              </a:xfrm>
              <a:custGeom>
                <a:avLst/>
                <a:gdLst/>
                <a:ahLst/>
                <a:cxnLst/>
                <a:rect l="l" t="t" r="r" b="b"/>
                <a:pathLst>
                  <a:path w="2695" h="2193" extrusionOk="0">
                    <a:moveTo>
                      <a:pt x="2694" y="982"/>
                    </a:moveTo>
                    <a:cubicBezTo>
                      <a:pt x="2694" y="982"/>
                      <a:pt x="1759" y="24"/>
                      <a:pt x="298" y="1"/>
                    </a:cubicBezTo>
                    <a:lnTo>
                      <a:pt x="1" y="1393"/>
                    </a:lnTo>
                    <a:lnTo>
                      <a:pt x="1941" y="219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0"/>
              <p:cNvSpPr/>
              <p:nvPr/>
            </p:nvSpPr>
            <p:spPr>
              <a:xfrm>
                <a:off x="-1052100" y="2761625"/>
                <a:ext cx="48550" cy="20000"/>
              </a:xfrm>
              <a:custGeom>
                <a:avLst/>
                <a:gdLst/>
                <a:ahLst/>
                <a:cxnLst/>
                <a:rect l="l" t="t" r="r" b="b"/>
                <a:pathLst>
                  <a:path w="1942" h="800" extrusionOk="0">
                    <a:moveTo>
                      <a:pt x="1941" y="799"/>
                    </a:moveTo>
                    <a:cubicBezTo>
                      <a:pt x="1941" y="799"/>
                      <a:pt x="1074" y="46"/>
                      <a:pt x="1" y="0"/>
                    </a:cubicBezTo>
                    <a:cubicBezTo>
                      <a:pt x="1" y="0"/>
                      <a:pt x="709" y="594"/>
                      <a:pt x="1941" y="7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0"/>
              <p:cNvSpPr/>
              <p:nvPr/>
            </p:nvSpPr>
            <p:spPr>
              <a:xfrm>
                <a:off x="-1081750" y="2767325"/>
                <a:ext cx="59925" cy="128425"/>
              </a:xfrm>
              <a:custGeom>
                <a:avLst/>
                <a:gdLst/>
                <a:ahLst/>
                <a:cxnLst/>
                <a:rect l="l" t="t" r="r" b="b"/>
                <a:pathLst>
                  <a:path w="2397" h="5137" extrusionOk="0">
                    <a:moveTo>
                      <a:pt x="2397" y="275"/>
                    </a:moveTo>
                    <a:lnTo>
                      <a:pt x="0" y="5136"/>
                    </a:lnTo>
                    <a:lnTo>
                      <a:pt x="1780" y="23"/>
                    </a:lnTo>
                    <a:cubicBezTo>
                      <a:pt x="1780" y="23"/>
                      <a:pt x="2032" y="1"/>
                      <a:pt x="2397" y="2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0"/>
              <p:cNvSpPr/>
              <p:nvPr/>
            </p:nvSpPr>
            <p:spPr>
              <a:xfrm>
                <a:off x="-994450" y="2499125"/>
                <a:ext cx="131825" cy="63375"/>
              </a:xfrm>
              <a:custGeom>
                <a:avLst/>
                <a:gdLst/>
                <a:ahLst/>
                <a:cxnLst/>
                <a:rect l="l" t="t" r="r" b="b"/>
                <a:pathLst>
                  <a:path w="5273" h="2535" extrusionOk="0">
                    <a:moveTo>
                      <a:pt x="5273" y="2534"/>
                    </a:moveTo>
                    <a:cubicBezTo>
                      <a:pt x="5273" y="2534"/>
                      <a:pt x="3333" y="1"/>
                      <a:pt x="0" y="343"/>
                    </a:cubicBezTo>
                    <a:cubicBezTo>
                      <a:pt x="0" y="343"/>
                      <a:pt x="2990" y="229"/>
                      <a:pt x="5273" y="25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0"/>
              <p:cNvSpPr/>
              <p:nvPr/>
            </p:nvSpPr>
            <p:spPr>
              <a:xfrm>
                <a:off x="-1001875" y="2559050"/>
                <a:ext cx="107875" cy="172350"/>
              </a:xfrm>
              <a:custGeom>
                <a:avLst/>
                <a:gdLst/>
                <a:ahLst/>
                <a:cxnLst/>
                <a:rect l="l" t="t" r="r" b="b"/>
                <a:pathLst>
                  <a:path w="4315" h="6894" extrusionOk="0">
                    <a:moveTo>
                      <a:pt x="3539" y="343"/>
                    </a:moveTo>
                    <a:cubicBezTo>
                      <a:pt x="4315" y="685"/>
                      <a:pt x="4315" y="2351"/>
                      <a:pt x="3539" y="4063"/>
                    </a:cubicBezTo>
                    <a:cubicBezTo>
                      <a:pt x="2785" y="5775"/>
                      <a:pt x="1553" y="6894"/>
                      <a:pt x="777" y="6551"/>
                    </a:cubicBezTo>
                    <a:cubicBezTo>
                      <a:pt x="1" y="6209"/>
                      <a:pt x="1" y="4520"/>
                      <a:pt x="777" y="2808"/>
                    </a:cubicBezTo>
                    <a:cubicBezTo>
                      <a:pt x="1530" y="1096"/>
                      <a:pt x="2785" y="0"/>
                      <a:pt x="3539" y="343"/>
                    </a:cubicBezTo>
                    <a:close/>
                    <a:moveTo>
                      <a:pt x="959" y="6163"/>
                    </a:moveTo>
                    <a:cubicBezTo>
                      <a:pt x="1644" y="6460"/>
                      <a:pt x="2717" y="5478"/>
                      <a:pt x="3379" y="3995"/>
                    </a:cubicBezTo>
                    <a:cubicBezTo>
                      <a:pt x="4041" y="2511"/>
                      <a:pt x="4041" y="1028"/>
                      <a:pt x="3379" y="731"/>
                    </a:cubicBezTo>
                    <a:cubicBezTo>
                      <a:pt x="2694" y="411"/>
                      <a:pt x="1598" y="1416"/>
                      <a:pt x="959" y="2899"/>
                    </a:cubicBezTo>
                    <a:cubicBezTo>
                      <a:pt x="275" y="4406"/>
                      <a:pt x="275" y="5866"/>
                      <a:pt x="959" y="61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0"/>
              <p:cNvSpPr/>
              <p:nvPr/>
            </p:nvSpPr>
            <p:spPr>
              <a:xfrm>
                <a:off x="-1711750" y="2442075"/>
                <a:ext cx="312175" cy="330975"/>
              </a:xfrm>
              <a:custGeom>
                <a:avLst/>
                <a:gdLst/>
                <a:ahLst/>
                <a:cxnLst/>
                <a:rect l="l" t="t" r="r" b="b"/>
                <a:pathLst>
                  <a:path w="12487" h="13239" extrusionOk="0">
                    <a:moveTo>
                      <a:pt x="6529" y="1849"/>
                    </a:moveTo>
                    <a:cubicBezTo>
                      <a:pt x="6529" y="1849"/>
                      <a:pt x="12486" y="0"/>
                      <a:pt x="11254" y="6414"/>
                    </a:cubicBezTo>
                    <a:lnTo>
                      <a:pt x="3813" y="13239"/>
                    </a:lnTo>
                    <a:lnTo>
                      <a:pt x="1" y="954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0"/>
              <p:cNvSpPr/>
              <p:nvPr/>
            </p:nvSpPr>
            <p:spPr>
              <a:xfrm>
                <a:off x="-1711750" y="2680600"/>
                <a:ext cx="95325" cy="92450"/>
              </a:xfrm>
              <a:custGeom>
                <a:avLst/>
                <a:gdLst/>
                <a:ahLst/>
                <a:cxnLst/>
                <a:rect l="l" t="t" r="r" b="b"/>
                <a:pathLst>
                  <a:path w="3813" h="3698" extrusionOk="0">
                    <a:moveTo>
                      <a:pt x="1" y="0"/>
                    </a:moveTo>
                    <a:cubicBezTo>
                      <a:pt x="1" y="0"/>
                      <a:pt x="2603" y="1256"/>
                      <a:pt x="3813" y="3698"/>
                    </a:cubicBezTo>
                    <a:cubicBezTo>
                      <a:pt x="3813" y="3698"/>
                      <a:pt x="1713" y="267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0"/>
              <p:cNvSpPr/>
              <p:nvPr/>
            </p:nvSpPr>
            <p:spPr>
              <a:xfrm>
                <a:off x="-1715725" y="2702850"/>
                <a:ext cx="76475" cy="76475"/>
              </a:xfrm>
              <a:custGeom>
                <a:avLst/>
                <a:gdLst/>
                <a:ahLst/>
                <a:cxnLst/>
                <a:rect l="l" t="t" r="r" b="b"/>
                <a:pathLst>
                  <a:path w="3059" h="3059" extrusionOk="0">
                    <a:moveTo>
                      <a:pt x="890" y="0"/>
                    </a:moveTo>
                    <a:cubicBezTo>
                      <a:pt x="890" y="0"/>
                      <a:pt x="2351" y="571"/>
                      <a:pt x="3059" y="2077"/>
                    </a:cubicBezTo>
                    <a:lnTo>
                      <a:pt x="1735" y="3059"/>
                    </a:lnTo>
                    <a:lnTo>
                      <a:pt x="0" y="13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0"/>
              <p:cNvSpPr/>
              <p:nvPr/>
            </p:nvSpPr>
            <p:spPr>
              <a:xfrm>
                <a:off x="-1716300" y="2737075"/>
                <a:ext cx="43400" cy="42250"/>
              </a:xfrm>
              <a:custGeom>
                <a:avLst/>
                <a:gdLst/>
                <a:ahLst/>
                <a:cxnLst/>
                <a:rect l="l" t="t" r="r" b="b"/>
                <a:pathLst>
                  <a:path w="1736" h="1690" extrusionOk="0">
                    <a:moveTo>
                      <a:pt x="0" y="1"/>
                    </a:moveTo>
                    <a:cubicBezTo>
                      <a:pt x="0" y="1"/>
                      <a:pt x="1187" y="572"/>
                      <a:pt x="1735" y="1690"/>
                    </a:cubicBezTo>
                    <a:cubicBezTo>
                      <a:pt x="1735" y="1690"/>
                      <a:pt x="776" y="121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0"/>
              <p:cNvSpPr/>
              <p:nvPr/>
            </p:nvSpPr>
            <p:spPr>
              <a:xfrm>
                <a:off x="-1801325" y="2753050"/>
                <a:ext cx="115300" cy="118150"/>
              </a:xfrm>
              <a:custGeom>
                <a:avLst/>
                <a:gdLst/>
                <a:ahLst/>
                <a:cxnLst/>
                <a:rect l="l" t="t" r="r" b="b"/>
                <a:pathLst>
                  <a:path w="4612" h="4726" extrusionOk="0">
                    <a:moveTo>
                      <a:pt x="4063" y="1"/>
                    </a:moveTo>
                    <a:lnTo>
                      <a:pt x="0" y="4726"/>
                    </a:lnTo>
                    <a:lnTo>
                      <a:pt x="4611" y="526"/>
                    </a:lnTo>
                    <a:cubicBezTo>
                      <a:pt x="4588" y="526"/>
                      <a:pt x="4520" y="252"/>
                      <a:pt x="4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0"/>
              <p:cNvSpPr/>
              <p:nvPr/>
            </p:nvSpPr>
            <p:spPr>
              <a:xfrm>
                <a:off x="-1548550" y="2488300"/>
                <a:ext cx="118150" cy="114150"/>
              </a:xfrm>
              <a:custGeom>
                <a:avLst/>
                <a:gdLst/>
                <a:ahLst/>
                <a:cxnLst/>
                <a:rect l="l" t="t" r="r" b="b"/>
                <a:pathLst>
                  <a:path w="4726" h="4566" extrusionOk="0">
                    <a:moveTo>
                      <a:pt x="1" y="0"/>
                    </a:moveTo>
                    <a:cubicBezTo>
                      <a:pt x="1" y="0"/>
                      <a:pt x="3562" y="913"/>
                      <a:pt x="4726" y="4565"/>
                    </a:cubicBezTo>
                    <a:cubicBezTo>
                      <a:pt x="4726" y="4565"/>
                      <a:pt x="3493" y="137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0"/>
              <p:cNvSpPr/>
              <p:nvPr/>
            </p:nvSpPr>
            <p:spPr>
              <a:xfrm>
                <a:off x="-1675800" y="2532225"/>
                <a:ext cx="182650" cy="190050"/>
              </a:xfrm>
              <a:custGeom>
                <a:avLst/>
                <a:gdLst/>
                <a:ahLst/>
                <a:cxnLst/>
                <a:rect l="l" t="t" r="r" b="b"/>
                <a:pathLst>
                  <a:path w="7306" h="7602" extrusionOk="0">
                    <a:moveTo>
                      <a:pt x="6301" y="914"/>
                    </a:moveTo>
                    <a:cubicBezTo>
                      <a:pt x="5319" y="1"/>
                      <a:pt x="3311" y="548"/>
                      <a:pt x="1850" y="2146"/>
                    </a:cubicBezTo>
                    <a:cubicBezTo>
                      <a:pt x="366" y="3744"/>
                      <a:pt x="1" y="5775"/>
                      <a:pt x="1005" y="6688"/>
                    </a:cubicBezTo>
                    <a:cubicBezTo>
                      <a:pt x="2010" y="7601"/>
                      <a:pt x="3995" y="7054"/>
                      <a:pt x="5456" y="5456"/>
                    </a:cubicBezTo>
                    <a:cubicBezTo>
                      <a:pt x="6917" y="3881"/>
                      <a:pt x="7305" y="1872"/>
                      <a:pt x="6301" y="914"/>
                    </a:cubicBezTo>
                    <a:close/>
                    <a:moveTo>
                      <a:pt x="1325" y="6346"/>
                    </a:moveTo>
                    <a:cubicBezTo>
                      <a:pt x="457" y="5547"/>
                      <a:pt x="800" y="3767"/>
                      <a:pt x="2078" y="2374"/>
                    </a:cubicBezTo>
                    <a:cubicBezTo>
                      <a:pt x="3379" y="982"/>
                      <a:pt x="5114" y="503"/>
                      <a:pt x="6004" y="1324"/>
                    </a:cubicBezTo>
                    <a:cubicBezTo>
                      <a:pt x="6849" y="2123"/>
                      <a:pt x="6506" y="3881"/>
                      <a:pt x="5228" y="5296"/>
                    </a:cubicBezTo>
                    <a:cubicBezTo>
                      <a:pt x="3950" y="6666"/>
                      <a:pt x="2169" y="7145"/>
                      <a:pt x="1325" y="634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0"/>
              <p:cNvSpPr/>
              <p:nvPr/>
            </p:nvSpPr>
            <p:spPr>
              <a:xfrm>
                <a:off x="-646950" y="2167025"/>
                <a:ext cx="262525" cy="365225"/>
              </a:xfrm>
              <a:custGeom>
                <a:avLst/>
                <a:gdLst/>
                <a:ahLst/>
                <a:cxnLst/>
                <a:rect l="l" t="t" r="r" b="b"/>
                <a:pathLst>
                  <a:path w="10501" h="14609" extrusionOk="0">
                    <a:moveTo>
                      <a:pt x="4977" y="2922"/>
                    </a:moveTo>
                    <a:cubicBezTo>
                      <a:pt x="4977" y="2922"/>
                      <a:pt x="10501" y="0"/>
                      <a:pt x="10501" y="6529"/>
                    </a:cubicBezTo>
                    <a:lnTo>
                      <a:pt x="4406" y="14609"/>
                    </a:lnTo>
                    <a:lnTo>
                      <a:pt x="1" y="117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0"/>
              <p:cNvSpPr/>
              <p:nvPr/>
            </p:nvSpPr>
            <p:spPr>
              <a:xfrm>
                <a:off x="-646950" y="2459750"/>
                <a:ext cx="110175" cy="72500"/>
              </a:xfrm>
              <a:custGeom>
                <a:avLst/>
                <a:gdLst/>
                <a:ahLst/>
                <a:cxnLst/>
                <a:rect l="l" t="t" r="r" b="b"/>
                <a:pathLst>
                  <a:path w="4407" h="2900" extrusionOk="0">
                    <a:moveTo>
                      <a:pt x="1" y="1"/>
                    </a:moveTo>
                    <a:cubicBezTo>
                      <a:pt x="1" y="1"/>
                      <a:pt x="2831" y="777"/>
                      <a:pt x="4406" y="2900"/>
                    </a:cubicBezTo>
                    <a:cubicBezTo>
                      <a:pt x="4406" y="2900"/>
                      <a:pt x="2124" y="2283"/>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0"/>
              <p:cNvSpPr/>
              <p:nvPr/>
            </p:nvSpPr>
            <p:spPr>
              <a:xfrm>
                <a:off x="-641225" y="2478025"/>
                <a:ext cx="78200" cy="71350"/>
              </a:xfrm>
              <a:custGeom>
                <a:avLst/>
                <a:gdLst/>
                <a:ahLst/>
                <a:cxnLst/>
                <a:rect l="l" t="t" r="r" b="b"/>
                <a:pathLst>
                  <a:path w="3128" h="2854" extrusionOk="0">
                    <a:moveTo>
                      <a:pt x="616" y="0"/>
                    </a:moveTo>
                    <a:cubicBezTo>
                      <a:pt x="616" y="0"/>
                      <a:pt x="2169" y="297"/>
                      <a:pt x="3127" y="1666"/>
                    </a:cubicBezTo>
                    <a:lnTo>
                      <a:pt x="2009" y="2853"/>
                    </a:lnTo>
                    <a:lnTo>
                      <a:pt x="0" y="153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0"/>
              <p:cNvSpPr/>
              <p:nvPr/>
            </p:nvSpPr>
            <p:spPr>
              <a:xfrm>
                <a:off x="-641225" y="2516250"/>
                <a:ext cx="50225" cy="33125"/>
              </a:xfrm>
              <a:custGeom>
                <a:avLst/>
                <a:gdLst/>
                <a:ahLst/>
                <a:cxnLst/>
                <a:rect l="l" t="t" r="r" b="b"/>
                <a:pathLst>
                  <a:path w="2009" h="1325" extrusionOk="0">
                    <a:moveTo>
                      <a:pt x="0" y="1"/>
                    </a:moveTo>
                    <a:cubicBezTo>
                      <a:pt x="0" y="1"/>
                      <a:pt x="1278" y="343"/>
                      <a:pt x="2009" y="1324"/>
                    </a:cubicBezTo>
                    <a:cubicBezTo>
                      <a:pt x="2009" y="1302"/>
                      <a:pt x="959" y="102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0"/>
              <p:cNvSpPr/>
              <p:nvPr/>
            </p:nvSpPr>
            <p:spPr>
              <a:xfrm>
                <a:off x="-700000" y="2528225"/>
                <a:ext cx="93600" cy="134700"/>
              </a:xfrm>
              <a:custGeom>
                <a:avLst/>
                <a:gdLst/>
                <a:ahLst/>
                <a:cxnLst/>
                <a:rect l="l" t="t" r="r" b="b"/>
                <a:pathLst>
                  <a:path w="3744" h="5388" extrusionOk="0">
                    <a:moveTo>
                      <a:pt x="3104" y="1"/>
                    </a:moveTo>
                    <a:lnTo>
                      <a:pt x="0" y="5388"/>
                    </a:lnTo>
                    <a:lnTo>
                      <a:pt x="3744" y="435"/>
                    </a:lnTo>
                    <a:cubicBezTo>
                      <a:pt x="3744" y="435"/>
                      <a:pt x="3607" y="161"/>
                      <a:pt x="31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0"/>
              <p:cNvSpPr/>
              <p:nvPr/>
            </p:nvSpPr>
            <p:spPr>
              <a:xfrm>
                <a:off x="-522550" y="2240075"/>
                <a:ext cx="138125" cy="90750"/>
              </a:xfrm>
              <a:custGeom>
                <a:avLst/>
                <a:gdLst/>
                <a:ahLst/>
                <a:cxnLst/>
                <a:rect l="l" t="t" r="r" b="b"/>
                <a:pathLst>
                  <a:path w="5525" h="3630" extrusionOk="0">
                    <a:moveTo>
                      <a:pt x="1" y="0"/>
                    </a:moveTo>
                    <a:cubicBezTo>
                      <a:pt x="1" y="0"/>
                      <a:pt x="3699" y="228"/>
                      <a:pt x="5525" y="3607"/>
                    </a:cubicBezTo>
                    <a:cubicBezTo>
                      <a:pt x="5525" y="3629"/>
                      <a:pt x="3721" y="70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0"/>
              <p:cNvSpPr/>
              <p:nvPr/>
            </p:nvSpPr>
            <p:spPr>
              <a:xfrm>
                <a:off x="-552225" y="2322800"/>
                <a:ext cx="131850" cy="177500"/>
              </a:xfrm>
              <a:custGeom>
                <a:avLst/>
                <a:gdLst/>
                <a:ahLst/>
                <a:cxnLst/>
                <a:rect l="l" t="t" r="r" b="b"/>
                <a:pathLst>
                  <a:path w="5274" h="7100" extrusionOk="0">
                    <a:moveTo>
                      <a:pt x="4840" y="320"/>
                    </a:moveTo>
                    <a:cubicBezTo>
                      <a:pt x="4383" y="1"/>
                      <a:pt x="3060" y="1233"/>
                      <a:pt x="1827" y="2991"/>
                    </a:cubicBezTo>
                    <a:cubicBezTo>
                      <a:pt x="594" y="4771"/>
                      <a:pt x="1" y="6483"/>
                      <a:pt x="457" y="6780"/>
                    </a:cubicBezTo>
                    <a:cubicBezTo>
                      <a:pt x="914" y="7099"/>
                      <a:pt x="2261" y="5867"/>
                      <a:pt x="3470" y="4109"/>
                    </a:cubicBezTo>
                    <a:cubicBezTo>
                      <a:pt x="4680" y="2306"/>
                      <a:pt x="5274" y="617"/>
                      <a:pt x="4840" y="320"/>
                    </a:cubicBezTo>
                    <a:close/>
                    <a:moveTo>
                      <a:pt x="709" y="6415"/>
                    </a:moveTo>
                    <a:cubicBezTo>
                      <a:pt x="321" y="6164"/>
                      <a:pt x="845" y="4657"/>
                      <a:pt x="1918" y="3082"/>
                    </a:cubicBezTo>
                    <a:cubicBezTo>
                      <a:pt x="2968" y="1507"/>
                      <a:pt x="4178" y="457"/>
                      <a:pt x="4543" y="708"/>
                    </a:cubicBezTo>
                    <a:cubicBezTo>
                      <a:pt x="4931" y="959"/>
                      <a:pt x="4383" y="2489"/>
                      <a:pt x="3333" y="4041"/>
                    </a:cubicBezTo>
                    <a:cubicBezTo>
                      <a:pt x="2306" y="5616"/>
                      <a:pt x="1119" y="6666"/>
                      <a:pt x="709" y="64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0"/>
              <p:cNvSpPr/>
              <p:nvPr/>
            </p:nvSpPr>
            <p:spPr>
              <a:xfrm>
                <a:off x="-3475575" y="2188150"/>
                <a:ext cx="527300" cy="302450"/>
              </a:xfrm>
              <a:custGeom>
                <a:avLst/>
                <a:gdLst/>
                <a:ahLst/>
                <a:cxnLst/>
                <a:rect l="l" t="t" r="r" b="b"/>
                <a:pathLst>
                  <a:path w="21092" h="12098" extrusionOk="0">
                    <a:moveTo>
                      <a:pt x="1" y="2442"/>
                    </a:moveTo>
                    <a:cubicBezTo>
                      <a:pt x="1" y="2442"/>
                      <a:pt x="12190" y="0"/>
                      <a:pt x="21091" y="12097"/>
                    </a:cubicBezTo>
                    <a:cubicBezTo>
                      <a:pt x="21091" y="12097"/>
                      <a:pt x="13422" y="1324"/>
                      <a:pt x="1" y="24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0"/>
              <p:cNvSpPr/>
              <p:nvPr/>
            </p:nvSpPr>
            <p:spPr>
              <a:xfrm>
                <a:off x="-3910950" y="3456650"/>
                <a:ext cx="1116750" cy="90175"/>
              </a:xfrm>
              <a:custGeom>
                <a:avLst/>
                <a:gdLst/>
                <a:ahLst/>
                <a:cxnLst/>
                <a:rect l="l" t="t" r="r" b="b"/>
                <a:pathLst>
                  <a:path w="44670" h="3607" extrusionOk="0">
                    <a:moveTo>
                      <a:pt x="1415" y="3607"/>
                    </a:moveTo>
                    <a:cubicBezTo>
                      <a:pt x="1415" y="3607"/>
                      <a:pt x="26729" y="1119"/>
                      <a:pt x="43482" y="3607"/>
                    </a:cubicBezTo>
                    <a:lnTo>
                      <a:pt x="44669" y="3059"/>
                    </a:lnTo>
                    <a:cubicBezTo>
                      <a:pt x="44669" y="3059"/>
                      <a:pt x="33051" y="0"/>
                      <a:pt x="0" y="30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0"/>
              <p:cNvSpPr/>
              <p:nvPr/>
            </p:nvSpPr>
            <p:spPr>
              <a:xfrm>
                <a:off x="-3916675" y="3519425"/>
                <a:ext cx="1133875" cy="71350"/>
              </a:xfrm>
              <a:custGeom>
                <a:avLst/>
                <a:gdLst/>
                <a:ahLst/>
                <a:cxnLst/>
                <a:rect l="l" t="t" r="r" b="b"/>
                <a:pathLst>
                  <a:path w="45355" h="2854" extrusionOk="0">
                    <a:moveTo>
                      <a:pt x="1644" y="2853"/>
                    </a:moveTo>
                    <a:cubicBezTo>
                      <a:pt x="1644" y="2853"/>
                      <a:pt x="25337" y="92"/>
                      <a:pt x="43711" y="2853"/>
                    </a:cubicBezTo>
                    <a:lnTo>
                      <a:pt x="45355" y="2055"/>
                    </a:lnTo>
                    <a:cubicBezTo>
                      <a:pt x="45355" y="2055"/>
                      <a:pt x="31523" y="0"/>
                      <a:pt x="1" y="20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0"/>
              <p:cNvSpPr/>
              <p:nvPr/>
            </p:nvSpPr>
            <p:spPr>
              <a:xfrm>
                <a:off x="-3916100" y="3569075"/>
                <a:ext cx="1128175" cy="66775"/>
              </a:xfrm>
              <a:custGeom>
                <a:avLst/>
                <a:gdLst/>
                <a:ahLst/>
                <a:cxnLst/>
                <a:rect l="l" t="t" r="r" b="b"/>
                <a:pathLst>
                  <a:path w="45127" h="2671" extrusionOk="0">
                    <a:moveTo>
                      <a:pt x="1621" y="2671"/>
                    </a:moveTo>
                    <a:cubicBezTo>
                      <a:pt x="1621" y="2671"/>
                      <a:pt x="25588" y="708"/>
                      <a:pt x="43688" y="2671"/>
                    </a:cubicBezTo>
                    <a:lnTo>
                      <a:pt x="45126" y="2054"/>
                    </a:lnTo>
                    <a:cubicBezTo>
                      <a:pt x="45126" y="2054"/>
                      <a:pt x="32801" y="0"/>
                      <a:pt x="1" y="19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0"/>
              <p:cNvSpPr/>
              <p:nvPr/>
            </p:nvSpPr>
            <p:spPr>
              <a:xfrm>
                <a:off x="-3916675" y="3634675"/>
                <a:ext cx="1133875" cy="46825"/>
              </a:xfrm>
              <a:custGeom>
                <a:avLst/>
                <a:gdLst/>
                <a:ahLst/>
                <a:cxnLst/>
                <a:rect l="l" t="t" r="r" b="b"/>
                <a:pathLst>
                  <a:path w="45355" h="1873" extrusionOk="0">
                    <a:moveTo>
                      <a:pt x="1644" y="1873"/>
                    </a:moveTo>
                    <a:lnTo>
                      <a:pt x="43711" y="1873"/>
                    </a:lnTo>
                    <a:lnTo>
                      <a:pt x="45355" y="937"/>
                    </a:lnTo>
                    <a:cubicBezTo>
                      <a:pt x="45355" y="937"/>
                      <a:pt x="22781" y="1"/>
                      <a:pt x="1" y="9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0"/>
              <p:cNvSpPr/>
              <p:nvPr/>
            </p:nvSpPr>
            <p:spPr>
              <a:xfrm>
                <a:off x="-3576575" y="2483725"/>
                <a:ext cx="473650" cy="187200"/>
              </a:xfrm>
              <a:custGeom>
                <a:avLst/>
                <a:gdLst/>
                <a:ahLst/>
                <a:cxnLst/>
                <a:rect l="l" t="t" r="r" b="b"/>
                <a:pathLst>
                  <a:path w="18946" h="7488" extrusionOk="0">
                    <a:moveTo>
                      <a:pt x="5502" y="6437"/>
                    </a:moveTo>
                    <a:cubicBezTo>
                      <a:pt x="5502" y="6437"/>
                      <a:pt x="11094" y="5113"/>
                      <a:pt x="13810" y="7487"/>
                    </a:cubicBezTo>
                    <a:lnTo>
                      <a:pt x="14312" y="4725"/>
                    </a:lnTo>
                    <a:lnTo>
                      <a:pt x="18946" y="4497"/>
                    </a:lnTo>
                    <a:cubicBezTo>
                      <a:pt x="18946" y="4497"/>
                      <a:pt x="12349" y="0"/>
                      <a:pt x="1" y="2557"/>
                    </a:cubicBezTo>
                    <a:lnTo>
                      <a:pt x="6392" y="422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0"/>
              <p:cNvSpPr/>
              <p:nvPr/>
            </p:nvSpPr>
            <p:spPr>
              <a:xfrm>
                <a:off x="-3729500" y="3169625"/>
                <a:ext cx="30275" cy="67350"/>
              </a:xfrm>
              <a:custGeom>
                <a:avLst/>
                <a:gdLst/>
                <a:ahLst/>
                <a:cxnLst/>
                <a:rect l="l" t="t" r="r" b="b"/>
                <a:pathLst>
                  <a:path w="1211" h="2694" extrusionOk="0">
                    <a:moveTo>
                      <a:pt x="1" y="2694"/>
                    </a:moveTo>
                    <a:lnTo>
                      <a:pt x="1" y="183"/>
                    </a:lnTo>
                    <a:lnTo>
                      <a:pt x="1210" y="0"/>
                    </a:lnTo>
                    <a:lnTo>
                      <a:pt x="1210" y="269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0"/>
              <p:cNvSpPr/>
              <p:nvPr/>
            </p:nvSpPr>
            <p:spPr>
              <a:xfrm>
                <a:off x="-3671300" y="3058925"/>
                <a:ext cx="20000" cy="65075"/>
              </a:xfrm>
              <a:custGeom>
                <a:avLst/>
                <a:gdLst/>
                <a:ahLst/>
                <a:cxnLst/>
                <a:rect l="l" t="t" r="r" b="b"/>
                <a:pathLst>
                  <a:path w="800" h="2603" extrusionOk="0">
                    <a:moveTo>
                      <a:pt x="1" y="0"/>
                    </a:moveTo>
                    <a:lnTo>
                      <a:pt x="800" y="0"/>
                    </a:lnTo>
                    <a:lnTo>
                      <a:pt x="800" y="2602"/>
                    </a:lnTo>
                    <a:lnTo>
                      <a:pt x="1" y="260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0"/>
              <p:cNvSpPr/>
              <p:nvPr/>
            </p:nvSpPr>
            <p:spPr>
              <a:xfrm>
                <a:off x="-3821375" y="3281475"/>
                <a:ext cx="69075" cy="75900"/>
              </a:xfrm>
              <a:custGeom>
                <a:avLst/>
                <a:gdLst/>
                <a:ahLst/>
                <a:cxnLst/>
                <a:rect l="l" t="t" r="r" b="b"/>
                <a:pathLst>
                  <a:path w="2763" h="3036" extrusionOk="0">
                    <a:moveTo>
                      <a:pt x="1" y="502"/>
                    </a:moveTo>
                    <a:lnTo>
                      <a:pt x="1" y="3036"/>
                    </a:lnTo>
                    <a:lnTo>
                      <a:pt x="2763" y="2648"/>
                    </a:lnTo>
                    <a:lnTo>
                      <a:pt x="27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0"/>
              <p:cNvSpPr/>
              <p:nvPr/>
            </p:nvSpPr>
            <p:spPr>
              <a:xfrm>
                <a:off x="-3855600" y="3224400"/>
                <a:ext cx="26275" cy="69650"/>
              </a:xfrm>
              <a:custGeom>
                <a:avLst/>
                <a:gdLst/>
                <a:ahLst/>
                <a:cxnLst/>
                <a:rect l="l" t="t" r="r" b="b"/>
                <a:pathLst>
                  <a:path w="1051" h="2786" extrusionOk="0">
                    <a:moveTo>
                      <a:pt x="1050" y="2557"/>
                    </a:moveTo>
                    <a:lnTo>
                      <a:pt x="1050" y="1"/>
                    </a:lnTo>
                    <a:lnTo>
                      <a:pt x="183" y="252"/>
                    </a:lnTo>
                    <a:lnTo>
                      <a:pt x="0" y="278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0"/>
              <p:cNvSpPr/>
              <p:nvPr/>
            </p:nvSpPr>
            <p:spPr>
              <a:xfrm>
                <a:off x="-3037900" y="3946825"/>
                <a:ext cx="86200" cy="307600"/>
              </a:xfrm>
              <a:custGeom>
                <a:avLst/>
                <a:gdLst/>
                <a:ahLst/>
                <a:cxnLst/>
                <a:rect l="l" t="t" r="r" b="b"/>
                <a:pathLst>
                  <a:path w="3448" h="12304" extrusionOk="0">
                    <a:moveTo>
                      <a:pt x="1507" y="12303"/>
                    </a:moveTo>
                    <a:cubicBezTo>
                      <a:pt x="1507" y="12303"/>
                      <a:pt x="1" y="5661"/>
                      <a:pt x="1507" y="0"/>
                    </a:cubicBezTo>
                    <a:cubicBezTo>
                      <a:pt x="1507" y="0"/>
                      <a:pt x="3448" y="6757"/>
                      <a:pt x="1507" y="12303"/>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0"/>
              <p:cNvSpPr/>
              <p:nvPr/>
            </p:nvSpPr>
            <p:spPr>
              <a:xfrm>
                <a:off x="-3165700" y="3692900"/>
                <a:ext cx="46225" cy="120425"/>
              </a:xfrm>
              <a:custGeom>
                <a:avLst/>
                <a:gdLst/>
                <a:ahLst/>
                <a:cxnLst/>
                <a:rect l="l" t="t" r="r" b="b"/>
                <a:pathLst>
                  <a:path w="1849" h="4817" extrusionOk="0">
                    <a:moveTo>
                      <a:pt x="0" y="0"/>
                    </a:moveTo>
                    <a:cubicBezTo>
                      <a:pt x="0" y="0"/>
                      <a:pt x="274" y="3218"/>
                      <a:pt x="708" y="4017"/>
                    </a:cubicBezTo>
                    <a:cubicBezTo>
                      <a:pt x="1141" y="4816"/>
                      <a:pt x="1849" y="0"/>
                      <a:pt x="1849"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0"/>
              <p:cNvSpPr/>
              <p:nvPr/>
            </p:nvSpPr>
            <p:spPr>
              <a:xfrm>
                <a:off x="-2989375" y="4280650"/>
                <a:ext cx="10275" cy="65625"/>
              </a:xfrm>
              <a:custGeom>
                <a:avLst/>
                <a:gdLst/>
                <a:ahLst/>
                <a:cxnLst/>
                <a:rect l="l" t="t" r="r" b="b"/>
                <a:pathLst>
                  <a:path w="411" h="2625" extrusionOk="0">
                    <a:moveTo>
                      <a:pt x="411" y="0"/>
                    </a:moveTo>
                    <a:cubicBezTo>
                      <a:pt x="411" y="0"/>
                      <a:pt x="0" y="685"/>
                      <a:pt x="411" y="26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0"/>
              <p:cNvSpPr/>
              <p:nvPr/>
            </p:nvSpPr>
            <p:spPr>
              <a:xfrm>
                <a:off x="-2955150" y="3036675"/>
                <a:ext cx="37700" cy="240250"/>
              </a:xfrm>
              <a:custGeom>
                <a:avLst/>
                <a:gdLst/>
                <a:ahLst/>
                <a:cxnLst/>
                <a:rect l="l" t="t" r="r" b="b"/>
                <a:pathLst>
                  <a:path w="1508" h="9610" extrusionOk="0">
                    <a:moveTo>
                      <a:pt x="754" y="0"/>
                    </a:moveTo>
                    <a:cubicBezTo>
                      <a:pt x="754" y="0"/>
                      <a:pt x="1" y="4999"/>
                      <a:pt x="754" y="9610"/>
                    </a:cubicBezTo>
                    <a:cubicBezTo>
                      <a:pt x="754" y="9610"/>
                      <a:pt x="1507" y="4999"/>
                      <a:pt x="754"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0"/>
              <p:cNvSpPr/>
              <p:nvPr/>
            </p:nvSpPr>
            <p:spPr>
              <a:xfrm>
                <a:off x="-3182250" y="2790150"/>
                <a:ext cx="184900" cy="104450"/>
              </a:xfrm>
              <a:custGeom>
                <a:avLst/>
                <a:gdLst/>
                <a:ahLst/>
                <a:cxnLst/>
                <a:rect l="l" t="t" r="r" b="b"/>
                <a:pathLst>
                  <a:path w="7396" h="4178" extrusionOk="0">
                    <a:moveTo>
                      <a:pt x="0" y="366"/>
                    </a:moveTo>
                    <a:cubicBezTo>
                      <a:pt x="0" y="366"/>
                      <a:pt x="3218" y="3949"/>
                      <a:pt x="7396" y="4155"/>
                    </a:cubicBezTo>
                    <a:cubicBezTo>
                      <a:pt x="7373" y="4178"/>
                      <a:pt x="7144" y="1"/>
                      <a:pt x="0" y="36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0"/>
              <p:cNvSpPr/>
              <p:nvPr/>
            </p:nvSpPr>
            <p:spPr>
              <a:xfrm>
                <a:off x="-2872400" y="2083725"/>
                <a:ext cx="157525" cy="238525"/>
              </a:xfrm>
              <a:custGeom>
                <a:avLst/>
                <a:gdLst/>
                <a:ahLst/>
                <a:cxnLst/>
                <a:rect l="l" t="t" r="r" b="b"/>
                <a:pathLst>
                  <a:path w="6301" h="9541" extrusionOk="0">
                    <a:moveTo>
                      <a:pt x="0" y="9541"/>
                    </a:moveTo>
                    <a:cubicBezTo>
                      <a:pt x="0" y="9541"/>
                      <a:pt x="2671" y="3515"/>
                      <a:pt x="5387" y="0"/>
                    </a:cubicBezTo>
                    <a:cubicBezTo>
                      <a:pt x="5364" y="0"/>
                      <a:pt x="6300" y="5843"/>
                      <a:pt x="0" y="954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0"/>
              <p:cNvSpPr/>
              <p:nvPr/>
            </p:nvSpPr>
            <p:spPr>
              <a:xfrm>
                <a:off x="-3103500" y="2452350"/>
                <a:ext cx="86750" cy="74200"/>
              </a:xfrm>
              <a:custGeom>
                <a:avLst/>
                <a:gdLst/>
                <a:ahLst/>
                <a:cxnLst/>
                <a:rect l="l" t="t" r="r" b="b"/>
                <a:pathLst>
                  <a:path w="3470" h="2968" extrusionOk="0">
                    <a:moveTo>
                      <a:pt x="0" y="2967"/>
                    </a:moveTo>
                    <a:cubicBezTo>
                      <a:pt x="0" y="2967"/>
                      <a:pt x="2328" y="434"/>
                      <a:pt x="3469"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0"/>
              <p:cNvSpPr/>
              <p:nvPr/>
            </p:nvSpPr>
            <p:spPr>
              <a:xfrm>
                <a:off x="-2944875" y="2244050"/>
                <a:ext cx="72500" cy="87350"/>
              </a:xfrm>
              <a:custGeom>
                <a:avLst/>
                <a:gdLst/>
                <a:ahLst/>
                <a:cxnLst/>
                <a:rect l="l" t="t" r="r" b="b"/>
                <a:pathLst>
                  <a:path w="2900" h="3494" extrusionOk="0">
                    <a:moveTo>
                      <a:pt x="0" y="3493"/>
                    </a:moveTo>
                    <a:cubicBezTo>
                      <a:pt x="0" y="3493"/>
                      <a:pt x="959" y="845"/>
                      <a:pt x="2899" y="1"/>
                    </a:cubicBezTo>
                    <a:cubicBezTo>
                      <a:pt x="2899" y="1"/>
                      <a:pt x="1712" y="1758"/>
                      <a:pt x="0" y="3493"/>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0"/>
              <p:cNvSpPr/>
              <p:nvPr/>
            </p:nvSpPr>
            <p:spPr>
              <a:xfrm>
                <a:off x="-2159125" y="1704825"/>
                <a:ext cx="64525" cy="132975"/>
              </a:xfrm>
              <a:custGeom>
                <a:avLst/>
                <a:gdLst/>
                <a:ahLst/>
                <a:cxnLst/>
                <a:rect l="l" t="t" r="r" b="b"/>
                <a:pathLst>
                  <a:path w="2581" h="5319" extrusionOk="0">
                    <a:moveTo>
                      <a:pt x="1" y="5318"/>
                    </a:moveTo>
                    <a:cubicBezTo>
                      <a:pt x="1" y="5318"/>
                      <a:pt x="1211" y="1529"/>
                      <a:pt x="2580" y="0"/>
                    </a:cubicBezTo>
                    <a:cubicBezTo>
                      <a:pt x="2580" y="0"/>
                      <a:pt x="1325" y="3355"/>
                      <a:pt x="1" y="53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0"/>
              <p:cNvSpPr/>
              <p:nvPr/>
            </p:nvSpPr>
            <p:spPr>
              <a:xfrm>
                <a:off x="-2210475" y="1441750"/>
                <a:ext cx="1209775" cy="449675"/>
              </a:xfrm>
              <a:custGeom>
                <a:avLst/>
                <a:gdLst/>
                <a:ahLst/>
                <a:cxnLst/>
                <a:rect l="l" t="t" r="r" b="b"/>
                <a:pathLst>
                  <a:path w="48391" h="17987" extrusionOk="0">
                    <a:moveTo>
                      <a:pt x="3333" y="8126"/>
                    </a:moveTo>
                    <a:lnTo>
                      <a:pt x="1" y="17987"/>
                    </a:lnTo>
                    <a:cubicBezTo>
                      <a:pt x="1" y="17987"/>
                      <a:pt x="19311" y="11322"/>
                      <a:pt x="48390" y="17987"/>
                    </a:cubicBezTo>
                    <a:lnTo>
                      <a:pt x="45788" y="8880"/>
                    </a:lnTo>
                    <a:cubicBezTo>
                      <a:pt x="45788" y="8880"/>
                      <a:pt x="31317" y="1"/>
                      <a:pt x="3333" y="8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0"/>
              <p:cNvSpPr/>
              <p:nvPr/>
            </p:nvSpPr>
            <p:spPr>
              <a:xfrm>
                <a:off x="-1960525" y="1277975"/>
                <a:ext cx="692775" cy="325300"/>
              </a:xfrm>
              <a:custGeom>
                <a:avLst/>
                <a:gdLst/>
                <a:ahLst/>
                <a:cxnLst/>
                <a:rect l="l" t="t" r="r" b="b"/>
                <a:pathLst>
                  <a:path w="27711" h="13012" extrusionOk="0">
                    <a:moveTo>
                      <a:pt x="0" y="13011"/>
                    </a:moveTo>
                    <a:cubicBezTo>
                      <a:pt x="0" y="13011"/>
                      <a:pt x="4839" y="1"/>
                      <a:pt x="14175" y="1"/>
                    </a:cubicBezTo>
                    <a:cubicBezTo>
                      <a:pt x="23487" y="1"/>
                      <a:pt x="27710" y="12555"/>
                      <a:pt x="27710" y="12555"/>
                    </a:cubicBezTo>
                    <a:cubicBezTo>
                      <a:pt x="27710" y="12555"/>
                      <a:pt x="16731" y="9633"/>
                      <a:pt x="0" y="1301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0"/>
              <p:cNvSpPr/>
              <p:nvPr/>
            </p:nvSpPr>
            <p:spPr>
              <a:xfrm>
                <a:off x="-1870375" y="1348750"/>
                <a:ext cx="522725" cy="91875"/>
              </a:xfrm>
              <a:custGeom>
                <a:avLst/>
                <a:gdLst/>
                <a:ahLst/>
                <a:cxnLst/>
                <a:rect l="l" t="t" r="r" b="b"/>
                <a:pathLst>
                  <a:path w="20909" h="3675" extrusionOk="0">
                    <a:moveTo>
                      <a:pt x="0" y="3675"/>
                    </a:moveTo>
                    <a:cubicBezTo>
                      <a:pt x="0" y="3675"/>
                      <a:pt x="10363" y="0"/>
                      <a:pt x="20908" y="3492"/>
                    </a:cubicBezTo>
                    <a:cubicBezTo>
                      <a:pt x="20886" y="3492"/>
                      <a:pt x="11733" y="731"/>
                      <a:pt x="0" y="36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0"/>
              <p:cNvSpPr/>
              <p:nvPr/>
            </p:nvSpPr>
            <p:spPr>
              <a:xfrm>
                <a:off x="-1842425" y="1625500"/>
                <a:ext cx="465675" cy="99300"/>
              </a:xfrm>
              <a:custGeom>
                <a:avLst/>
                <a:gdLst/>
                <a:ahLst/>
                <a:cxnLst/>
                <a:rect l="l" t="t" r="r" b="b"/>
                <a:pathLst>
                  <a:path w="18627" h="3972" extrusionOk="0">
                    <a:moveTo>
                      <a:pt x="366" y="1781"/>
                    </a:moveTo>
                    <a:lnTo>
                      <a:pt x="1" y="3972"/>
                    </a:lnTo>
                    <a:cubicBezTo>
                      <a:pt x="1" y="3972"/>
                      <a:pt x="10866" y="2488"/>
                      <a:pt x="18626" y="3972"/>
                    </a:cubicBezTo>
                    <a:lnTo>
                      <a:pt x="18352" y="1781"/>
                    </a:lnTo>
                    <a:cubicBezTo>
                      <a:pt x="18307" y="1781"/>
                      <a:pt x="11071" y="0"/>
                      <a:pt x="366" y="1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p:cNvSpPr/>
              <p:nvPr/>
            </p:nvSpPr>
            <p:spPr>
              <a:xfrm>
                <a:off x="-1788200" y="1675700"/>
                <a:ext cx="23975" cy="24575"/>
              </a:xfrm>
              <a:custGeom>
                <a:avLst/>
                <a:gdLst/>
                <a:ahLst/>
                <a:cxnLst/>
                <a:rect l="l" t="t" r="r" b="b"/>
                <a:pathLst>
                  <a:path w="959" h="983" extrusionOk="0">
                    <a:moveTo>
                      <a:pt x="959" y="480"/>
                    </a:moveTo>
                    <a:cubicBezTo>
                      <a:pt x="959" y="754"/>
                      <a:pt x="754" y="982"/>
                      <a:pt x="480" y="982"/>
                    </a:cubicBezTo>
                    <a:cubicBezTo>
                      <a:pt x="206" y="982"/>
                      <a:pt x="0" y="754"/>
                      <a:pt x="0" y="480"/>
                    </a:cubicBezTo>
                    <a:cubicBezTo>
                      <a:pt x="0" y="229"/>
                      <a:pt x="206" y="1"/>
                      <a:pt x="480" y="1"/>
                    </a:cubicBezTo>
                    <a:cubicBezTo>
                      <a:pt x="754" y="1"/>
                      <a:pt x="959" y="229"/>
                      <a:pt x="959" y="4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0"/>
              <p:cNvSpPr/>
              <p:nvPr/>
            </p:nvSpPr>
            <p:spPr>
              <a:xfrm>
                <a:off x="-1684925" y="1667725"/>
                <a:ext cx="24575" cy="24550"/>
              </a:xfrm>
              <a:custGeom>
                <a:avLst/>
                <a:gdLst/>
                <a:ahLst/>
                <a:cxnLst/>
                <a:rect l="l" t="t" r="r" b="b"/>
                <a:pathLst>
                  <a:path w="983" h="982" extrusionOk="0">
                    <a:moveTo>
                      <a:pt x="982" y="480"/>
                    </a:moveTo>
                    <a:cubicBezTo>
                      <a:pt x="982" y="754"/>
                      <a:pt x="754" y="982"/>
                      <a:pt x="480" y="982"/>
                    </a:cubicBezTo>
                    <a:cubicBezTo>
                      <a:pt x="229" y="982"/>
                      <a:pt x="1" y="754"/>
                      <a:pt x="1" y="480"/>
                    </a:cubicBezTo>
                    <a:cubicBezTo>
                      <a:pt x="1" y="229"/>
                      <a:pt x="229" y="0"/>
                      <a:pt x="480" y="0"/>
                    </a:cubicBezTo>
                    <a:cubicBezTo>
                      <a:pt x="754" y="0"/>
                      <a:pt x="982" y="229"/>
                      <a:pt x="982" y="4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0"/>
              <p:cNvSpPr/>
              <p:nvPr/>
            </p:nvSpPr>
            <p:spPr>
              <a:xfrm>
                <a:off x="-1568500" y="1667725"/>
                <a:ext cx="23975" cy="24550"/>
              </a:xfrm>
              <a:custGeom>
                <a:avLst/>
                <a:gdLst/>
                <a:ahLst/>
                <a:cxnLst/>
                <a:rect l="l" t="t" r="r" b="b"/>
                <a:pathLst>
                  <a:path w="959" h="982" extrusionOk="0">
                    <a:moveTo>
                      <a:pt x="959" y="503"/>
                    </a:moveTo>
                    <a:cubicBezTo>
                      <a:pt x="959" y="776"/>
                      <a:pt x="730" y="982"/>
                      <a:pt x="479" y="982"/>
                    </a:cubicBezTo>
                    <a:cubicBezTo>
                      <a:pt x="183" y="982"/>
                      <a:pt x="0" y="754"/>
                      <a:pt x="0" y="503"/>
                    </a:cubicBezTo>
                    <a:cubicBezTo>
                      <a:pt x="0" y="229"/>
                      <a:pt x="228" y="0"/>
                      <a:pt x="479" y="0"/>
                    </a:cubicBezTo>
                    <a:cubicBezTo>
                      <a:pt x="730" y="0"/>
                      <a:pt x="959" y="229"/>
                      <a:pt x="959" y="5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0"/>
              <p:cNvSpPr/>
              <p:nvPr/>
            </p:nvSpPr>
            <p:spPr>
              <a:xfrm>
                <a:off x="-1447525" y="1680275"/>
                <a:ext cx="24550" cy="24000"/>
              </a:xfrm>
              <a:custGeom>
                <a:avLst/>
                <a:gdLst/>
                <a:ahLst/>
                <a:cxnLst/>
                <a:rect l="l" t="t" r="r" b="b"/>
                <a:pathLst>
                  <a:path w="982" h="960" extrusionOk="0">
                    <a:moveTo>
                      <a:pt x="982" y="480"/>
                    </a:moveTo>
                    <a:cubicBezTo>
                      <a:pt x="982" y="731"/>
                      <a:pt x="753" y="959"/>
                      <a:pt x="479" y="959"/>
                    </a:cubicBezTo>
                    <a:cubicBezTo>
                      <a:pt x="228" y="959"/>
                      <a:pt x="0" y="731"/>
                      <a:pt x="0" y="480"/>
                    </a:cubicBezTo>
                    <a:cubicBezTo>
                      <a:pt x="0" y="206"/>
                      <a:pt x="228" y="1"/>
                      <a:pt x="479" y="1"/>
                    </a:cubicBezTo>
                    <a:cubicBezTo>
                      <a:pt x="753" y="1"/>
                      <a:pt x="982" y="206"/>
                      <a:pt x="982" y="4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0"/>
              <p:cNvSpPr/>
              <p:nvPr/>
            </p:nvSpPr>
            <p:spPr>
              <a:xfrm>
                <a:off x="-1437275" y="1434900"/>
                <a:ext cx="37125" cy="91900"/>
              </a:xfrm>
              <a:custGeom>
                <a:avLst/>
                <a:gdLst/>
                <a:ahLst/>
                <a:cxnLst/>
                <a:rect l="l" t="t" r="r" b="b"/>
                <a:pathLst>
                  <a:path w="1485" h="3676" extrusionOk="0">
                    <a:moveTo>
                      <a:pt x="69" y="1"/>
                    </a:moveTo>
                    <a:cubicBezTo>
                      <a:pt x="69" y="1"/>
                      <a:pt x="1" y="1987"/>
                      <a:pt x="1485" y="3676"/>
                    </a:cubicBezTo>
                    <a:cubicBezTo>
                      <a:pt x="1485" y="3676"/>
                      <a:pt x="1097" y="1667"/>
                      <a:pt x="69"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0"/>
              <p:cNvSpPr/>
              <p:nvPr/>
            </p:nvSpPr>
            <p:spPr>
              <a:xfrm>
                <a:off x="-1555950" y="1296825"/>
                <a:ext cx="108450" cy="82750"/>
              </a:xfrm>
              <a:custGeom>
                <a:avLst/>
                <a:gdLst/>
                <a:ahLst/>
                <a:cxnLst/>
                <a:rect l="l" t="t" r="r" b="b"/>
                <a:pathLst>
                  <a:path w="4338" h="3310" extrusionOk="0">
                    <a:moveTo>
                      <a:pt x="0" y="0"/>
                    </a:moveTo>
                    <a:cubicBezTo>
                      <a:pt x="0" y="0"/>
                      <a:pt x="1393" y="2579"/>
                      <a:pt x="4314" y="3310"/>
                    </a:cubicBezTo>
                    <a:cubicBezTo>
                      <a:pt x="4337" y="3310"/>
                      <a:pt x="4109" y="205"/>
                      <a:pt x="0"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8" name="Google Shape;2228;p40"/>
          <p:cNvGrpSpPr/>
          <p:nvPr/>
        </p:nvGrpSpPr>
        <p:grpSpPr>
          <a:xfrm>
            <a:off x="726852" y="2899280"/>
            <a:ext cx="2953049" cy="1782385"/>
            <a:chOff x="1048400" y="4984800"/>
            <a:chExt cx="2873175" cy="1734175"/>
          </a:xfrm>
        </p:grpSpPr>
        <p:sp>
          <p:nvSpPr>
            <p:cNvPr id="2229" name="Google Shape;2229;p40"/>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0"/>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0"/>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0"/>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0"/>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0"/>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0"/>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0"/>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0"/>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0"/>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0"/>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0"/>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0"/>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0"/>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0"/>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0"/>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0"/>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0"/>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0"/>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0"/>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0"/>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0"/>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0"/>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0"/>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53" name="Google Shape;2253;p40"/>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0"/>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0"/>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0"/>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0"/>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0"/>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0"/>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0"/>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0"/>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0"/>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0"/>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0"/>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0"/>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0"/>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0"/>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0"/>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0"/>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0"/>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0"/>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0"/>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0"/>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0"/>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0"/>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0"/>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2117;p40">
            <a:extLst>
              <a:ext uri="{FF2B5EF4-FFF2-40B4-BE49-F238E27FC236}">
                <a16:creationId xmlns:a16="http://schemas.microsoft.com/office/drawing/2014/main" id="{16870396-B850-0A2C-627C-C21D7F5CEFC1}"/>
              </a:ext>
            </a:extLst>
          </p:cNvPr>
          <p:cNvSpPr txBox="1">
            <a:spLocks/>
          </p:cNvSpPr>
          <p:nvPr/>
        </p:nvSpPr>
        <p:spPr>
          <a:xfrm>
            <a:off x="3381776" y="4088137"/>
            <a:ext cx="4507697" cy="47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Archivo"/>
              <a:buNone/>
              <a:defRPr sz="16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9pPr>
          </a:lstStyle>
          <a:p>
            <a:pPr marL="0" indent="0"/>
            <a:r>
              <a:rPr lang="en-US" sz="1800" dirty="0"/>
              <a:t>Shawn Collins, PhD, DNP, CRNA, FAANA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grpSp>
        <p:nvGrpSpPr>
          <p:cNvPr id="2348" name="Google Shape;2348;p43"/>
          <p:cNvGrpSpPr/>
          <p:nvPr/>
        </p:nvGrpSpPr>
        <p:grpSpPr>
          <a:xfrm>
            <a:off x="313925" y="550483"/>
            <a:ext cx="2928775" cy="1896633"/>
            <a:chOff x="823275" y="1421450"/>
            <a:chExt cx="2928775" cy="1539475"/>
          </a:xfrm>
        </p:grpSpPr>
        <p:sp>
          <p:nvSpPr>
            <p:cNvPr id="2349" name="Google Shape;2349;p43"/>
            <p:cNvSpPr/>
            <p:nvPr/>
          </p:nvSpPr>
          <p:spPr>
            <a:xfrm>
              <a:off x="823275" y="1492350"/>
              <a:ext cx="2887075" cy="1468575"/>
            </a:xfrm>
            <a:custGeom>
              <a:avLst/>
              <a:gdLst/>
              <a:ahLst/>
              <a:cxnLst/>
              <a:rect l="l" t="t" r="r" b="b"/>
              <a:pathLst>
                <a:path w="115483" h="58743" extrusionOk="0">
                  <a:moveTo>
                    <a:pt x="115483" y="0"/>
                  </a:moveTo>
                  <a:lnTo>
                    <a:pt x="0" y="1735"/>
                  </a:lnTo>
                  <a:lnTo>
                    <a:pt x="4537" y="58742"/>
                  </a:lnTo>
                  <a:lnTo>
                    <a:pt x="112647" y="58242"/>
                  </a:lnTo>
                  <a:lnTo>
                    <a:pt x="11548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864125" y="1421450"/>
              <a:ext cx="2887925" cy="1468575"/>
            </a:xfrm>
            <a:custGeom>
              <a:avLst/>
              <a:gdLst/>
              <a:ahLst/>
              <a:cxnLst/>
              <a:rect l="l" t="t" r="r" b="b"/>
              <a:pathLst>
                <a:path w="115517" h="58743" extrusionOk="0">
                  <a:moveTo>
                    <a:pt x="115517" y="1"/>
                  </a:moveTo>
                  <a:lnTo>
                    <a:pt x="1" y="1735"/>
                  </a:lnTo>
                  <a:lnTo>
                    <a:pt x="4537" y="58743"/>
                  </a:lnTo>
                  <a:lnTo>
                    <a:pt x="112681" y="58276"/>
                  </a:lnTo>
                  <a:lnTo>
                    <a:pt x="1155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935850" y="1489000"/>
              <a:ext cx="2735325" cy="1346000"/>
            </a:xfrm>
            <a:custGeom>
              <a:avLst/>
              <a:gdLst/>
              <a:ahLst/>
              <a:cxnLst/>
              <a:rect l="l" t="t" r="r" b="b"/>
              <a:pathLst>
                <a:path w="109413" h="53840" extrusionOk="0">
                  <a:moveTo>
                    <a:pt x="109412" y="1"/>
                  </a:moveTo>
                  <a:lnTo>
                    <a:pt x="0" y="1869"/>
                  </a:lnTo>
                  <a:lnTo>
                    <a:pt x="3970" y="53839"/>
                  </a:lnTo>
                  <a:lnTo>
                    <a:pt x="107577" y="53839"/>
                  </a:lnTo>
                  <a:lnTo>
                    <a:pt x="1094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937525" y="1533200"/>
              <a:ext cx="2708625" cy="1301800"/>
            </a:xfrm>
            <a:custGeom>
              <a:avLst/>
              <a:gdLst/>
              <a:ahLst/>
              <a:cxnLst/>
              <a:rect l="l" t="t" r="r" b="b"/>
              <a:pathLst>
                <a:path w="108345" h="52072" extrusionOk="0">
                  <a:moveTo>
                    <a:pt x="108344" y="1"/>
                  </a:moveTo>
                  <a:lnTo>
                    <a:pt x="0" y="1001"/>
                  </a:lnTo>
                  <a:lnTo>
                    <a:pt x="3903" y="52071"/>
                  </a:lnTo>
                  <a:lnTo>
                    <a:pt x="106343" y="52071"/>
                  </a:lnTo>
                  <a:lnTo>
                    <a:pt x="108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844950" y="1464825"/>
              <a:ext cx="132625" cy="1425200"/>
            </a:xfrm>
            <a:custGeom>
              <a:avLst/>
              <a:gdLst/>
              <a:ahLst/>
              <a:cxnLst/>
              <a:rect l="l" t="t" r="r" b="b"/>
              <a:pathLst>
                <a:path w="5305" h="57008" extrusionOk="0">
                  <a:moveTo>
                    <a:pt x="768" y="0"/>
                  </a:moveTo>
                  <a:lnTo>
                    <a:pt x="0" y="1668"/>
                  </a:lnTo>
                  <a:lnTo>
                    <a:pt x="4470" y="57008"/>
                  </a:lnTo>
                  <a:lnTo>
                    <a:pt x="5304" y="57008"/>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937525" y="1533200"/>
              <a:ext cx="2708625" cy="1301800"/>
            </a:xfrm>
            <a:custGeom>
              <a:avLst/>
              <a:gdLst/>
              <a:ahLst/>
              <a:cxnLst/>
              <a:rect l="l" t="t" r="r" b="b"/>
              <a:pathLst>
                <a:path w="108345" h="52072" extrusionOk="0">
                  <a:moveTo>
                    <a:pt x="108344" y="1"/>
                  </a:moveTo>
                  <a:lnTo>
                    <a:pt x="0" y="1001"/>
                  </a:lnTo>
                  <a:lnTo>
                    <a:pt x="400" y="5772"/>
                  </a:lnTo>
                  <a:lnTo>
                    <a:pt x="106643" y="5038"/>
                  </a:lnTo>
                  <a:lnTo>
                    <a:pt x="105576" y="52071"/>
                  </a:lnTo>
                  <a:lnTo>
                    <a:pt x="106343" y="52071"/>
                  </a:lnTo>
                  <a:lnTo>
                    <a:pt x="108344"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1018400" y="2834975"/>
              <a:ext cx="2652775" cy="37550"/>
            </a:xfrm>
            <a:custGeom>
              <a:avLst/>
              <a:gdLst/>
              <a:ahLst/>
              <a:cxnLst/>
              <a:rect l="l" t="t" r="r" b="b"/>
              <a:pathLst>
                <a:path w="106111" h="1502" extrusionOk="0">
                  <a:moveTo>
                    <a:pt x="668" y="0"/>
                  </a:moveTo>
                  <a:lnTo>
                    <a:pt x="1" y="1501"/>
                  </a:lnTo>
                  <a:lnTo>
                    <a:pt x="1" y="1501"/>
                  </a:lnTo>
                  <a:lnTo>
                    <a:pt x="106110" y="1034"/>
                  </a:lnTo>
                  <a:lnTo>
                    <a:pt x="104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1891525" y="2834975"/>
              <a:ext cx="517900" cy="37550"/>
            </a:xfrm>
            <a:custGeom>
              <a:avLst/>
              <a:gdLst/>
              <a:ahLst/>
              <a:cxnLst/>
              <a:rect l="l" t="t" r="r" b="b"/>
              <a:pathLst>
                <a:path w="20716" h="1502" extrusionOk="0">
                  <a:moveTo>
                    <a:pt x="1" y="0"/>
                  </a:moveTo>
                  <a:lnTo>
                    <a:pt x="1" y="1335"/>
                  </a:lnTo>
                  <a:lnTo>
                    <a:pt x="20716" y="1501"/>
                  </a:lnTo>
                  <a:lnTo>
                    <a:pt x="19281" y="20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2695450" y="2834975"/>
              <a:ext cx="166800" cy="30050"/>
            </a:xfrm>
            <a:custGeom>
              <a:avLst/>
              <a:gdLst/>
              <a:ahLst/>
              <a:cxnLst/>
              <a:rect l="l" t="t" r="r" b="b"/>
              <a:pathLst>
                <a:path w="6672" h="1202" extrusionOk="0">
                  <a:moveTo>
                    <a:pt x="0" y="0"/>
                  </a:moveTo>
                  <a:lnTo>
                    <a:pt x="2335" y="1201"/>
                  </a:lnTo>
                  <a:lnTo>
                    <a:pt x="6672" y="1034"/>
                  </a:lnTo>
                  <a:lnTo>
                    <a:pt x="54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43"/>
          <p:cNvSpPr txBox="1">
            <a:spLocks noGrp="1"/>
          </p:cNvSpPr>
          <p:nvPr>
            <p:ph type="title"/>
          </p:nvPr>
        </p:nvSpPr>
        <p:spPr>
          <a:xfrm>
            <a:off x="3504404" y="665423"/>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359" name="Google Shape;2359;p43"/>
          <p:cNvSpPr txBox="1">
            <a:spLocks noGrp="1"/>
          </p:cNvSpPr>
          <p:nvPr>
            <p:ph type="title" idx="5"/>
          </p:nvPr>
        </p:nvSpPr>
        <p:spPr>
          <a:xfrm>
            <a:off x="3504404" y="3187721"/>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360" name="Google Shape;2360;p43"/>
          <p:cNvSpPr txBox="1">
            <a:spLocks noGrp="1"/>
          </p:cNvSpPr>
          <p:nvPr>
            <p:ph type="title" idx="8"/>
          </p:nvPr>
        </p:nvSpPr>
        <p:spPr>
          <a:xfrm>
            <a:off x="3504404" y="1943363"/>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362" name="Google Shape;2362;p43"/>
          <p:cNvSpPr txBox="1">
            <a:spLocks noGrp="1"/>
          </p:cNvSpPr>
          <p:nvPr>
            <p:ph type="subTitle" idx="3"/>
          </p:nvPr>
        </p:nvSpPr>
        <p:spPr>
          <a:xfrm>
            <a:off x="4571998" y="3285297"/>
            <a:ext cx="4443985" cy="407700"/>
          </a:xfrm>
          <a:prstGeom prst="rect">
            <a:avLst/>
          </a:prstGeom>
        </p:spPr>
        <p:txBody>
          <a:bodyPr spcFirstLastPara="1" wrap="square" lIns="91425" tIns="91425" rIns="0" bIns="91425" anchor="ctr" anchorCtr="0">
            <a:noAutofit/>
          </a:bodyPr>
          <a:lstStyle/>
          <a:p>
            <a:pPr marL="0" lvl="0" indent="0" algn="l" rtl="0">
              <a:spcBef>
                <a:spcPts val="0"/>
              </a:spcBef>
              <a:spcAft>
                <a:spcPts val="1200"/>
              </a:spcAft>
              <a:buNone/>
            </a:pPr>
            <a:r>
              <a:rPr lang="en" sz="2000" dirty="0"/>
              <a:t>Ratios need to be compared over time for best analysis</a:t>
            </a:r>
            <a:endParaRPr sz="2000" dirty="0"/>
          </a:p>
        </p:txBody>
      </p:sp>
      <p:sp>
        <p:nvSpPr>
          <p:cNvPr id="2364" name="Google Shape;2364;p43"/>
          <p:cNvSpPr txBox="1">
            <a:spLocks noGrp="1"/>
          </p:cNvSpPr>
          <p:nvPr>
            <p:ph type="subTitle" idx="1"/>
          </p:nvPr>
        </p:nvSpPr>
        <p:spPr>
          <a:xfrm>
            <a:off x="4473704" y="544757"/>
            <a:ext cx="4670296" cy="407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2000" dirty="0"/>
              <a:t>Ratio tells us more than the raw numbers</a:t>
            </a:r>
            <a:endParaRPr sz="2000" dirty="0"/>
          </a:p>
        </p:txBody>
      </p:sp>
      <p:sp>
        <p:nvSpPr>
          <p:cNvPr id="2365" name="Google Shape;2365;p43"/>
          <p:cNvSpPr txBox="1">
            <a:spLocks noGrp="1"/>
          </p:cNvSpPr>
          <p:nvPr>
            <p:ph type="subTitle" idx="2"/>
          </p:nvPr>
        </p:nvSpPr>
        <p:spPr>
          <a:xfrm>
            <a:off x="4571998" y="987466"/>
            <a:ext cx="4217225" cy="624300"/>
          </a:xfrm>
          <a:prstGeom prst="rect">
            <a:avLst/>
          </a:prstGeom>
        </p:spPr>
        <p:txBody>
          <a:bodyPr spcFirstLastPara="1" wrap="square" lIns="182875" tIns="91425" rIns="182875" bIns="91425" anchor="ctr" anchorCtr="0">
            <a:noAutofit/>
          </a:bodyPr>
          <a:lstStyle/>
          <a:p>
            <a:pPr marL="640079">
              <a:defRPr sz="1800" spc="0">
                <a:solidFill>
                  <a:srgbClr val="000000"/>
                </a:solidFill>
              </a:defRPr>
            </a:pPr>
            <a:r>
              <a:rPr lang="en-US" sz="1800" spc="25" dirty="0">
                <a:solidFill>
                  <a:schemeClr val="tx1"/>
                </a:solidFill>
              </a:rPr>
              <a:t>50% occupancy or 94% is more meaningful than 200 or 368 patient census</a:t>
            </a:r>
          </a:p>
        </p:txBody>
      </p:sp>
      <p:sp>
        <p:nvSpPr>
          <p:cNvPr id="2366" name="Google Shape;2366;p43"/>
          <p:cNvSpPr txBox="1">
            <a:spLocks noGrp="1"/>
          </p:cNvSpPr>
          <p:nvPr>
            <p:ph type="subTitle" idx="6"/>
          </p:nvPr>
        </p:nvSpPr>
        <p:spPr>
          <a:xfrm>
            <a:off x="4571999" y="1968122"/>
            <a:ext cx="4295142" cy="407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2000" dirty="0"/>
              <a:t>Ratio analysis lets us ask the question:</a:t>
            </a:r>
            <a:endParaRPr sz="2000" dirty="0"/>
          </a:p>
        </p:txBody>
      </p:sp>
      <p:sp>
        <p:nvSpPr>
          <p:cNvPr id="2367" name="Google Shape;2367;p43"/>
          <p:cNvSpPr txBox="1">
            <a:spLocks noGrp="1"/>
          </p:cNvSpPr>
          <p:nvPr>
            <p:ph type="subTitle" idx="7"/>
          </p:nvPr>
        </p:nvSpPr>
        <p:spPr>
          <a:xfrm>
            <a:off x="4547178" y="2382070"/>
            <a:ext cx="4541375" cy="624300"/>
          </a:xfrm>
          <a:prstGeom prst="rect">
            <a:avLst/>
          </a:prstGeom>
        </p:spPr>
        <p:txBody>
          <a:bodyPr spcFirstLastPara="1" wrap="square" lIns="182875" tIns="91425" rIns="182875" bIns="91425" anchor="t" anchorCtr="0">
            <a:noAutofit/>
          </a:bodyPr>
          <a:lstStyle/>
          <a:p>
            <a:pPr marL="640079">
              <a:defRPr sz="1800" spc="0">
                <a:solidFill>
                  <a:srgbClr val="000000"/>
                </a:solidFill>
              </a:defRPr>
            </a:pPr>
            <a:r>
              <a:rPr lang="en-US" sz="1800" spc="25" dirty="0">
                <a:solidFill>
                  <a:schemeClr val="tx1"/>
                </a:solidFill>
              </a:rPr>
              <a:t>“Is this good or bad relative to what?”</a:t>
            </a:r>
          </a:p>
        </p:txBody>
      </p:sp>
      <p:sp>
        <p:nvSpPr>
          <p:cNvPr id="2370" name="Google Shape;2370;p43"/>
          <p:cNvSpPr txBox="1">
            <a:spLocks noGrp="1"/>
          </p:cNvSpPr>
          <p:nvPr>
            <p:ph type="title" idx="15"/>
          </p:nvPr>
        </p:nvSpPr>
        <p:spPr>
          <a:xfrm>
            <a:off x="720000" y="848825"/>
            <a:ext cx="2277300" cy="13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Ratio Analysis</a:t>
            </a:r>
            <a:endParaRPr dirty="0"/>
          </a:p>
        </p:txBody>
      </p:sp>
      <p:grpSp>
        <p:nvGrpSpPr>
          <p:cNvPr id="2371" name="Google Shape;2371;p43"/>
          <p:cNvGrpSpPr/>
          <p:nvPr/>
        </p:nvGrpSpPr>
        <p:grpSpPr>
          <a:xfrm>
            <a:off x="313675" y="4024989"/>
            <a:ext cx="627397" cy="743972"/>
            <a:chOff x="5425800" y="963225"/>
            <a:chExt cx="1146350" cy="1359350"/>
          </a:xfrm>
        </p:grpSpPr>
        <p:sp>
          <p:nvSpPr>
            <p:cNvPr id="2372" name="Google Shape;2372;p43"/>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3"/>
          <p:cNvGrpSpPr/>
          <p:nvPr/>
        </p:nvGrpSpPr>
        <p:grpSpPr>
          <a:xfrm>
            <a:off x="1121593" y="2361160"/>
            <a:ext cx="2025417" cy="2407793"/>
            <a:chOff x="5861125" y="4988225"/>
            <a:chExt cx="1477975" cy="1757000"/>
          </a:xfrm>
        </p:grpSpPr>
        <p:sp>
          <p:nvSpPr>
            <p:cNvPr id="2409" name="Google Shape;2409;p43"/>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7165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grpSp>
        <p:nvGrpSpPr>
          <p:cNvPr id="2348" name="Google Shape;2348;p43"/>
          <p:cNvGrpSpPr/>
          <p:nvPr/>
        </p:nvGrpSpPr>
        <p:grpSpPr>
          <a:xfrm>
            <a:off x="313925" y="550483"/>
            <a:ext cx="2928775" cy="1896633"/>
            <a:chOff x="823275" y="1421450"/>
            <a:chExt cx="2928775" cy="1539475"/>
          </a:xfrm>
        </p:grpSpPr>
        <p:sp>
          <p:nvSpPr>
            <p:cNvPr id="2349" name="Google Shape;2349;p43"/>
            <p:cNvSpPr/>
            <p:nvPr/>
          </p:nvSpPr>
          <p:spPr>
            <a:xfrm>
              <a:off x="823275" y="1492350"/>
              <a:ext cx="2887075" cy="1468575"/>
            </a:xfrm>
            <a:custGeom>
              <a:avLst/>
              <a:gdLst/>
              <a:ahLst/>
              <a:cxnLst/>
              <a:rect l="l" t="t" r="r" b="b"/>
              <a:pathLst>
                <a:path w="115483" h="58743" extrusionOk="0">
                  <a:moveTo>
                    <a:pt x="115483" y="0"/>
                  </a:moveTo>
                  <a:lnTo>
                    <a:pt x="0" y="1735"/>
                  </a:lnTo>
                  <a:lnTo>
                    <a:pt x="4537" y="58742"/>
                  </a:lnTo>
                  <a:lnTo>
                    <a:pt x="112647" y="58242"/>
                  </a:lnTo>
                  <a:lnTo>
                    <a:pt x="11548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864125" y="1421450"/>
              <a:ext cx="2887925" cy="1468575"/>
            </a:xfrm>
            <a:custGeom>
              <a:avLst/>
              <a:gdLst/>
              <a:ahLst/>
              <a:cxnLst/>
              <a:rect l="l" t="t" r="r" b="b"/>
              <a:pathLst>
                <a:path w="115517" h="58743" extrusionOk="0">
                  <a:moveTo>
                    <a:pt x="115517" y="1"/>
                  </a:moveTo>
                  <a:lnTo>
                    <a:pt x="1" y="1735"/>
                  </a:lnTo>
                  <a:lnTo>
                    <a:pt x="4537" y="58743"/>
                  </a:lnTo>
                  <a:lnTo>
                    <a:pt x="112681" y="58276"/>
                  </a:lnTo>
                  <a:lnTo>
                    <a:pt x="1155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935850" y="1489000"/>
              <a:ext cx="2735325" cy="1346000"/>
            </a:xfrm>
            <a:custGeom>
              <a:avLst/>
              <a:gdLst/>
              <a:ahLst/>
              <a:cxnLst/>
              <a:rect l="l" t="t" r="r" b="b"/>
              <a:pathLst>
                <a:path w="109413" h="53840" extrusionOk="0">
                  <a:moveTo>
                    <a:pt x="109412" y="1"/>
                  </a:moveTo>
                  <a:lnTo>
                    <a:pt x="0" y="1869"/>
                  </a:lnTo>
                  <a:lnTo>
                    <a:pt x="3970" y="53839"/>
                  </a:lnTo>
                  <a:lnTo>
                    <a:pt x="107577" y="53839"/>
                  </a:lnTo>
                  <a:lnTo>
                    <a:pt x="1094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937525" y="1533200"/>
              <a:ext cx="2708625" cy="1301800"/>
            </a:xfrm>
            <a:custGeom>
              <a:avLst/>
              <a:gdLst/>
              <a:ahLst/>
              <a:cxnLst/>
              <a:rect l="l" t="t" r="r" b="b"/>
              <a:pathLst>
                <a:path w="108345" h="52072" extrusionOk="0">
                  <a:moveTo>
                    <a:pt x="108344" y="1"/>
                  </a:moveTo>
                  <a:lnTo>
                    <a:pt x="0" y="1001"/>
                  </a:lnTo>
                  <a:lnTo>
                    <a:pt x="3903" y="52071"/>
                  </a:lnTo>
                  <a:lnTo>
                    <a:pt x="106343" y="52071"/>
                  </a:lnTo>
                  <a:lnTo>
                    <a:pt x="108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844950" y="1464825"/>
              <a:ext cx="132625" cy="1425200"/>
            </a:xfrm>
            <a:custGeom>
              <a:avLst/>
              <a:gdLst/>
              <a:ahLst/>
              <a:cxnLst/>
              <a:rect l="l" t="t" r="r" b="b"/>
              <a:pathLst>
                <a:path w="5305" h="57008" extrusionOk="0">
                  <a:moveTo>
                    <a:pt x="768" y="0"/>
                  </a:moveTo>
                  <a:lnTo>
                    <a:pt x="0" y="1668"/>
                  </a:lnTo>
                  <a:lnTo>
                    <a:pt x="4470" y="57008"/>
                  </a:lnTo>
                  <a:lnTo>
                    <a:pt x="5304" y="57008"/>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937525" y="1533200"/>
              <a:ext cx="2708625" cy="1301800"/>
            </a:xfrm>
            <a:custGeom>
              <a:avLst/>
              <a:gdLst/>
              <a:ahLst/>
              <a:cxnLst/>
              <a:rect l="l" t="t" r="r" b="b"/>
              <a:pathLst>
                <a:path w="108345" h="52072" extrusionOk="0">
                  <a:moveTo>
                    <a:pt x="108344" y="1"/>
                  </a:moveTo>
                  <a:lnTo>
                    <a:pt x="0" y="1001"/>
                  </a:lnTo>
                  <a:lnTo>
                    <a:pt x="400" y="5772"/>
                  </a:lnTo>
                  <a:lnTo>
                    <a:pt x="106643" y="5038"/>
                  </a:lnTo>
                  <a:lnTo>
                    <a:pt x="105576" y="52071"/>
                  </a:lnTo>
                  <a:lnTo>
                    <a:pt x="106343" y="52071"/>
                  </a:lnTo>
                  <a:lnTo>
                    <a:pt x="108344"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1018400" y="2834975"/>
              <a:ext cx="2652775" cy="37550"/>
            </a:xfrm>
            <a:custGeom>
              <a:avLst/>
              <a:gdLst/>
              <a:ahLst/>
              <a:cxnLst/>
              <a:rect l="l" t="t" r="r" b="b"/>
              <a:pathLst>
                <a:path w="106111" h="1502" extrusionOk="0">
                  <a:moveTo>
                    <a:pt x="668" y="0"/>
                  </a:moveTo>
                  <a:lnTo>
                    <a:pt x="1" y="1501"/>
                  </a:lnTo>
                  <a:lnTo>
                    <a:pt x="1" y="1501"/>
                  </a:lnTo>
                  <a:lnTo>
                    <a:pt x="106110" y="1034"/>
                  </a:lnTo>
                  <a:lnTo>
                    <a:pt x="104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1891525" y="2834975"/>
              <a:ext cx="517900" cy="37550"/>
            </a:xfrm>
            <a:custGeom>
              <a:avLst/>
              <a:gdLst/>
              <a:ahLst/>
              <a:cxnLst/>
              <a:rect l="l" t="t" r="r" b="b"/>
              <a:pathLst>
                <a:path w="20716" h="1502" extrusionOk="0">
                  <a:moveTo>
                    <a:pt x="1" y="0"/>
                  </a:moveTo>
                  <a:lnTo>
                    <a:pt x="1" y="1335"/>
                  </a:lnTo>
                  <a:lnTo>
                    <a:pt x="20716" y="1501"/>
                  </a:lnTo>
                  <a:lnTo>
                    <a:pt x="19281" y="20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2695450" y="2834975"/>
              <a:ext cx="166800" cy="30050"/>
            </a:xfrm>
            <a:custGeom>
              <a:avLst/>
              <a:gdLst/>
              <a:ahLst/>
              <a:cxnLst/>
              <a:rect l="l" t="t" r="r" b="b"/>
              <a:pathLst>
                <a:path w="6672" h="1202" extrusionOk="0">
                  <a:moveTo>
                    <a:pt x="0" y="0"/>
                  </a:moveTo>
                  <a:lnTo>
                    <a:pt x="2335" y="1201"/>
                  </a:lnTo>
                  <a:lnTo>
                    <a:pt x="6672" y="1034"/>
                  </a:lnTo>
                  <a:lnTo>
                    <a:pt x="54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43"/>
          <p:cNvSpPr txBox="1">
            <a:spLocks noGrp="1"/>
          </p:cNvSpPr>
          <p:nvPr>
            <p:ph type="title"/>
          </p:nvPr>
        </p:nvSpPr>
        <p:spPr>
          <a:xfrm>
            <a:off x="3201000" y="440361"/>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360" name="Google Shape;2360;p43"/>
          <p:cNvSpPr txBox="1">
            <a:spLocks noGrp="1"/>
          </p:cNvSpPr>
          <p:nvPr>
            <p:ph type="title" idx="8"/>
          </p:nvPr>
        </p:nvSpPr>
        <p:spPr>
          <a:xfrm>
            <a:off x="3219357" y="2114367"/>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364" name="Google Shape;2364;p43"/>
          <p:cNvSpPr txBox="1">
            <a:spLocks noGrp="1"/>
          </p:cNvSpPr>
          <p:nvPr>
            <p:ph type="subTitle" idx="1"/>
          </p:nvPr>
        </p:nvSpPr>
        <p:spPr>
          <a:xfrm>
            <a:off x="4170300" y="523461"/>
            <a:ext cx="5434972" cy="407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US" sz="2800" dirty="0"/>
              <a:t>Common Size Ratio</a:t>
            </a:r>
          </a:p>
        </p:txBody>
      </p:sp>
      <p:sp>
        <p:nvSpPr>
          <p:cNvPr id="2365" name="Google Shape;2365;p43"/>
          <p:cNvSpPr txBox="1">
            <a:spLocks noGrp="1"/>
          </p:cNvSpPr>
          <p:nvPr>
            <p:ph type="subTitle" idx="2"/>
          </p:nvPr>
        </p:nvSpPr>
        <p:spPr>
          <a:xfrm>
            <a:off x="3762392" y="931161"/>
            <a:ext cx="5367928" cy="941471"/>
          </a:xfrm>
          <a:prstGeom prst="rect">
            <a:avLst/>
          </a:prstGeom>
        </p:spPr>
        <p:txBody>
          <a:bodyPr spcFirstLastPara="1" wrap="square" lIns="182875" tIns="91425" rIns="182875" bIns="91425" anchor="ctr" anchorCtr="0">
            <a:noAutofit/>
          </a:bodyPr>
          <a:lstStyle/>
          <a:p>
            <a:pPr marL="640079" lvl="1">
              <a:buFont typeface="Arial" panose="020B0604020202020204" pitchFamily="34" charset="0"/>
              <a:buChar char="•"/>
              <a:defRPr sz="1800" spc="0">
                <a:solidFill>
                  <a:srgbClr val="000000"/>
                </a:solidFill>
              </a:defRPr>
            </a:pPr>
            <a:r>
              <a:rPr lang="en-US" sz="2000" spc="25" dirty="0">
                <a:solidFill>
                  <a:schemeClr val="tx1"/>
                </a:solidFill>
              </a:rPr>
              <a:t>Makes an organization comparable to other organizations of different sizes</a:t>
            </a:r>
          </a:p>
        </p:txBody>
      </p:sp>
      <p:sp>
        <p:nvSpPr>
          <p:cNvPr id="2366" name="Google Shape;2366;p43"/>
          <p:cNvSpPr txBox="1">
            <a:spLocks noGrp="1"/>
          </p:cNvSpPr>
          <p:nvPr>
            <p:ph type="subTitle" idx="6"/>
          </p:nvPr>
        </p:nvSpPr>
        <p:spPr>
          <a:xfrm>
            <a:off x="4170300" y="2183538"/>
            <a:ext cx="5617131" cy="407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2800" dirty="0"/>
              <a:t>Liquidity Ratio</a:t>
            </a:r>
            <a:endParaRPr sz="2800" dirty="0"/>
          </a:p>
        </p:txBody>
      </p:sp>
      <p:sp>
        <p:nvSpPr>
          <p:cNvPr id="2367" name="Google Shape;2367;p43"/>
          <p:cNvSpPr txBox="1">
            <a:spLocks noGrp="1"/>
          </p:cNvSpPr>
          <p:nvPr>
            <p:ph type="subTitle" idx="7"/>
          </p:nvPr>
        </p:nvSpPr>
        <p:spPr>
          <a:xfrm>
            <a:off x="4061363" y="2632784"/>
            <a:ext cx="4997150" cy="624300"/>
          </a:xfrm>
          <a:prstGeom prst="rect">
            <a:avLst/>
          </a:prstGeom>
        </p:spPr>
        <p:txBody>
          <a:bodyPr spcFirstLastPara="1" wrap="square" lIns="182875" tIns="91425" rIns="182875" bIns="91425" anchor="t" anchorCtr="0">
            <a:noAutofit/>
          </a:bodyPr>
          <a:lstStyle/>
          <a:p>
            <a:pPr marL="285750" indent="-285750" algn="l">
              <a:buFont typeface="Arial" panose="020B0604020202020204" pitchFamily="34" charset="0"/>
              <a:buChar char="•"/>
            </a:pPr>
            <a:r>
              <a:rPr lang="en-US" sz="2000" spc="25" dirty="0">
                <a:solidFill>
                  <a:schemeClr val="tx1"/>
                </a:solidFill>
              </a:rPr>
              <a:t>Measures the extent to which an organization can quickly liquidate assets and cover short-term liabilities</a:t>
            </a:r>
          </a:p>
          <a:p>
            <a:pPr marL="285750" lvl="0" indent="-285750" algn="ctr" rtl="0">
              <a:spcBef>
                <a:spcPts val="0"/>
              </a:spcBef>
              <a:spcAft>
                <a:spcPts val="0"/>
              </a:spcAft>
              <a:buFont typeface="Arial" panose="020B0604020202020204" pitchFamily="34" charset="0"/>
              <a:buChar char="•"/>
            </a:pPr>
            <a:endParaRPr sz="1600" dirty="0">
              <a:solidFill>
                <a:schemeClr val="tx1"/>
              </a:solidFill>
            </a:endParaRPr>
          </a:p>
        </p:txBody>
      </p:sp>
      <p:sp>
        <p:nvSpPr>
          <p:cNvPr id="2370" name="Google Shape;2370;p43"/>
          <p:cNvSpPr txBox="1">
            <a:spLocks noGrp="1"/>
          </p:cNvSpPr>
          <p:nvPr>
            <p:ph type="title" idx="15"/>
          </p:nvPr>
        </p:nvSpPr>
        <p:spPr>
          <a:xfrm>
            <a:off x="729625" y="793152"/>
            <a:ext cx="2354276" cy="13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5 Major Classes of Ratios</a:t>
            </a:r>
            <a:endParaRPr sz="3200" dirty="0"/>
          </a:p>
        </p:txBody>
      </p:sp>
      <p:grpSp>
        <p:nvGrpSpPr>
          <p:cNvPr id="2371" name="Google Shape;2371;p43"/>
          <p:cNvGrpSpPr/>
          <p:nvPr/>
        </p:nvGrpSpPr>
        <p:grpSpPr>
          <a:xfrm>
            <a:off x="313675" y="4024989"/>
            <a:ext cx="627397" cy="743972"/>
            <a:chOff x="5425800" y="963225"/>
            <a:chExt cx="1146350" cy="1359350"/>
          </a:xfrm>
        </p:grpSpPr>
        <p:sp>
          <p:nvSpPr>
            <p:cNvPr id="2372" name="Google Shape;2372;p43"/>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3"/>
          <p:cNvGrpSpPr/>
          <p:nvPr/>
        </p:nvGrpSpPr>
        <p:grpSpPr>
          <a:xfrm>
            <a:off x="1121593" y="2361160"/>
            <a:ext cx="2025417" cy="2407793"/>
            <a:chOff x="5861125" y="4988225"/>
            <a:chExt cx="1477975" cy="1757000"/>
          </a:xfrm>
        </p:grpSpPr>
        <p:sp>
          <p:nvSpPr>
            <p:cNvPr id="2409" name="Google Shape;2409;p43"/>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25746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grpSp>
        <p:nvGrpSpPr>
          <p:cNvPr id="2348" name="Google Shape;2348;p43"/>
          <p:cNvGrpSpPr/>
          <p:nvPr/>
        </p:nvGrpSpPr>
        <p:grpSpPr>
          <a:xfrm>
            <a:off x="313925" y="550483"/>
            <a:ext cx="2928775" cy="1896633"/>
            <a:chOff x="823275" y="1421450"/>
            <a:chExt cx="2928775" cy="1539475"/>
          </a:xfrm>
        </p:grpSpPr>
        <p:sp>
          <p:nvSpPr>
            <p:cNvPr id="2349" name="Google Shape;2349;p43"/>
            <p:cNvSpPr/>
            <p:nvPr/>
          </p:nvSpPr>
          <p:spPr>
            <a:xfrm>
              <a:off x="823275" y="1492350"/>
              <a:ext cx="2887075" cy="1468575"/>
            </a:xfrm>
            <a:custGeom>
              <a:avLst/>
              <a:gdLst/>
              <a:ahLst/>
              <a:cxnLst/>
              <a:rect l="l" t="t" r="r" b="b"/>
              <a:pathLst>
                <a:path w="115483" h="58743" extrusionOk="0">
                  <a:moveTo>
                    <a:pt x="115483" y="0"/>
                  </a:moveTo>
                  <a:lnTo>
                    <a:pt x="0" y="1735"/>
                  </a:lnTo>
                  <a:lnTo>
                    <a:pt x="4537" y="58742"/>
                  </a:lnTo>
                  <a:lnTo>
                    <a:pt x="112647" y="58242"/>
                  </a:lnTo>
                  <a:lnTo>
                    <a:pt x="11548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864125" y="1421450"/>
              <a:ext cx="2887925" cy="1468575"/>
            </a:xfrm>
            <a:custGeom>
              <a:avLst/>
              <a:gdLst/>
              <a:ahLst/>
              <a:cxnLst/>
              <a:rect l="l" t="t" r="r" b="b"/>
              <a:pathLst>
                <a:path w="115517" h="58743" extrusionOk="0">
                  <a:moveTo>
                    <a:pt x="115517" y="1"/>
                  </a:moveTo>
                  <a:lnTo>
                    <a:pt x="1" y="1735"/>
                  </a:lnTo>
                  <a:lnTo>
                    <a:pt x="4537" y="58743"/>
                  </a:lnTo>
                  <a:lnTo>
                    <a:pt x="112681" y="58276"/>
                  </a:lnTo>
                  <a:lnTo>
                    <a:pt x="1155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935850" y="1489000"/>
              <a:ext cx="2735325" cy="1346000"/>
            </a:xfrm>
            <a:custGeom>
              <a:avLst/>
              <a:gdLst/>
              <a:ahLst/>
              <a:cxnLst/>
              <a:rect l="l" t="t" r="r" b="b"/>
              <a:pathLst>
                <a:path w="109413" h="53840" extrusionOk="0">
                  <a:moveTo>
                    <a:pt x="109412" y="1"/>
                  </a:moveTo>
                  <a:lnTo>
                    <a:pt x="0" y="1869"/>
                  </a:lnTo>
                  <a:lnTo>
                    <a:pt x="3970" y="53839"/>
                  </a:lnTo>
                  <a:lnTo>
                    <a:pt x="107577" y="53839"/>
                  </a:lnTo>
                  <a:lnTo>
                    <a:pt x="1094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937525" y="1533200"/>
              <a:ext cx="2708625" cy="1301800"/>
            </a:xfrm>
            <a:custGeom>
              <a:avLst/>
              <a:gdLst/>
              <a:ahLst/>
              <a:cxnLst/>
              <a:rect l="l" t="t" r="r" b="b"/>
              <a:pathLst>
                <a:path w="108345" h="52072" extrusionOk="0">
                  <a:moveTo>
                    <a:pt x="108344" y="1"/>
                  </a:moveTo>
                  <a:lnTo>
                    <a:pt x="0" y="1001"/>
                  </a:lnTo>
                  <a:lnTo>
                    <a:pt x="3903" y="52071"/>
                  </a:lnTo>
                  <a:lnTo>
                    <a:pt x="106343" y="52071"/>
                  </a:lnTo>
                  <a:lnTo>
                    <a:pt x="108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844950" y="1464825"/>
              <a:ext cx="132625" cy="1425200"/>
            </a:xfrm>
            <a:custGeom>
              <a:avLst/>
              <a:gdLst/>
              <a:ahLst/>
              <a:cxnLst/>
              <a:rect l="l" t="t" r="r" b="b"/>
              <a:pathLst>
                <a:path w="5305" h="57008" extrusionOk="0">
                  <a:moveTo>
                    <a:pt x="768" y="0"/>
                  </a:moveTo>
                  <a:lnTo>
                    <a:pt x="0" y="1668"/>
                  </a:lnTo>
                  <a:lnTo>
                    <a:pt x="4470" y="57008"/>
                  </a:lnTo>
                  <a:lnTo>
                    <a:pt x="5304" y="57008"/>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937525" y="1533200"/>
              <a:ext cx="2708625" cy="1301800"/>
            </a:xfrm>
            <a:custGeom>
              <a:avLst/>
              <a:gdLst/>
              <a:ahLst/>
              <a:cxnLst/>
              <a:rect l="l" t="t" r="r" b="b"/>
              <a:pathLst>
                <a:path w="108345" h="52072" extrusionOk="0">
                  <a:moveTo>
                    <a:pt x="108344" y="1"/>
                  </a:moveTo>
                  <a:lnTo>
                    <a:pt x="0" y="1001"/>
                  </a:lnTo>
                  <a:lnTo>
                    <a:pt x="400" y="5772"/>
                  </a:lnTo>
                  <a:lnTo>
                    <a:pt x="106643" y="5038"/>
                  </a:lnTo>
                  <a:lnTo>
                    <a:pt x="105576" y="52071"/>
                  </a:lnTo>
                  <a:lnTo>
                    <a:pt x="106343" y="52071"/>
                  </a:lnTo>
                  <a:lnTo>
                    <a:pt x="108344"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1018400" y="2834975"/>
              <a:ext cx="2652775" cy="37550"/>
            </a:xfrm>
            <a:custGeom>
              <a:avLst/>
              <a:gdLst/>
              <a:ahLst/>
              <a:cxnLst/>
              <a:rect l="l" t="t" r="r" b="b"/>
              <a:pathLst>
                <a:path w="106111" h="1502" extrusionOk="0">
                  <a:moveTo>
                    <a:pt x="668" y="0"/>
                  </a:moveTo>
                  <a:lnTo>
                    <a:pt x="1" y="1501"/>
                  </a:lnTo>
                  <a:lnTo>
                    <a:pt x="1" y="1501"/>
                  </a:lnTo>
                  <a:lnTo>
                    <a:pt x="106110" y="1034"/>
                  </a:lnTo>
                  <a:lnTo>
                    <a:pt x="104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1891525" y="2834975"/>
              <a:ext cx="517900" cy="37550"/>
            </a:xfrm>
            <a:custGeom>
              <a:avLst/>
              <a:gdLst/>
              <a:ahLst/>
              <a:cxnLst/>
              <a:rect l="l" t="t" r="r" b="b"/>
              <a:pathLst>
                <a:path w="20716" h="1502" extrusionOk="0">
                  <a:moveTo>
                    <a:pt x="1" y="0"/>
                  </a:moveTo>
                  <a:lnTo>
                    <a:pt x="1" y="1335"/>
                  </a:lnTo>
                  <a:lnTo>
                    <a:pt x="20716" y="1501"/>
                  </a:lnTo>
                  <a:lnTo>
                    <a:pt x="19281" y="20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2695450" y="2834975"/>
              <a:ext cx="166800" cy="30050"/>
            </a:xfrm>
            <a:custGeom>
              <a:avLst/>
              <a:gdLst/>
              <a:ahLst/>
              <a:cxnLst/>
              <a:rect l="l" t="t" r="r" b="b"/>
              <a:pathLst>
                <a:path w="6672" h="1202" extrusionOk="0">
                  <a:moveTo>
                    <a:pt x="0" y="0"/>
                  </a:moveTo>
                  <a:lnTo>
                    <a:pt x="2335" y="1201"/>
                  </a:lnTo>
                  <a:lnTo>
                    <a:pt x="6672" y="1034"/>
                  </a:lnTo>
                  <a:lnTo>
                    <a:pt x="54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43"/>
          <p:cNvSpPr txBox="1">
            <a:spLocks noGrp="1"/>
          </p:cNvSpPr>
          <p:nvPr>
            <p:ph type="title"/>
          </p:nvPr>
        </p:nvSpPr>
        <p:spPr>
          <a:xfrm>
            <a:off x="3369049" y="392432"/>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360" name="Google Shape;2360;p43"/>
          <p:cNvSpPr txBox="1">
            <a:spLocks noGrp="1"/>
          </p:cNvSpPr>
          <p:nvPr>
            <p:ph type="title" idx="8"/>
          </p:nvPr>
        </p:nvSpPr>
        <p:spPr>
          <a:xfrm>
            <a:off x="3422825" y="2207704"/>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364" name="Google Shape;2364;p43"/>
          <p:cNvSpPr txBox="1">
            <a:spLocks noGrp="1"/>
          </p:cNvSpPr>
          <p:nvPr>
            <p:ph type="subTitle" idx="1"/>
          </p:nvPr>
        </p:nvSpPr>
        <p:spPr>
          <a:xfrm>
            <a:off x="4218062" y="429855"/>
            <a:ext cx="3645777" cy="407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US" sz="2800" dirty="0"/>
              <a:t>Solvency Ratios</a:t>
            </a:r>
          </a:p>
        </p:txBody>
      </p:sp>
      <p:sp>
        <p:nvSpPr>
          <p:cNvPr id="2365" name="Google Shape;2365;p43"/>
          <p:cNvSpPr txBox="1">
            <a:spLocks noGrp="1"/>
          </p:cNvSpPr>
          <p:nvPr>
            <p:ph type="subTitle" idx="2"/>
          </p:nvPr>
        </p:nvSpPr>
        <p:spPr>
          <a:xfrm>
            <a:off x="4338348" y="936591"/>
            <a:ext cx="4649774" cy="624300"/>
          </a:xfrm>
          <a:prstGeom prst="rect">
            <a:avLst/>
          </a:prstGeom>
        </p:spPr>
        <p:txBody>
          <a:bodyPr spcFirstLastPara="1" wrap="square" lIns="182875" tIns="91425" rIns="182875" bIns="91425" anchor="ctr" anchorCtr="0">
            <a:noAutofit/>
          </a:bodyPr>
          <a:lstStyle/>
          <a:p>
            <a:pPr marL="285750" lvl="0" indent="-285750" algn="l" rtl="0">
              <a:spcBef>
                <a:spcPts val="0"/>
              </a:spcBef>
              <a:spcAft>
                <a:spcPts val="0"/>
              </a:spcAft>
              <a:buFont typeface="Arial" panose="020B0604020202020204" pitchFamily="34" charset="0"/>
              <a:buChar char="•"/>
            </a:pPr>
            <a:r>
              <a:rPr lang="en-US" sz="2000" spc="25" dirty="0">
                <a:solidFill>
                  <a:schemeClr val="tx1"/>
                </a:solidFill>
              </a:rPr>
              <a:t>Gauge a company's ability to meet its long-term obligations</a:t>
            </a:r>
            <a:endParaRPr sz="2000" dirty="0">
              <a:solidFill>
                <a:schemeClr val="tx1"/>
              </a:solidFill>
            </a:endParaRPr>
          </a:p>
        </p:txBody>
      </p:sp>
      <p:sp>
        <p:nvSpPr>
          <p:cNvPr id="2366" name="Google Shape;2366;p43"/>
          <p:cNvSpPr txBox="1">
            <a:spLocks noGrp="1"/>
          </p:cNvSpPr>
          <p:nvPr>
            <p:ph type="subTitle" idx="6"/>
          </p:nvPr>
        </p:nvSpPr>
        <p:spPr>
          <a:xfrm>
            <a:off x="4338348" y="2243266"/>
            <a:ext cx="4092419" cy="407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2800" dirty="0"/>
              <a:t>Debt/Equity Ratios</a:t>
            </a:r>
            <a:endParaRPr sz="2800" dirty="0"/>
          </a:p>
        </p:txBody>
      </p:sp>
      <p:sp>
        <p:nvSpPr>
          <p:cNvPr id="2367" name="Google Shape;2367;p43"/>
          <p:cNvSpPr txBox="1">
            <a:spLocks noGrp="1"/>
          </p:cNvSpPr>
          <p:nvPr>
            <p:ph type="subTitle" idx="7"/>
          </p:nvPr>
        </p:nvSpPr>
        <p:spPr>
          <a:xfrm>
            <a:off x="3976695" y="2675386"/>
            <a:ext cx="5011427" cy="624300"/>
          </a:xfrm>
          <a:prstGeom prst="rect">
            <a:avLst/>
          </a:prstGeom>
        </p:spPr>
        <p:txBody>
          <a:bodyPr spcFirstLastPara="1" wrap="square" lIns="182875" tIns="91425" rIns="182875" bIns="91425" anchor="t" anchorCtr="0">
            <a:noAutofit/>
          </a:bodyPr>
          <a:lstStyle/>
          <a:p>
            <a:pPr marL="667958" lvl="1" indent="-342900">
              <a:buFont typeface="Arial" panose="020B0604020202020204" pitchFamily="34" charset="0"/>
              <a:buChar char="•"/>
              <a:defRPr sz="1800" spc="0">
                <a:solidFill>
                  <a:srgbClr val="000000"/>
                </a:solidFill>
              </a:defRPr>
            </a:pPr>
            <a:r>
              <a:rPr lang="en-US" sz="2000" spc="25" dirty="0">
                <a:solidFill>
                  <a:schemeClr val="tx1"/>
                </a:solidFill>
              </a:rPr>
              <a:t>Indicates what proportion of equity and debt the company is using to finance its assets</a:t>
            </a:r>
          </a:p>
        </p:txBody>
      </p:sp>
      <p:sp>
        <p:nvSpPr>
          <p:cNvPr id="2370" name="Google Shape;2370;p43"/>
          <p:cNvSpPr txBox="1">
            <a:spLocks noGrp="1"/>
          </p:cNvSpPr>
          <p:nvPr>
            <p:ph type="title" idx="15"/>
          </p:nvPr>
        </p:nvSpPr>
        <p:spPr>
          <a:xfrm>
            <a:off x="729625" y="793152"/>
            <a:ext cx="2354276" cy="13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5 Major Classes of Ratios</a:t>
            </a:r>
            <a:endParaRPr sz="3200" dirty="0"/>
          </a:p>
        </p:txBody>
      </p:sp>
      <p:grpSp>
        <p:nvGrpSpPr>
          <p:cNvPr id="2371" name="Google Shape;2371;p43"/>
          <p:cNvGrpSpPr/>
          <p:nvPr/>
        </p:nvGrpSpPr>
        <p:grpSpPr>
          <a:xfrm>
            <a:off x="313675" y="4024989"/>
            <a:ext cx="627397" cy="743972"/>
            <a:chOff x="5425800" y="963225"/>
            <a:chExt cx="1146350" cy="1359350"/>
          </a:xfrm>
        </p:grpSpPr>
        <p:sp>
          <p:nvSpPr>
            <p:cNvPr id="2372" name="Google Shape;2372;p43"/>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3"/>
          <p:cNvGrpSpPr/>
          <p:nvPr/>
        </p:nvGrpSpPr>
        <p:grpSpPr>
          <a:xfrm>
            <a:off x="1121593" y="2361160"/>
            <a:ext cx="2025417" cy="2407793"/>
            <a:chOff x="5861125" y="4988225"/>
            <a:chExt cx="1477975" cy="1757000"/>
          </a:xfrm>
        </p:grpSpPr>
        <p:sp>
          <p:nvSpPr>
            <p:cNvPr id="2409" name="Google Shape;2409;p43"/>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4181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grpSp>
        <p:nvGrpSpPr>
          <p:cNvPr id="2348" name="Google Shape;2348;p43"/>
          <p:cNvGrpSpPr/>
          <p:nvPr/>
        </p:nvGrpSpPr>
        <p:grpSpPr>
          <a:xfrm>
            <a:off x="313925" y="550483"/>
            <a:ext cx="2928775" cy="1896633"/>
            <a:chOff x="823275" y="1421450"/>
            <a:chExt cx="2928775" cy="1539475"/>
          </a:xfrm>
        </p:grpSpPr>
        <p:sp>
          <p:nvSpPr>
            <p:cNvPr id="2349" name="Google Shape;2349;p43"/>
            <p:cNvSpPr/>
            <p:nvPr/>
          </p:nvSpPr>
          <p:spPr>
            <a:xfrm>
              <a:off x="823275" y="1492350"/>
              <a:ext cx="2887075" cy="1468575"/>
            </a:xfrm>
            <a:custGeom>
              <a:avLst/>
              <a:gdLst/>
              <a:ahLst/>
              <a:cxnLst/>
              <a:rect l="l" t="t" r="r" b="b"/>
              <a:pathLst>
                <a:path w="115483" h="58743" extrusionOk="0">
                  <a:moveTo>
                    <a:pt x="115483" y="0"/>
                  </a:moveTo>
                  <a:lnTo>
                    <a:pt x="0" y="1735"/>
                  </a:lnTo>
                  <a:lnTo>
                    <a:pt x="4537" y="58742"/>
                  </a:lnTo>
                  <a:lnTo>
                    <a:pt x="112647" y="58242"/>
                  </a:lnTo>
                  <a:lnTo>
                    <a:pt x="11548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864125" y="1421450"/>
              <a:ext cx="2887925" cy="1468575"/>
            </a:xfrm>
            <a:custGeom>
              <a:avLst/>
              <a:gdLst/>
              <a:ahLst/>
              <a:cxnLst/>
              <a:rect l="l" t="t" r="r" b="b"/>
              <a:pathLst>
                <a:path w="115517" h="58743" extrusionOk="0">
                  <a:moveTo>
                    <a:pt x="115517" y="1"/>
                  </a:moveTo>
                  <a:lnTo>
                    <a:pt x="1" y="1735"/>
                  </a:lnTo>
                  <a:lnTo>
                    <a:pt x="4537" y="58743"/>
                  </a:lnTo>
                  <a:lnTo>
                    <a:pt x="112681" y="58276"/>
                  </a:lnTo>
                  <a:lnTo>
                    <a:pt x="1155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935850" y="1489000"/>
              <a:ext cx="2735325" cy="1346000"/>
            </a:xfrm>
            <a:custGeom>
              <a:avLst/>
              <a:gdLst/>
              <a:ahLst/>
              <a:cxnLst/>
              <a:rect l="l" t="t" r="r" b="b"/>
              <a:pathLst>
                <a:path w="109413" h="53840" extrusionOk="0">
                  <a:moveTo>
                    <a:pt x="109412" y="1"/>
                  </a:moveTo>
                  <a:lnTo>
                    <a:pt x="0" y="1869"/>
                  </a:lnTo>
                  <a:lnTo>
                    <a:pt x="3970" y="53839"/>
                  </a:lnTo>
                  <a:lnTo>
                    <a:pt x="107577" y="53839"/>
                  </a:lnTo>
                  <a:lnTo>
                    <a:pt x="1094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937525" y="1533200"/>
              <a:ext cx="2708625" cy="1301800"/>
            </a:xfrm>
            <a:custGeom>
              <a:avLst/>
              <a:gdLst/>
              <a:ahLst/>
              <a:cxnLst/>
              <a:rect l="l" t="t" r="r" b="b"/>
              <a:pathLst>
                <a:path w="108345" h="52072" extrusionOk="0">
                  <a:moveTo>
                    <a:pt x="108344" y="1"/>
                  </a:moveTo>
                  <a:lnTo>
                    <a:pt x="0" y="1001"/>
                  </a:lnTo>
                  <a:lnTo>
                    <a:pt x="3903" y="52071"/>
                  </a:lnTo>
                  <a:lnTo>
                    <a:pt x="106343" y="52071"/>
                  </a:lnTo>
                  <a:lnTo>
                    <a:pt x="108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844950" y="1464825"/>
              <a:ext cx="132625" cy="1425200"/>
            </a:xfrm>
            <a:custGeom>
              <a:avLst/>
              <a:gdLst/>
              <a:ahLst/>
              <a:cxnLst/>
              <a:rect l="l" t="t" r="r" b="b"/>
              <a:pathLst>
                <a:path w="5305" h="57008" extrusionOk="0">
                  <a:moveTo>
                    <a:pt x="768" y="0"/>
                  </a:moveTo>
                  <a:lnTo>
                    <a:pt x="0" y="1668"/>
                  </a:lnTo>
                  <a:lnTo>
                    <a:pt x="4470" y="57008"/>
                  </a:lnTo>
                  <a:lnTo>
                    <a:pt x="5304" y="57008"/>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937525" y="1533200"/>
              <a:ext cx="2708625" cy="1301800"/>
            </a:xfrm>
            <a:custGeom>
              <a:avLst/>
              <a:gdLst/>
              <a:ahLst/>
              <a:cxnLst/>
              <a:rect l="l" t="t" r="r" b="b"/>
              <a:pathLst>
                <a:path w="108345" h="52072" extrusionOk="0">
                  <a:moveTo>
                    <a:pt x="108344" y="1"/>
                  </a:moveTo>
                  <a:lnTo>
                    <a:pt x="0" y="1001"/>
                  </a:lnTo>
                  <a:lnTo>
                    <a:pt x="400" y="5772"/>
                  </a:lnTo>
                  <a:lnTo>
                    <a:pt x="106643" y="5038"/>
                  </a:lnTo>
                  <a:lnTo>
                    <a:pt x="105576" y="52071"/>
                  </a:lnTo>
                  <a:lnTo>
                    <a:pt x="106343" y="52071"/>
                  </a:lnTo>
                  <a:lnTo>
                    <a:pt x="108344"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1018400" y="2834975"/>
              <a:ext cx="2652775" cy="37550"/>
            </a:xfrm>
            <a:custGeom>
              <a:avLst/>
              <a:gdLst/>
              <a:ahLst/>
              <a:cxnLst/>
              <a:rect l="l" t="t" r="r" b="b"/>
              <a:pathLst>
                <a:path w="106111" h="1502" extrusionOk="0">
                  <a:moveTo>
                    <a:pt x="668" y="0"/>
                  </a:moveTo>
                  <a:lnTo>
                    <a:pt x="1" y="1501"/>
                  </a:lnTo>
                  <a:lnTo>
                    <a:pt x="1" y="1501"/>
                  </a:lnTo>
                  <a:lnTo>
                    <a:pt x="106110" y="1034"/>
                  </a:lnTo>
                  <a:lnTo>
                    <a:pt x="104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1891525" y="2834975"/>
              <a:ext cx="517900" cy="37550"/>
            </a:xfrm>
            <a:custGeom>
              <a:avLst/>
              <a:gdLst/>
              <a:ahLst/>
              <a:cxnLst/>
              <a:rect l="l" t="t" r="r" b="b"/>
              <a:pathLst>
                <a:path w="20716" h="1502" extrusionOk="0">
                  <a:moveTo>
                    <a:pt x="1" y="0"/>
                  </a:moveTo>
                  <a:lnTo>
                    <a:pt x="1" y="1335"/>
                  </a:lnTo>
                  <a:lnTo>
                    <a:pt x="20716" y="1501"/>
                  </a:lnTo>
                  <a:lnTo>
                    <a:pt x="19281" y="20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2695450" y="2834975"/>
              <a:ext cx="166800" cy="30050"/>
            </a:xfrm>
            <a:custGeom>
              <a:avLst/>
              <a:gdLst/>
              <a:ahLst/>
              <a:cxnLst/>
              <a:rect l="l" t="t" r="r" b="b"/>
              <a:pathLst>
                <a:path w="6672" h="1202" extrusionOk="0">
                  <a:moveTo>
                    <a:pt x="0" y="0"/>
                  </a:moveTo>
                  <a:lnTo>
                    <a:pt x="2335" y="1201"/>
                  </a:lnTo>
                  <a:lnTo>
                    <a:pt x="6672" y="1034"/>
                  </a:lnTo>
                  <a:lnTo>
                    <a:pt x="54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9" name="Google Shape;2359;p43"/>
          <p:cNvSpPr txBox="1">
            <a:spLocks noGrp="1"/>
          </p:cNvSpPr>
          <p:nvPr>
            <p:ph type="title" idx="5"/>
          </p:nvPr>
        </p:nvSpPr>
        <p:spPr>
          <a:xfrm>
            <a:off x="3637053" y="684961"/>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2362" name="Google Shape;2362;p43"/>
          <p:cNvSpPr txBox="1">
            <a:spLocks noGrp="1"/>
          </p:cNvSpPr>
          <p:nvPr>
            <p:ph type="subTitle" idx="3"/>
          </p:nvPr>
        </p:nvSpPr>
        <p:spPr>
          <a:xfrm>
            <a:off x="4572000" y="726511"/>
            <a:ext cx="4023360" cy="407700"/>
          </a:xfrm>
          <a:prstGeom prst="rect">
            <a:avLst/>
          </a:prstGeom>
        </p:spPr>
        <p:txBody>
          <a:bodyPr spcFirstLastPara="1" wrap="square" lIns="91425" tIns="91425" rIns="0" bIns="91425" anchor="ctr" anchorCtr="0">
            <a:noAutofit/>
          </a:bodyPr>
          <a:lstStyle/>
          <a:p>
            <a:pPr marL="0" lvl="0" indent="0" algn="l" rtl="0">
              <a:spcBef>
                <a:spcPts val="0"/>
              </a:spcBef>
              <a:spcAft>
                <a:spcPts val="1200"/>
              </a:spcAft>
              <a:buNone/>
            </a:pPr>
            <a:r>
              <a:rPr lang="en" sz="2800" dirty="0"/>
              <a:t>Efficiency Ratios</a:t>
            </a:r>
            <a:endParaRPr sz="2800" dirty="0"/>
          </a:p>
        </p:txBody>
      </p:sp>
      <p:sp>
        <p:nvSpPr>
          <p:cNvPr id="2363" name="Google Shape;2363;p43"/>
          <p:cNvSpPr txBox="1">
            <a:spLocks noGrp="1"/>
          </p:cNvSpPr>
          <p:nvPr>
            <p:ph type="subTitle" idx="4"/>
          </p:nvPr>
        </p:nvSpPr>
        <p:spPr>
          <a:xfrm>
            <a:off x="4333626" y="1197955"/>
            <a:ext cx="4800165" cy="2060709"/>
          </a:xfrm>
          <a:prstGeom prst="rect">
            <a:avLst/>
          </a:prstGeom>
        </p:spPr>
        <p:txBody>
          <a:bodyPr spcFirstLastPara="1" wrap="square" lIns="182875" tIns="91425" rIns="182875" bIns="91425" anchor="t" anchorCtr="0">
            <a:noAutofit/>
          </a:bodyPr>
          <a:lstStyle/>
          <a:p>
            <a:pPr marL="642558" lvl="1">
              <a:buFont typeface="Arial" panose="020B0604020202020204" pitchFamily="34" charset="0"/>
              <a:buChar char="•"/>
              <a:defRPr sz="1800" spc="0">
                <a:solidFill>
                  <a:srgbClr val="000000"/>
                </a:solidFill>
              </a:defRPr>
            </a:pPr>
            <a:r>
              <a:rPr lang="en-US" sz="2000" spc="25" dirty="0">
                <a:solidFill>
                  <a:schemeClr val="tx1"/>
                </a:solidFill>
              </a:rPr>
              <a:t>Revenue to assets, patient revenue per day</a:t>
            </a:r>
          </a:p>
        </p:txBody>
      </p:sp>
      <p:sp>
        <p:nvSpPr>
          <p:cNvPr id="2370" name="Google Shape;2370;p43"/>
          <p:cNvSpPr txBox="1">
            <a:spLocks noGrp="1"/>
          </p:cNvSpPr>
          <p:nvPr>
            <p:ph type="title" idx="15"/>
          </p:nvPr>
        </p:nvSpPr>
        <p:spPr>
          <a:xfrm>
            <a:off x="729625" y="793152"/>
            <a:ext cx="2354276" cy="13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5 Major Classes of Ratios</a:t>
            </a:r>
            <a:endParaRPr sz="3200" dirty="0"/>
          </a:p>
        </p:txBody>
      </p:sp>
      <p:grpSp>
        <p:nvGrpSpPr>
          <p:cNvPr id="2371" name="Google Shape;2371;p43"/>
          <p:cNvGrpSpPr/>
          <p:nvPr/>
        </p:nvGrpSpPr>
        <p:grpSpPr>
          <a:xfrm>
            <a:off x="313675" y="4024989"/>
            <a:ext cx="627397" cy="743972"/>
            <a:chOff x="5425800" y="963225"/>
            <a:chExt cx="1146350" cy="1359350"/>
          </a:xfrm>
        </p:grpSpPr>
        <p:sp>
          <p:nvSpPr>
            <p:cNvPr id="2372" name="Google Shape;2372;p43"/>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3"/>
          <p:cNvGrpSpPr/>
          <p:nvPr/>
        </p:nvGrpSpPr>
        <p:grpSpPr>
          <a:xfrm>
            <a:off x="1121593" y="2361160"/>
            <a:ext cx="2025417" cy="2407793"/>
            <a:chOff x="5861125" y="4988225"/>
            <a:chExt cx="1477975" cy="1757000"/>
          </a:xfrm>
        </p:grpSpPr>
        <p:sp>
          <p:nvSpPr>
            <p:cNvPr id="2409" name="Google Shape;2409;p43"/>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6462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4" name="Google Shape;2554;p45"/>
          <p:cNvSpPr txBox="1">
            <a:spLocks noGrp="1"/>
          </p:cNvSpPr>
          <p:nvPr>
            <p:ph type="title"/>
          </p:nvPr>
        </p:nvSpPr>
        <p:spPr>
          <a:xfrm>
            <a:off x="-176183" y="56832"/>
            <a:ext cx="3641759" cy="85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Costs?</a:t>
            </a:r>
            <a:endParaRPr dirty="0"/>
          </a:p>
        </p:txBody>
      </p:sp>
      <p:sp>
        <p:nvSpPr>
          <p:cNvPr id="2555" name="Google Shape;2555;p45"/>
          <p:cNvSpPr txBox="1">
            <a:spLocks noGrp="1"/>
          </p:cNvSpPr>
          <p:nvPr>
            <p:ph type="subTitle" idx="1"/>
          </p:nvPr>
        </p:nvSpPr>
        <p:spPr>
          <a:xfrm>
            <a:off x="1822345" y="1103209"/>
            <a:ext cx="7177039" cy="3033500"/>
          </a:xfrm>
          <a:prstGeom prst="rect">
            <a:avLst/>
          </a:prstGeom>
        </p:spPr>
        <p:txBody>
          <a:bodyPr spcFirstLastPara="1" wrap="square" lIns="365750" tIns="91425" rIns="365750" bIns="91425" anchor="ctr" anchorCtr="0">
            <a:noAutofit/>
          </a:bodyPr>
          <a:lstStyle/>
          <a:p>
            <a:pPr marL="139700" lvl="0" indent="0" algn="l">
              <a:defRPr sz="1800" spc="0">
                <a:solidFill>
                  <a:srgbClr val="000000"/>
                </a:solidFill>
              </a:defRPr>
            </a:pPr>
            <a:r>
              <a:rPr lang="en-US" sz="2400" b="1" spc="25" dirty="0">
                <a:solidFill>
                  <a:schemeClr val="tx1"/>
                </a:solidFill>
              </a:rPr>
              <a:t>Fixed costs</a:t>
            </a:r>
            <a:r>
              <a:rPr lang="en-US" sz="2400" spc="25" dirty="0">
                <a:solidFill>
                  <a:schemeClr val="tx1"/>
                </a:solidFill>
              </a:rPr>
              <a:t>: Costs that do not change in total as the volume of service units change</a:t>
            </a:r>
          </a:p>
          <a:p>
            <a:pPr marL="754380" indent="-285750" algn="l">
              <a:buFont typeface="Arial" panose="020B0604020202020204" pitchFamily="34" charset="0"/>
              <a:buChar char="•"/>
              <a:defRPr sz="1800" spc="0">
                <a:solidFill>
                  <a:srgbClr val="000000"/>
                </a:solidFill>
              </a:defRPr>
            </a:pPr>
            <a:r>
              <a:rPr lang="en-US" sz="2400" spc="25" dirty="0">
                <a:solidFill>
                  <a:schemeClr val="tx1"/>
                </a:solidFill>
              </a:rPr>
              <a:t>Manager salary is fixed because it is not dependent on service units</a:t>
            </a:r>
          </a:p>
          <a:p>
            <a:pPr marL="468630" indent="0" algn="l">
              <a:defRPr sz="1800" spc="0">
                <a:solidFill>
                  <a:srgbClr val="000000"/>
                </a:solidFill>
              </a:defRPr>
            </a:pPr>
            <a:endParaRPr lang="en-US" sz="2400" spc="25" dirty="0">
              <a:solidFill>
                <a:schemeClr val="tx1"/>
              </a:solidFill>
            </a:endParaRPr>
          </a:p>
          <a:p>
            <a:pPr marL="0" indent="0" algn="l">
              <a:defRPr sz="1800" spc="0">
                <a:solidFill>
                  <a:srgbClr val="000000"/>
                </a:solidFill>
              </a:defRPr>
            </a:pPr>
            <a:r>
              <a:rPr lang="en-US" sz="2400" b="1" spc="25" dirty="0">
                <a:solidFill>
                  <a:schemeClr val="tx1"/>
                </a:solidFill>
              </a:rPr>
              <a:t>Variable costs</a:t>
            </a:r>
            <a:r>
              <a:rPr lang="en-US" sz="2400" spc="25" dirty="0">
                <a:solidFill>
                  <a:schemeClr val="tx1"/>
                </a:solidFill>
              </a:rPr>
              <a:t>: Costs that vary directly with changes in the volume of service units</a:t>
            </a:r>
          </a:p>
        </p:txBody>
      </p:sp>
      <p:grpSp>
        <p:nvGrpSpPr>
          <p:cNvPr id="2557" name="Google Shape;2557;p45"/>
          <p:cNvGrpSpPr/>
          <p:nvPr/>
        </p:nvGrpSpPr>
        <p:grpSpPr>
          <a:xfrm flipH="1">
            <a:off x="119047" y="2571750"/>
            <a:ext cx="1720565" cy="1851449"/>
            <a:chOff x="7901700" y="5472675"/>
            <a:chExt cx="1083675" cy="933025"/>
          </a:xfrm>
        </p:grpSpPr>
        <p:sp>
          <p:nvSpPr>
            <p:cNvPr id="2558" name="Google Shape;2558;p45"/>
            <p:cNvSpPr/>
            <p:nvPr/>
          </p:nvSpPr>
          <p:spPr>
            <a:xfrm>
              <a:off x="8880350" y="6317225"/>
              <a:ext cx="31400" cy="88475"/>
            </a:xfrm>
            <a:custGeom>
              <a:avLst/>
              <a:gdLst/>
              <a:ahLst/>
              <a:cxnLst/>
              <a:rect l="l" t="t" r="r" b="b"/>
              <a:pathLst>
                <a:path w="1256" h="3539" extrusionOk="0">
                  <a:moveTo>
                    <a:pt x="1027" y="0"/>
                  </a:moveTo>
                  <a:lnTo>
                    <a:pt x="0" y="0"/>
                  </a:lnTo>
                  <a:lnTo>
                    <a:pt x="69" y="3538"/>
                  </a:lnTo>
                  <a:lnTo>
                    <a:pt x="1256" y="3538"/>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5"/>
            <p:cNvSpPr/>
            <p:nvPr/>
          </p:nvSpPr>
          <p:spPr>
            <a:xfrm>
              <a:off x="8868925" y="6317225"/>
              <a:ext cx="74225" cy="88475"/>
            </a:xfrm>
            <a:custGeom>
              <a:avLst/>
              <a:gdLst/>
              <a:ahLst/>
              <a:cxnLst/>
              <a:rect l="l" t="t" r="r" b="b"/>
              <a:pathLst>
                <a:path w="2969" h="3539" extrusionOk="0">
                  <a:moveTo>
                    <a:pt x="1" y="1758"/>
                  </a:moveTo>
                  <a:cubicBezTo>
                    <a:pt x="1" y="2739"/>
                    <a:pt x="663" y="3538"/>
                    <a:pt x="1484" y="3538"/>
                  </a:cubicBezTo>
                  <a:cubicBezTo>
                    <a:pt x="2306" y="3538"/>
                    <a:pt x="2968" y="2739"/>
                    <a:pt x="2968" y="1758"/>
                  </a:cubicBezTo>
                  <a:cubicBezTo>
                    <a:pt x="2968" y="799"/>
                    <a:pt x="2306" y="0"/>
                    <a:pt x="1484" y="0"/>
                  </a:cubicBezTo>
                  <a:cubicBezTo>
                    <a:pt x="663" y="0"/>
                    <a:pt x="1" y="799"/>
                    <a:pt x="1" y="17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5"/>
            <p:cNvSpPr/>
            <p:nvPr/>
          </p:nvSpPr>
          <p:spPr>
            <a:xfrm>
              <a:off x="8844400" y="6317225"/>
              <a:ext cx="74775" cy="88475"/>
            </a:xfrm>
            <a:custGeom>
              <a:avLst/>
              <a:gdLst/>
              <a:ahLst/>
              <a:cxnLst/>
              <a:rect l="l" t="t" r="r" b="b"/>
              <a:pathLst>
                <a:path w="2991" h="3539" extrusionOk="0">
                  <a:moveTo>
                    <a:pt x="0" y="1758"/>
                  </a:moveTo>
                  <a:cubicBezTo>
                    <a:pt x="0" y="2739"/>
                    <a:pt x="662" y="3538"/>
                    <a:pt x="1507" y="3538"/>
                  </a:cubicBezTo>
                  <a:cubicBezTo>
                    <a:pt x="2328" y="3538"/>
                    <a:pt x="2990" y="2739"/>
                    <a:pt x="2990" y="1758"/>
                  </a:cubicBezTo>
                  <a:cubicBezTo>
                    <a:pt x="2990" y="799"/>
                    <a:pt x="2328" y="0"/>
                    <a:pt x="1507" y="0"/>
                  </a:cubicBezTo>
                  <a:cubicBezTo>
                    <a:pt x="662" y="0"/>
                    <a:pt x="0" y="799"/>
                    <a:pt x="0" y="17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5"/>
            <p:cNvSpPr/>
            <p:nvPr/>
          </p:nvSpPr>
          <p:spPr>
            <a:xfrm>
              <a:off x="8849525" y="6323500"/>
              <a:ext cx="62800" cy="75925"/>
            </a:xfrm>
            <a:custGeom>
              <a:avLst/>
              <a:gdLst/>
              <a:ahLst/>
              <a:cxnLst/>
              <a:rect l="l" t="t" r="r" b="b"/>
              <a:pathLst>
                <a:path w="2512" h="3037" extrusionOk="0">
                  <a:moveTo>
                    <a:pt x="1" y="1507"/>
                  </a:moveTo>
                  <a:cubicBezTo>
                    <a:pt x="1" y="2351"/>
                    <a:pt x="571" y="3036"/>
                    <a:pt x="1256" y="3036"/>
                  </a:cubicBezTo>
                  <a:cubicBezTo>
                    <a:pt x="1987" y="3036"/>
                    <a:pt x="2511" y="2351"/>
                    <a:pt x="2511" y="1507"/>
                  </a:cubicBezTo>
                  <a:cubicBezTo>
                    <a:pt x="2511" y="685"/>
                    <a:pt x="1941" y="0"/>
                    <a:pt x="1256" y="0"/>
                  </a:cubicBezTo>
                  <a:cubicBezTo>
                    <a:pt x="571" y="0"/>
                    <a:pt x="1" y="685"/>
                    <a:pt x="1" y="15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5"/>
            <p:cNvSpPr/>
            <p:nvPr/>
          </p:nvSpPr>
          <p:spPr>
            <a:xfrm>
              <a:off x="8851250" y="6320075"/>
              <a:ext cx="56500" cy="31400"/>
            </a:xfrm>
            <a:custGeom>
              <a:avLst/>
              <a:gdLst/>
              <a:ahLst/>
              <a:cxnLst/>
              <a:rect l="l" t="t" r="r" b="b"/>
              <a:pathLst>
                <a:path w="2260" h="1256" extrusionOk="0">
                  <a:moveTo>
                    <a:pt x="2260" y="776"/>
                  </a:moveTo>
                  <a:lnTo>
                    <a:pt x="0" y="1256"/>
                  </a:lnTo>
                  <a:cubicBezTo>
                    <a:pt x="0" y="1256"/>
                    <a:pt x="114" y="206"/>
                    <a:pt x="1050" y="92"/>
                  </a:cubicBezTo>
                  <a:cubicBezTo>
                    <a:pt x="1963" y="0"/>
                    <a:pt x="2260" y="776"/>
                    <a:pt x="2260" y="776"/>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5"/>
            <p:cNvSpPr/>
            <p:nvPr/>
          </p:nvSpPr>
          <p:spPr>
            <a:xfrm>
              <a:off x="8448375" y="6317225"/>
              <a:ext cx="31400" cy="88475"/>
            </a:xfrm>
            <a:custGeom>
              <a:avLst/>
              <a:gdLst/>
              <a:ahLst/>
              <a:cxnLst/>
              <a:rect l="l" t="t" r="r" b="b"/>
              <a:pathLst>
                <a:path w="1256" h="3539" extrusionOk="0">
                  <a:moveTo>
                    <a:pt x="982" y="0"/>
                  </a:moveTo>
                  <a:lnTo>
                    <a:pt x="1" y="0"/>
                  </a:lnTo>
                  <a:lnTo>
                    <a:pt x="23" y="3538"/>
                  </a:lnTo>
                  <a:lnTo>
                    <a:pt x="1256" y="3538"/>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5"/>
            <p:cNvSpPr/>
            <p:nvPr/>
          </p:nvSpPr>
          <p:spPr>
            <a:xfrm>
              <a:off x="8435825" y="6317225"/>
              <a:ext cx="74200" cy="88475"/>
            </a:xfrm>
            <a:custGeom>
              <a:avLst/>
              <a:gdLst/>
              <a:ahLst/>
              <a:cxnLst/>
              <a:rect l="l" t="t" r="r" b="b"/>
              <a:pathLst>
                <a:path w="2968" h="3539" extrusionOk="0">
                  <a:moveTo>
                    <a:pt x="0" y="1758"/>
                  </a:moveTo>
                  <a:cubicBezTo>
                    <a:pt x="0" y="2739"/>
                    <a:pt x="662" y="3538"/>
                    <a:pt x="1484" y="3538"/>
                  </a:cubicBezTo>
                  <a:cubicBezTo>
                    <a:pt x="2329" y="3538"/>
                    <a:pt x="2968" y="2739"/>
                    <a:pt x="2968" y="1758"/>
                  </a:cubicBezTo>
                  <a:cubicBezTo>
                    <a:pt x="2968" y="799"/>
                    <a:pt x="2329" y="0"/>
                    <a:pt x="1484" y="0"/>
                  </a:cubicBezTo>
                  <a:cubicBezTo>
                    <a:pt x="685" y="0"/>
                    <a:pt x="0" y="799"/>
                    <a:pt x="0" y="17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5"/>
            <p:cNvSpPr/>
            <p:nvPr/>
          </p:nvSpPr>
          <p:spPr>
            <a:xfrm>
              <a:off x="8411850" y="6317225"/>
              <a:ext cx="74200" cy="88475"/>
            </a:xfrm>
            <a:custGeom>
              <a:avLst/>
              <a:gdLst/>
              <a:ahLst/>
              <a:cxnLst/>
              <a:rect l="l" t="t" r="r" b="b"/>
              <a:pathLst>
                <a:path w="2968" h="3539" extrusionOk="0">
                  <a:moveTo>
                    <a:pt x="1" y="1758"/>
                  </a:moveTo>
                  <a:cubicBezTo>
                    <a:pt x="1" y="2739"/>
                    <a:pt x="663" y="3538"/>
                    <a:pt x="1484" y="3538"/>
                  </a:cubicBezTo>
                  <a:cubicBezTo>
                    <a:pt x="2306" y="3538"/>
                    <a:pt x="2968" y="2739"/>
                    <a:pt x="2968" y="1758"/>
                  </a:cubicBezTo>
                  <a:cubicBezTo>
                    <a:pt x="2968" y="799"/>
                    <a:pt x="2306" y="0"/>
                    <a:pt x="1484" y="0"/>
                  </a:cubicBezTo>
                  <a:cubicBezTo>
                    <a:pt x="685" y="0"/>
                    <a:pt x="1" y="799"/>
                    <a:pt x="1" y="17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5"/>
            <p:cNvSpPr/>
            <p:nvPr/>
          </p:nvSpPr>
          <p:spPr>
            <a:xfrm>
              <a:off x="8417550" y="6323500"/>
              <a:ext cx="62800" cy="75925"/>
            </a:xfrm>
            <a:custGeom>
              <a:avLst/>
              <a:gdLst/>
              <a:ahLst/>
              <a:cxnLst/>
              <a:rect l="l" t="t" r="r" b="b"/>
              <a:pathLst>
                <a:path w="2512" h="3037" extrusionOk="0">
                  <a:moveTo>
                    <a:pt x="1" y="1507"/>
                  </a:moveTo>
                  <a:cubicBezTo>
                    <a:pt x="1" y="2351"/>
                    <a:pt x="572" y="3036"/>
                    <a:pt x="1256" y="3036"/>
                  </a:cubicBezTo>
                  <a:cubicBezTo>
                    <a:pt x="1964" y="3036"/>
                    <a:pt x="2512" y="2351"/>
                    <a:pt x="2512" y="1507"/>
                  </a:cubicBezTo>
                  <a:cubicBezTo>
                    <a:pt x="2512" y="685"/>
                    <a:pt x="1941" y="0"/>
                    <a:pt x="1256" y="0"/>
                  </a:cubicBezTo>
                  <a:cubicBezTo>
                    <a:pt x="572" y="0"/>
                    <a:pt x="1" y="685"/>
                    <a:pt x="1" y="15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5"/>
            <p:cNvSpPr/>
            <p:nvPr/>
          </p:nvSpPr>
          <p:spPr>
            <a:xfrm>
              <a:off x="8418700" y="6320075"/>
              <a:ext cx="56525" cy="31400"/>
            </a:xfrm>
            <a:custGeom>
              <a:avLst/>
              <a:gdLst/>
              <a:ahLst/>
              <a:cxnLst/>
              <a:rect l="l" t="t" r="r" b="b"/>
              <a:pathLst>
                <a:path w="2261" h="1256" extrusionOk="0">
                  <a:moveTo>
                    <a:pt x="2260" y="776"/>
                  </a:moveTo>
                  <a:lnTo>
                    <a:pt x="1" y="1256"/>
                  </a:lnTo>
                  <a:cubicBezTo>
                    <a:pt x="1" y="1256"/>
                    <a:pt x="115" y="206"/>
                    <a:pt x="1051" y="92"/>
                  </a:cubicBezTo>
                  <a:cubicBezTo>
                    <a:pt x="1941" y="0"/>
                    <a:pt x="2260" y="776"/>
                    <a:pt x="2260" y="776"/>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5"/>
            <p:cNvSpPr/>
            <p:nvPr/>
          </p:nvSpPr>
          <p:spPr>
            <a:xfrm>
              <a:off x="7966750" y="6317225"/>
              <a:ext cx="30850" cy="88475"/>
            </a:xfrm>
            <a:custGeom>
              <a:avLst/>
              <a:gdLst/>
              <a:ahLst/>
              <a:cxnLst/>
              <a:rect l="l" t="t" r="r" b="b"/>
              <a:pathLst>
                <a:path w="1234" h="3539" extrusionOk="0">
                  <a:moveTo>
                    <a:pt x="1005" y="0"/>
                  </a:moveTo>
                  <a:lnTo>
                    <a:pt x="1" y="0"/>
                  </a:lnTo>
                  <a:lnTo>
                    <a:pt x="24" y="3538"/>
                  </a:lnTo>
                  <a:lnTo>
                    <a:pt x="1234" y="3538"/>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5"/>
            <p:cNvSpPr/>
            <p:nvPr/>
          </p:nvSpPr>
          <p:spPr>
            <a:xfrm>
              <a:off x="7954775" y="6317225"/>
              <a:ext cx="74200" cy="88475"/>
            </a:xfrm>
            <a:custGeom>
              <a:avLst/>
              <a:gdLst/>
              <a:ahLst/>
              <a:cxnLst/>
              <a:rect l="l" t="t" r="r" b="b"/>
              <a:pathLst>
                <a:path w="2968" h="3539" extrusionOk="0">
                  <a:moveTo>
                    <a:pt x="1" y="1758"/>
                  </a:moveTo>
                  <a:cubicBezTo>
                    <a:pt x="1" y="2739"/>
                    <a:pt x="640" y="3538"/>
                    <a:pt x="1484" y="3538"/>
                  </a:cubicBezTo>
                  <a:cubicBezTo>
                    <a:pt x="2306" y="3538"/>
                    <a:pt x="2968" y="2739"/>
                    <a:pt x="2968" y="1758"/>
                  </a:cubicBezTo>
                  <a:cubicBezTo>
                    <a:pt x="2968" y="799"/>
                    <a:pt x="2306" y="0"/>
                    <a:pt x="1484" y="0"/>
                  </a:cubicBezTo>
                  <a:cubicBezTo>
                    <a:pt x="640" y="0"/>
                    <a:pt x="1" y="799"/>
                    <a:pt x="1" y="17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5"/>
            <p:cNvSpPr/>
            <p:nvPr/>
          </p:nvSpPr>
          <p:spPr>
            <a:xfrm>
              <a:off x="7930250" y="6317225"/>
              <a:ext cx="74200" cy="88475"/>
            </a:xfrm>
            <a:custGeom>
              <a:avLst/>
              <a:gdLst/>
              <a:ahLst/>
              <a:cxnLst/>
              <a:rect l="l" t="t" r="r" b="b"/>
              <a:pathLst>
                <a:path w="2968" h="3539" extrusionOk="0">
                  <a:moveTo>
                    <a:pt x="0" y="1758"/>
                  </a:moveTo>
                  <a:cubicBezTo>
                    <a:pt x="0" y="2739"/>
                    <a:pt x="662" y="3538"/>
                    <a:pt x="1484" y="3538"/>
                  </a:cubicBezTo>
                  <a:cubicBezTo>
                    <a:pt x="2305" y="3538"/>
                    <a:pt x="2967" y="2739"/>
                    <a:pt x="2967" y="1758"/>
                  </a:cubicBezTo>
                  <a:cubicBezTo>
                    <a:pt x="2967" y="799"/>
                    <a:pt x="2305" y="0"/>
                    <a:pt x="1484" y="0"/>
                  </a:cubicBezTo>
                  <a:cubicBezTo>
                    <a:pt x="662" y="0"/>
                    <a:pt x="0" y="799"/>
                    <a:pt x="0" y="17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5"/>
            <p:cNvSpPr/>
            <p:nvPr/>
          </p:nvSpPr>
          <p:spPr>
            <a:xfrm>
              <a:off x="7935950" y="6323500"/>
              <a:ext cx="62800" cy="75925"/>
            </a:xfrm>
            <a:custGeom>
              <a:avLst/>
              <a:gdLst/>
              <a:ahLst/>
              <a:cxnLst/>
              <a:rect l="l" t="t" r="r" b="b"/>
              <a:pathLst>
                <a:path w="2512" h="3037" extrusionOk="0">
                  <a:moveTo>
                    <a:pt x="0" y="1507"/>
                  </a:moveTo>
                  <a:cubicBezTo>
                    <a:pt x="0" y="2351"/>
                    <a:pt x="571" y="3036"/>
                    <a:pt x="1256" y="3036"/>
                  </a:cubicBezTo>
                  <a:cubicBezTo>
                    <a:pt x="1963" y="3036"/>
                    <a:pt x="2511" y="2351"/>
                    <a:pt x="2511" y="1507"/>
                  </a:cubicBezTo>
                  <a:cubicBezTo>
                    <a:pt x="2511" y="685"/>
                    <a:pt x="1941" y="0"/>
                    <a:pt x="1256" y="0"/>
                  </a:cubicBezTo>
                  <a:cubicBezTo>
                    <a:pt x="571" y="0"/>
                    <a:pt x="0" y="685"/>
                    <a:pt x="0" y="15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5"/>
            <p:cNvSpPr/>
            <p:nvPr/>
          </p:nvSpPr>
          <p:spPr>
            <a:xfrm>
              <a:off x="7936525" y="6320075"/>
              <a:ext cx="56500" cy="31400"/>
            </a:xfrm>
            <a:custGeom>
              <a:avLst/>
              <a:gdLst/>
              <a:ahLst/>
              <a:cxnLst/>
              <a:rect l="l" t="t" r="r" b="b"/>
              <a:pathLst>
                <a:path w="2260" h="1256" extrusionOk="0">
                  <a:moveTo>
                    <a:pt x="2260" y="776"/>
                  </a:moveTo>
                  <a:lnTo>
                    <a:pt x="0" y="1256"/>
                  </a:lnTo>
                  <a:cubicBezTo>
                    <a:pt x="0" y="1256"/>
                    <a:pt x="114" y="206"/>
                    <a:pt x="1073" y="92"/>
                  </a:cubicBezTo>
                  <a:cubicBezTo>
                    <a:pt x="1986" y="0"/>
                    <a:pt x="2260" y="776"/>
                    <a:pt x="2260" y="776"/>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5"/>
            <p:cNvSpPr/>
            <p:nvPr/>
          </p:nvSpPr>
          <p:spPr>
            <a:xfrm>
              <a:off x="8338825" y="6317225"/>
              <a:ext cx="30825" cy="88475"/>
            </a:xfrm>
            <a:custGeom>
              <a:avLst/>
              <a:gdLst/>
              <a:ahLst/>
              <a:cxnLst/>
              <a:rect l="l" t="t" r="r" b="b"/>
              <a:pathLst>
                <a:path w="1233" h="3539" extrusionOk="0">
                  <a:moveTo>
                    <a:pt x="1004" y="0"/>
                  </a:moveTo>
                  <a:lnTo>
                    <a:pt x="0" y="0"/>
                  </a:lnTo>
                  <a:lnTo>
                    <a:pt x="46" y="3538"/>
                  </a:lnTo>
                  <a:lnTo>
                    <a:pt x="1233" y="3538"/>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5"/>
            <p:cNvSpPr/>
            <p:nvPr/>
          </p:nvSpPr>
          <p:spPr>
            <a:xfrm>
              <a:off x="8326825" y="6317225"/>
              <a:ext cx="74200" cy="88475"/>
            </a:xfrm>
            <a:custGeom>
              <a:avLst/>
              <a:gdLst/>
              <a:ahLst/>
              <a:cxnLst/>
              <a:rect l="l" t="t" r="r" b="b"/>
              <a:pathLst>
                <a:path w="2968" h="3539" extrusionOk="0">
                  <a:moveTo>
                    <a:pt x="1" y="1758"/>
                  </a:moveTo>
                  <a:cubicBezTo>
                    <a:pt x="1" y="2739"/>
                    <a:pt x="663" y="3538"/>
                    <a:pt x="1484" y="3538"/>
                  </a:cubicBezTo>
                  <a:cubicBezTo>
                    <a:pt x="2306" y="3538"/>
                    <a:pt x="2968" y="2739"/>
                    <a:pt x="2968" y="1758"/>
                  </a:cubicBezTo>
                  <a:cubicBezTo>
                    <a:pt x="2968" y="799"/>
                    <a:pt x="2306" y="0"/>
                    <a:pt x="1484" y="0"/>
                  </a:cubicBezTo>
                  <a:cubicBezTo>
                    <a:pt x="685" y="0"/>
                    <a:pt x="1" y="799"/>
                    <a:pt x="1" y="17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5"/>
            <p:cNvSpPr/>
            <p:nvPr/>
          </p:nvSpPr>
          <p:spPr>
            <a:xfrm>
              <a:off x="8302300" y="6317225"/>
              <a:ext cx="74775" cy="88475"/>
            </a:xfrm>
            <a:custGeom>
              <a:avLst/>
              <a:gdLst/>
              <a:ahLst/>
              <a:cxnLst/>
              <a:rect l="l" t="t" r="r" b="b"/>
              <a:pathLst>
                <a:path w="2991" h="3539" extrusionOk="0">
                  <a:moveTo>
                    <a:pt x="0" y="1758"/>
                  </a:moveTo>
                  <a:cubicBezTo>
                    <a:pt x="0" y="2739"/>
                    <a:pt x="662" y="3538"/>
                    <a:pt x="1507" y="3538"/>
                  </a:cubicBezTo>
                  <a:cubicBezTo>
                    <a:pt x="2328" y="3538"/>
                    <a:pt x="2990" y="2739"/>
                    <a:pt x="2990" y="1758"/>
                  </a:cubicBezTo>
                  <a:cubicBezTo>
                    <a:pt x="2990" y="799"/>
                    <a:pt x="2328" y="0"/>
                    <a:pt x="1507" y="0"/>
                  </a:cubicBezTo>
                  <a:cubicBezTo>
                    <a:pt x="662" y="0"/>
                    <a:pt x="0" y="799"/>
                    <a:pt x="0" y="17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5"/>
            <p:cNvSpPr/>
            <p:nvPr/>
          </p:nvSpPr>
          <p:spPr>
            <a:xfrm>
              <a:off x="8308575" y="6323500"/>
              <a:ext cx="62800" cy="75925"/>
            </a:xfrm>
            <a:custGeom>
              <a:avLst/>
              <a:gdLst/>
              <a:ahLst/>
              <a:cxnLst/>
              <a:rect l="l" t="t" r="r" b="b"/>
              <a:pathLst>
                <a:path w="2512" h="3037" extrusionOk="0">
                  <a:moveTo>
                    <a:pt x="0" y="1507"/>
                  </a:moveTo>
                  <a:cubicBezTo>
                    <a:pt x="0" y="2351"/>
                    <a:pt x="571" y="3036"/>
                    <a:pt x="1256" y="3036"/>
                  </a:cubicBezTo>
                  <a:cubicBezTo>
                    <a:pt x="1940" y="3036"/>
                    <a:pt x="2511" y="2351"/>
                    <a:pt x="2511" y="1507"/>
                  </a:cubicBezTo>
                  <a:cubicBezTo>
                    <a:pt x="2511" y="685"/>
                    <a:pt x="1940" y="0"/>
                    <a:pt x="1256" y="0"/>
                  </a:cubicBezTo>
                  <a:cubicBezTo>
                    <a:pt x="571" y="0"/>
                    <a:pt x="0" y="685"/>
                    <a:pt x="0" y="15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5"/>
            <p:cNvSpPr/>
            <p:nvPr/>
          </p:nvSpPr>
          <p:spPr>
            <a:xfrm>
              <a:off x="8309150" y="6320075"/>
              <a:ext cx="56500" cy="31400"/>
            </a:xfrm>
            <a:custGeom>
              <a:avLst/>
              <a:gdLst/>
              <a:ahLst/>
              <a:cxnLst/>
              <a:rect l="l" t="t" r="r" b="b"/>
              <a:pathLst>
                <a:path w="2260" h="1256" extrusionOk="0">
                  <a:moveTo>
                    <a:pt x="2260" y="776"/>
                  </a:moveTo>
                  <a:lnTo>
                    <a:pt x="0" y="1256"/>
                  </a:lnTo>
                  <a:cubicBezTo>
                    <a:pt x="0" y="1256"/>
                    <a:pt x="114" y="206"/>
                    <a:pt x="1050" y="92"/>
                  </a:cubicBezTo>
                  <a:cubicBezTo>
                    <a:pt x="1963" y="0"/>
                    <a:pt x="2260" y="776"/>
                    <a:pt x="2260" y="776"/>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5"/>
            <p:cNvSpPr/>
            <p:nvPr/>
          </p:nvSpPr>
          <p:spPr>
            <a:xfrm>
              <a:off x="8486600" y="5763700"/>
              <a:ext cx="498775" cy="63375"/>
            </a:xfrm>
            <a:custGeom>
              <a:avLst/>
              <a:gdLst/>
              <a:ahLst/>
              <a:cxnLst/>
              <a:rect l="l" t="t" r="r" b="b"/>
              <a:pathLst>
                <a:path w="19951" h="2535" extrusionOk="0">
                  <a:moveTo>
                    <a:pt x="19950" y="1"/>
                  </a:moveTo>
                  <a:lnTo>
                    <a:pt x="1" y="1"/>
                  </a:lnTo>
                  <a:lnTo>
                    <a:pt x="46" y="2534"/>
                  </a:lnTo>
                  <a:lnTo>
                    <a:pt x="19722" y="25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5"/>
            <p:cNvSpPr/>
            <p:nvPr/>
          </p:nvSpPr>
          <p:spPr>
            <a:xfrm>
              <a:off x="7901700" y="5763700"/>
              <a:ext cx="586075" cy="63375"/>
            </a:xfrm>
            <a:custGeom>
              <a:avLst/>
              <a:gdLst/>
              <a:ahLst/>
              <a:cxnLst/>
              <a:rect l="l" t="t" r="r" b="b"/>
              <a:pathLst>
                <a:path w="23443" h="2535" extrusionOk="0">
                  <a:moveTo>
                    <a:pt x="23397" y="1"/>
                  </a:moveTo>
                  <a:lnTo>
                    <a:pt x="1" y="1"/>
                  </a:lnTo>
                  <a:lnTo>
                    <a:pt x="320" y="2534"/>
                  </a:lnTo>
                  <a:lnTo>
                    <a:pt x="23442" y="25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5"/>
            <p:cNvSpPr/>
            <p:nvPr/>
          </p:nvSpPr>
          <p:spPr>
            <a:xfrm>
              <a:off x="8503150" y="5827050"/>
              <a:ext cx="440000" cy="465650"/>
            </a:xfrm>
            <a:custGeom>
              <a:avLst/>
              <a:gdLst/>
              <a:ahLst/>
              <a:cxnLst/>
              <a:rect l="l" t="t" r="r" b="b"/>
              <a:pathLst>
                <a:path w="17600" h="18626" extrusionOk="0">
                  <a:moveTo>
                    <a:pt x="17599" y="0"/>
                  </a:moveTo>
                  <a:lnTo>
                    <a:pt x="15750" y="18626"/>
                  </a:lnTo>
                  <a:lnTo>
                    <a:pt x="1" y="18626"/>
                  </a:lnTo>
                  <a:lnTo>
                    <a:pt x="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5"/>
            <p:cNvSpPr/>
            <p:nvPr/>
          </p:nvSpPr>
          <p:spPr>
            <a:xfrm>
              <a:off x="7933100" y="5827050"/>
              <a:ext cx="582625" cy="465650"/>
            </a:xfrm>
            <a:custGeom>
              <a:avLst/>
              <a:gdLst/>
              <a:ahLst/>
              <a:cxnLst/>
              <a:rect l="l" t="t" r="r" b="b"/>
              <a:pathLst>
                <a:path w="23305" h="18626" extrusionOk="0">
                  <a:moveTo>
                    <a:pt x="23305" y="0"/>
                  </a:moveTo>
                  <a:lnTo>
                    <a:pt x="0" y="0"/>
                  </a:lnTo>
                  <a:lnTo>
                    <a:pt x="1644" y="18626"/>
                  </a:lnTo>
                  <a:lnTo>
                    <a:pt x="22803" y="1862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5"/>
            <p:cNvSpPr/>
            <p:nvPr/>
          </p:nvSpPr>
          <p:spPr>
            <a:xfrm>
              <a:off x="8514575" y="5827050"/>
              <a:ext cx="428575" cy="62225"/>
            </a:xfrm>
            <a:custGeom>
              <a:avLst/>
              <a:gdLst/>
              <a:ahLst/>
              <a:cxnLst/>
              <a:rect l="l" t="t" r="r" b="b"/>
              <a:pathLst>
                <a:path w="17143" h="2489" extrusionOk="0">
                  <a:moveTo>
                    <a:pt x="17142" y="0"/>
                  </a:moveTo>
                  <a:lnTo>
                    <a:pt x="46" y="0"/>
                  </a:lnTo>
                  <a:lnTo>
                    <a:pt x="0" y="2488"/>
                  </a:lnTo>
                  <a:lnTo>
                    <a:pt x="16891" y="248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5"/>
            <p:cNvSpPr/>
            <p:nvPr/>
          </p:nvSpPr>
          <p:spPr>
            <a:xfrm>
              <a:off x="8470050" y="6292675"/>
              <a:ext cx="491350" cy="30275"/>
            </a:xfrm>
            <a:custGeom>
              <a:avLst/>
              <a:gdLst/>
              <a:ahLst/>
              <a:cxnLst/>
              <a:rect l="l" t="t" r="r" b="b"/>
              <a:pathLst>
                <a:path w="19654" h="1211" extrusionOk="0">
                  <a:moveTo>
                    <a:pt x="1" y="1"/>
                  </a:moveTo>
                  <a:lnTo>
                    <a:pt x="19653" y="1"/>
                  </a:lnTo>
                  <a:lnTo>
                    <a:pt x="19653" y="1211"/>
                  </a:lnTo>
                  <a:lnTo>
                    <a:pt x="1" y="121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5"/>
            <p:cNvSpPr/>
            <p:nvPr/>
          </p:nvSpPr>
          <p:spPr>
            <a:xfrm>
              <a:off x="7917125" y="6292675"/>
              <a:ext cx="552400" cy="30275"/>
            </a:xfrm>
            <a:custGeom>
              <a:avLst/>
              <a:gdLst/>
              <a:ahLst/>
              <a:cxnLst/>
              <a:rect l="l" t="t" r="r" b="b"/>
              <a:pathLst>
                <a:path w="22096" h="1211" extrusionOk="0">
                  <a:moveTo>
                    <a:pt x="0" y="1"/>
                  </a:moveTo>
                  <a:lnTo>
                    <a:pt x="22095" y="1"/>
                  </a:lnTo>
                  <a:lnTo>
                    <a:pt x="22095" y="1211"/>
                  </a:lnTo>
                  <a:lnTo>
                    <a:pt x="0" y="121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5"/>
            <p:cNvSpPr/>
            <p:nvPr/>
          </p:nvSpPr>
          <p:spPr>
            <a:xfrm>
              <a:off x="7965050" y="5880125"/>
              <a:ext cx="506750" cy="381200"/>
            </a:xfrm>
            <a:custGeom>
              <a:avLst/>
              <a:gdLst/>
              <a:ahLst/>
              <a:cxnLst/>
              <a:rect l="l" t="t" r="r" b="b"/>
              <a:pathLst>
                <a:path w="20270" h="15248" extrusionOk="0">
                  <a:moveTo>
                    <a:pt x="19744" y="15247"/>
                  </a:moveTo>
                  <a:lnTo>
                    <a:pt x="19744" y="15202"/>
                  </a:lnTo>
                  <a:lnTo>
                    <a:pt x="20269" y="0"/>
                  </a:lnTo>
                  <a:lnTo>
                    <a:pt x="0" y="0"/>
                  </a:lnTo>
                  <a:lnTo>
                    <a:pt x="1119" y="15133"/>
                  </a:lnTo>
                  <a:lnTo>
                    <a:pt x="1187" y="15133"/>
                  </a:lnTo>
                  <a:close/>
                  <a:moveTo>
                    <a:pt x="20132" y="114"/>
                  </a:moveTo>
                  <a:lnTo>
                    <a:pt x="19607" y="15110"/>
                  </a:lnTo>
                  <a:lnTo>
                    <a:pt x="1256" y="14974"/>
                  </a:lnTo>
                  <a:lnTo>
                    <a:pt x="183" y="11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5"/>
            <p:cNvSpPr/>
            <p:nvPr/>
          </p:nvSpPr>
          <p:spPr>
            <a:xfrm>
              <a:off x="8207000" y="5880675"/>
              <a:ext cx="9725" cy="370950"/>
            </a:xfrm>
            <a:custGeom>
              <a:avLst/>
              <a:gdLst/>
              <a:ahLst/>
              <a:cxnLst/>
              <a:rect l="l" t="t" r="r" b="b"/>
              <a:pathLst>
                <a:path w="389" h="14838" extrusionOk="0">
                  <a:moveTo>
                    <a:pt x="137" y="14837"/>
                  </a:moveTo>
                  <a:lnTo>
                    <a:pt x="388" y="24"/>
                  </a:lnTo>
                  <a:lnTo>
                    <a:pt x="251" y="1"/>
                  </a:lnTo>
                  <a:lnTo>
                    <a:pt x="0" y="1481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5"/>
            <p:cNvSpPr/>
            <p:nvPr/>
          </p:nvSpPr>
          <p:spPr>
            <a:xfrm>
              <a:off x="7981600" y="6064425"/>
              <a:ext cx="482200" cy="5725"/>
            </a:xfrm>
            <a:custGeom>
              <a:avLst/>
              <a:gdLst/>
              <a:ahLst/>
              <a:cxnLst/>
              <a:rect l="l" t="t" r="r" b="b"/>
              <a:pathLst>
                <a:path w="19288" h="229" extrusionOk="0">
                  <a:moveTo>
                    <a:pt x="19288" y="229"/>
                  </a:moveTo>
                  <a:lnTo>
                    <a:pt x="19288" y="92"/>
                  </a:lnTo>
                  <a:lnTo>
                    <a:pt x="0" y="1"/>
                  </a:lnTo>
                  <a:lnTo>
                    <a:pt x="0" y="16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5"/>
            <p:cNvSpPr/>
            <p:nvPr/>
          </p:nvSpPr>
          <p:spPr>
            <a:xfrm>
              <a:off x="7967325" y="5881250"/>
              <a:ext cx="103325" cy="18875"/>
            </a:xfrm>
            <a:custGeom>
              <a:avLst/>
              <a:gdLst/>
              <a:ahLst/>
              <a:cxnLst/>
              <a:rect l="l" t="t" r="r" b="b"/>
              <a:pathLst>
                <a:path w="4133" h="755" extrusionOk="0">
                  <a:moveTo>
                    <a:pt x="4132" y="1"/>
                  </a:moveTo>
                  <a:lnTo>
                    <a:pt x="3744" y="754"/>
                  </a:lnTo>
                  <a:lnTo>
                    <a:pt x="69" y="75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5"/>
            <p:cNvSpPr/>
            <p:nvPr/>
          </p:nvSpPr>
          <p:spPr>
            <a:xfrm>
              <a:off x="7981600" y="6066150"/>
              <a:ext cx="95900" cy="19425"/>
            </a:xfrm>
            <a:custGeom>
              <a:avLst/>
              <a:gdLst/>
              <a:ahLst/>
              <a:cxnLst/>
              <a:rect l="l" t="t" r="r" b="b"/>
              <a:pathLst>
                <a:path w="3836" h="777" extrusionOk="0">
                  <a:moveTo>
                    <a:pt x="3835" y="0"/>
                  </a:moveTo>
                  <a:lnTo>
                    <a:pt x="3447" y="776"/>
                  </a:lnTo>
                  <a:lnTo>
                    <a:pt x="23" y="77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5"/>
            <p:cNvSpPr/>
            <p:nvPr/>
          </p:nvSpPr>
          <p:spPr>
            <a:xfrm>
              <a:off x="8214975" y="5881250"/>
              <a:ext cx="114150" cy="18875"/>
            </a:xfrm>
            <a:custGeom>
              <a:avLst/>
              <a:gdLst/>
              <a:ahLst/>
              <a:cxnLst/>
              <a:rect l="l" t="t" r="r" b="b"/>
              <a:pathLst>
                <a:path w="4566" h="755" extrusionOk="0">
                  <a:moveTo>
                    <a:pt x="4566" y="1"/>
                  </a:moveTo>
                  <a:lnTo>
                    <a:pt x="4269" y="754"/>
                  </a:lnTo>
                  <a:lnTo>
                    <a:pt x="1" y="75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5"/>
            <p:cNvSpPr/>
            <p:nvPr/>
          </p:nvSpPr>
          <p:spPr>
            <a:xfrm>
              <a:off x="8214975" y="6070125"/>
              <a:ext cx="114150" cy="19450"/>
            </a:xfrm>
            <a:custGeom>
              <a:avLst/>
              <a:gdLst/>
              <a:ahLst/>
              <a:cxnLst/>
              <a:rect l="l" t="t" r="r" b="b"/>
              <a:pathLst>
                <a:path w="4566" h="778" extrusionOk="0">
                  <a:moveTo>
                    <a:pt x="4566" y="1"/>
                  </a:moveTo>
                  <a:lnTo>
                    <a:pt x="4269" y="777"/>
                  </a:lnTo>
                  <a:lnTo>
                    <a:pt x="1" y="77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5"/>
            <p:cNvSpPr/>
            <p:nvPr/>
          </p:nvSpPr>
          <p:spPr>
            <a:xfrm>
              <a:off x="8826700" y="5472675"/>
              <a:ext cx="122150" cy="271075"/>
            </a:xfrm>
            <a:custGeom>
              <a:avLst/>
              <a:gdLst/>
              <a:ahLst/>
              <a:cxnLst/>
              <a:rect l="l" t="t" r="r" b="b"/>
              <a:pathLst>
                <a:path w="4886" h="10843" extrusionOk="0">
                  <a:moveTo>
                    <a:pt x="3402" y="10843"/>
                  </a:moveTo>
                  <a:lnTo>
                    <a:pt x="4885" y="480"/>
                  </a:lnTo>
                  <a:lnTo>
                    <a:pt x="2169" y="1"/>
                  </a:lnTo>
                  <a:lnTo>
                    <a:pt x="1" y="1084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5"/>
            <p:cNvSpPr/>
            <p:nvPr/>
          </p:nvSpPr>
          <p:spPr>
            <a:xfrm>
              <a:off x="8548225" y="5472675"/>
              <a:ext cx="332725" cy="271075"/>
            </a:xfrm>
            <a:custGeom>
              <a:avLst/>
              <a:gdLst/>
              <a:ahLst/>
              <a:cxnLst/>
              <a:rect l="l" t="t" r="r" b="b"/>
              <a:pathLst>
                <a:path w="13309" h="10843" extrusionOk="0">
                  <a:moveTo>
                    <a:pt x="13308" y="1"/>
                  </a:moveTo>
                  <a:lnTo>
                    <a:pt x="2215" y="1"/>
                  </a:lnTo>
                  <a:lnTo>
                    <a:pt x="1" y="10843"/>
                  </a:lnTo>
                  <a:lnTo>
                    <a:pt x="11140" y="1084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5"/>
            <p:cNvSpPr/>
            <p:nvPr/>
          </p:nvSpPr>
          <p:spPr>
            <a:xfrm>
              <a:off x="8557375" y="5743725"/>
              <a:ext cx="336700" cy="20000"/>
            </a:xfrm>
            <a:custGeom>
              <a:avLst/>
              <a:gdLst/>
              <a:ahLst/>
              <a:cxnLst/>
              <a:rect l="l" t="t" r="r" b="b"/>
              <a:pathLst>
                <a:path w="13468" h="800" extrusionOk="0">
                  <a:moveTo>
                    <a:pt x="13467" y="1"/>
                  </a:moveTo>
                  <a:lnTo>
                    <a:pt x="13262" y="800"/>
                  </a:lnTo>
                  <a:lnTo>
                    <a:pt x="0" y="800"/>
                  </a:lnTo>
                  <a:lnTo>
                    <a:pt x="3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5"/>
            <p:cNvSpPr/>
            <p:nvPr/>
          </p:nvSpPr>
          <p:spPr>
            <a:xfrm>
              <a:off x="8814150" y="5750575"/>
              <a:ext cx="77625" cy="13150"/>
            </a:xfrm>
            <a:custGeom>
              <a:avLst/>
              <a:gdLst/>
              <a:ahLst/>
              <a:cxnLst/>
              <a:rect l="l" t="t" r="r" b="b"/>
              <a:pathLst>
                <a:path w="3105" h="526" extrusionOk="0">
                  <a:moveTo>
                    <a:pt x="3105" y="1"/>
                  </a:moveTo>
                  <a:lnTo>
                    <a:pt x="137" y="1"/>
                  </a:lnTo>
                  <a:lnTo>
                    <a:pt x="1" y="526"/>
                  </a:lnTo>
                  <a:lnTo>
                    <a:pt x="2991" y="52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5"/>
            <p:cNvSpPr/>
            <p:nvPr/>
          </p:nvSpPr>
          <p:spPr>
            <a:xfrm>
              <a:off x="8573350" y="5481825"/>
              <a:ext cx="293325" cy="233400"/>
            </a:xfrm>
            <a:custGeom>
              <a:avLst/>
              <a:gdLst/>
              <a:ahLst/>
              <a:cxnLst/>
              <a:rect l="l" t="t" r="r" b="b"/>
              <a:pathLst>
                <a:path w="11733" h="9336" extrusionOk="0">
                  <a:moveTo>
                    <a:pt x="9633" y="9336"/>
                  </a:moveTo>
                  <a:lnTo>
                    <a:pt x="11732" y="0"/>
                  </a:lnTo>
                  <a:lnTo>
                    <a:pt x="1781" y="0"/>
                  </a:lnTo>
                  <a:lnTo>
                    <a:pt x="0" y="90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5"/>
            <p:cNvSpPr/>
            <p:nvPr/>
          </p:nvSpPr>
          <p:spPr>
            <a:xfrm>
              <a:off x="8573350" y="5481825"/>
              <a:ext cx="54800" cy="227700"/>
            </a:xfrm>
            <a:custGeom>
              <a:avLst/>
              <a:gdLst/>
              <a:ahLst/>
              <a:cxnLst/>
              <a:rect l="l" t="t" r="r" b="b"/>
              <a:pathLst>
                <a:path w="2192" h="9108" extrusionOk="0">
                  <a:moveTo>
                    <a:pt x="1781" y="0"/>
                  </a:moveTo>
                  <a:lnTo>
                    <a:pt x="2191" y="0"/>
                  </a:lnTo>
                  <a:lnTo>
                    <a:pt x="183" y="9107"/>
                  </a:lnTo>
                  <a:lnTo>
                    <a:pt x="0" y="908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5"/>
            <p:cNvSpPr/>
            <p:nvPr/>
          </p:nvSpPr>
          <p:spPr>
            <a:xfrm>
              <a:off x="8279475" y="5599375"/>
              <a:ext cx="296175" cy="164925"/>
            </a:xfrm>
            <a:custGeom>
              <a:avLst/>
              <a:gdLst/>
              <a:ahLst/>
              <a:cxnLst/>
              <a:rect l="l" t="t" r="r" b="b"/>
              <a:pathLst>
                <a:path w="11847" h="6597" extrusionOk="0">
                  <a:moveTo>
                    <a:pt x="7899" y="1"/>
                  </a:moveTo>
                  <a:cubicBezTo>
                    <a:pt x="6263" y="1"/>
                    <a:pt x="4392" y="295"/>
                    <a:pt x="2853" y="1324"/>
                  </a:cubicBezTo>
                  <a:cubicBezTo>
                    <a:pt x="1233" y="2397"/>
                    <a:pt x="274" y="4177"/>
                    <a:pt x="0" y="6528"/>
                  </a:cubicBezTo>
                  <a:lnTo>
                    <a:pt x="548" y="6597"/>
                  </a:lnTo>
                  <a:cubicBezTo>
                    <a:pt x="822" y="4405"/>
                    <a:pt x="1666" y="2785"/>
                    <a:pt x="3173" y="1781"/>
                  </a:cubicBezTo>
                  <a:cubicBezTo>
                    <a:pt x="4581" y="832"/>
                    <a:pt x="6331" y="558"/>
                    <a:pt x="7879" y="558"/>
                  </a:cubicBezTo>
                  <a:cubicBezTo>
                    <a:pt x="9945" y="558"/>
                    <a:pt x="11648" y="1047"/>
                    <a:pt x="11687" y="1073"/>
                  </a:cubicBezTo>
                  <a:lnTo>
                    <a:pt x="11847" y="525"/>
                  </a:lnTo>
                  <a:cubicBezTo>
                    <a:pt x="11718" y="487"/>
                    <a:pt x="10002" y="1"/>
                    <a:pt x="78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5"/>
            <p:cNvSpPr/>
            <p:nvPr/>
          </p:nvSpPr>
          <p:spPr>
            <a:xfrm>
              <a:off x="8441525" y="5670125"/>
              <a:ext cx="121000" cy="95900"/>
            </a:xfrm>
            <a:custGeom>
              <a:avLst/>
              <a:gdLst/>
              <a:ahLst/>
              <a:cxnLst/>
              <a:rect l="l" t="t" r="r" b="b"/>
              <a:pathLst>
                <a:path w="4840" h="3836" extrusionOk="0">
                  <a:moveTo>
                    <a:pt x="4748" y="0"/>
                  </a:moveTo>
                  <a:cubicBezTo>
                    <a:pt x="4611" y="23"/>
                    <a:pt x="1073" y="548"/>
                    <a:pt x="1" y="3653"/>
                  </a:cubicBezTo>
                  <a:lnTo>
                    <a:pt x="548" y="3835"/>
                  </a:lnTo>
                  <a:cubicBezTo>
                    <a:pt x="1530" y="1050"/>
                    <a:pt x="4794" y="571"/>
                    <a:pt x="4840" y="571"/>
                  </a:cubicBezTo>
                  <a:lnTo>
                    <a:pt x="47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5"/>
            <p:cNvSpPr/>
            <p:nvPr/>
          </p:nvSpPr>
          <p:spPr>
            <a:xfrm>
              <a:off x="7997575" y="5715200"/>
              <a:ext cx="196900" cy="48525"/>
            </a:xfrm>
            <a:custGeom>
              <a:avLst/>
              <a:gdLst/>
              <a:ahLst/>
              <a:cxnLst/>
              <a:rect l="l" t="t" r="r" b="b"/>
              <a:pathLst>
                <a:path w="7876" h="1941" extrusionOk="0">
                  <a:moveTo>
                    <a:pt x="7875" y="1941"/>
                  </a:moveTo>
                  <a:lnTo>
                    <a:pt x="7373" y="480"/>
                  </a:lnTo>
                  <a:lnTo>
                    <a:pt x="137" y="1"/>
                  </a:lnTo>
                  <a:lnTo>
                    <a:pt x="1" y="1918"/>
                  </a:lnTo>
                  <a:close/>
                </a:path>
              </a:pathLst>
            </a:custGeom>
            <a:solidFill>
              <a:srgbClr val="E4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5"/>
            <p:cNvSpPr/>
            <p:nvPr/>
          </p:nvSpPr>
          <p:spPr>
            <a:xfrm>
              <a:off x="7912550" y="5715200"/>
              <a:ext cx="92475" cy="47950"/>
            </a:xfrm>
            <a:custGeom>
              <a:avLst/>
              <a:gdLst/>
              <a:ahLst/>
              <a:cxnLst/>
              <a:rect l="l" t="t" r="r" b="b"/>
              <a:pathLst>
                <a:path w="3699" h="1918" extrusionOk="0">
                  <a:moveTo>
                    <a:pt x="3538" y="1"/>
                  </a:moveTo>
                  <a:lnTo>
                    <a:pt x="1" y="1"/>
                  </a:lnTo>
                  <a:lnTo>
                    <a:pt x="1" y="1918"/>
                  </a:lnTo>
                  <a:lnTo>
                    <a:pt x="3698" y="1918"/>
                  </a:lnTo>
                  <a:close/>
                </a:path>
              </a:pathLst>
            </a:custGeom>
            <a:solidFill>
              <a:srgbClr val="98A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5"/>
            <p:cNvSpPr/>
            <p:nvPr/>
          </p:nvSpPr>
          <p:spPr>
            <a:xfrm>
              <a:off x="7912550" y="5715200"/>
              <a:ext cx="281925" cy="48525"/>
            </a:xfrm>
            <a:custGeom>
              <a:avLst/>
              <a:gdLst/>
              <a:ahLst/>
              <a:cxnLst/>
              <a:rect l="l" t="t" r="r" b="b"/>
              <a:pathLst>
                <a:path w="11277" h="1941" extrusionOk="0">
                  <a:moveTo>
                    <a:pt x="1" y="1918"/>
                  </a:moveTo>
                  <a:lnTo>
                    <a:pt x="1" y="1"/>
                  </a:lnTo>
                  <a:lnTo>
                    <a:pt x="3538" y="1"/>
                  </a:lnTo>
                  <a:lnTo>
                    <a:pt x="10774" y="480"/>
                  </a:lnTo>
                  <a:lnTo>
                    <a:pt x="11276" y="1941"/>
                  </a:lnTo>
                  <a:lnTo>
                    <a:pt x="3402" y="19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8"/>
        <p:cNvGrpSpPr/>
        <p:nvPr/>
      </p:nvGrpSpPr>
      <p:grpSpPr>
        <a:xfrm>
          <a:off x="0" y="0"/>
          <a:ext cx="0" cy="0"/>
          <a:chOff x="0" y="0"/>
          <a:chExt cx="0" cy="0"/>
        </a:xfrm>
      </p:grpSpPr>
      <p:sp>
        <p:nvSpPr>
          <p:cNvPr id="2500" name="Google Shape;2500;p44"/>
          <p:cNvSpPr txBox="1">
            <a:spLocks noGrp="1"/>
          </p:cNvSpPr>
          <p:nvPr>
            <p:ph type="subTitle" idx="1"/>
          </p:nvPr>
        </p:nvSpPr>
        <p:spPr>
          <a:xfrm>
            <a:off x="2557171" y="876128"/>
            <a:ext cx="6559869" cy="4107718"/>
          </a:xfrm>
          <a:prstGeom prst="rect">
            <a:avLst/>
          </a:prstGeom>
        </p:spPr>
        <p:txBody>
          <a:bodyPr spcFirstLastPara="1" wrap="square" lIns="91425" tIns="91425" rIns="91425" bIns="91425" anchor="t" anchorCtr="0">
            <a:noAutofit/>
          </a:bodyPr>
          <a:lstStyle/>
          <a:p>
            <a:pPr marL="482600" lvl="0" indent="-342900" algn="l">
              <a:buFont typeface="Arial" panose="020B0604020202020204" pitchFamily="34" charset="0"/>
              <a:buChar char="•"/>
              <a:defRPr sz="1800" spc="0">
                <a:solidFill>
                  <a:srgbClr val="000000"/>
                </a:solidFill>
              </a:defRPr>
            </a:pPr>
            <a:r>
              <a:rPr lang="en-US" sz="2400" spc="25" dirty="0">
                <a:solidFill>
                  <a:schemeClr val="tx1"/>
                </a:solidFill>
              </a:rPr>
              <a:t>The concepts of fixed and variable costs are often conceptualized with the use of graphs</a:t>
            </a:r>
          </a:p>
          <a:p>
            <a:pPr marL="665479" indent="-342900" algn="l">
              <a:buFont typeface="Arial" panose="020B0604020202020204" pitchFamily="34" charset="0"/>
              <a:buChar char="•"/>
              <a:defRPr sz="1800" spc="0">
                <a:solidFill>
                  <a:srgbClr val="000000"/>
                </a:solidFill>
              </a:defRPr>
            </a:pPr>
            <a:r>
              <a:rPr lang="en-US" sz="2400" spc="25" dirty="0">
                <a:solidFill>
                  <a:schemeClr val="tx1"/>
                </a:solidFill>
              </a:rPr>
              <a:t>The fixed costs appear as a horizontal line</a:t>
            </a:r>
          </a:p>
          <a:p>
            <a:pPr marL="665479" indent="-342900" algn="l">
              <a:buFont typeface="Arial" panose="020B0604020202020204" pitchFamily="34" charset="0"/>
              <a:buChar char="•"/>
              <a:defRPr sz="1800" spc="0">
                <a:solidFill>
                  <a:srgbClr val="000000"/>
                </a:solidFill>
              </a:defRPr>
            </a:pPr>
            <a:r>
              <a:rPr lang="en-US" sz="2400" spc="25" dirty="0">
                <a:solidFill>
                  <a:schemeClr val="tx1"/>
                </a:solidFill>
              </a:rPr>
              <a:t>Variable costs appear as a vertical line</a:t>
            </a:r>
          </a:p>
          <a:p>
            <a:pPr marL="482600" lvl="0" indent="-342900" algn="l">
              <a:buFont typeface="Arial" panose="020B0604020202020204" pitchFamily="34" charset="0"/>
              <a:buChar char="•"/>
              <a:defRPr sz="1800" spc="0">
                <a:solidFill>
                  <a:srgbClr val="000000"/>
                </a:solidFill>
              </a:defRPr>
            </a:pPr>
            <a:r>
              <a:rPr lang="en-US" sz="2400" spc="25" dirty="0">
                <a:solidFill>
                  <a:schemeClr val="tx1"/>
                </a:solidFill>
              </a:rPr>
              <a:t>Variable costs fluctuate with the volume of service units</a:t>
            </a:r>
          </a:p>
          <a:p>
            <a:pPr marL="665479" indent="-342900" algn="l">
              <a:buFont typeface="Arial" panose="020B0604020202020204" pitchFamily="34" charset="0"/>
              <a:buChar char="•"/>
              <a:defRPr sz="1800" spc="0">
                <a:solidFill>
                  <a:srgbClr val="000000"/>
                </a:solidFill>
              </a:defRPr>
            </a:pPr>
            <a:r>
              <a:rPr lang="en-US" sz="2400" spc="25" dirty="0">
                <a:solidFill>
                  <a:schemeClr val="tx1"/>
                </a:solidFill>
              </a:rPr>
              <a:t>Most are supply costs</a:t>
            </a:r>
          </a:p>
        </p:txBody>
      </p:sp>
      <p:grpSp>
        <p:nvGrpSpPr>
          <p:cNvPr id="2501" name="Google Shape;2501;p44"/>
          <p:cNvGrpSpPr/>
          <p:nvPr/>
        </p:nvGrpSpPr>
        <p:grpSpPr>
          <a:xfrm>
            <a:off x="202341" y="2944368"/>
            <a:ext cx="2431131" cy="1599276"/>
            <a:chOff x="1048400" y="4984800"/>
            <a:chExt cx="2873175" cy="1734175"/>
          </a:xfrm>
        </p:grpSpPr>
        <p:sp>
          <p:nvSpPr>
            <p:cNvPr id="2502" name="Google Shape;2502;p44"/>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4"/>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4"/>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4"/>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4"/>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4"/>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4"/>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4"/>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4"/>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4"/>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4"/>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4"/>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4"/>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4"/>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4"/>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4"/>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4"/>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4"/>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4"/>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4"/>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4"/>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4"/>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4"/>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526" name="Google Shape;2526;p44"/>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4"/>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4"/>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4"/>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4"/>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4"/>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4"/>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4"/>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4"/>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4"/>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4"/>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4"/>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4"/>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4"/>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4"/>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4"/>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4"/>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4"/>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4"/>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4"/>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4"/>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4"/>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4"/>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4"/>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500;p44">
            <a:extLst>
              <a:ext uri="{FF2B5EF4-FFF2-40B4-BE49-F238E27FC236}">
                <a16:creationId xmlns:a16="http://schemas.microsoft.com/office/drawing/2014/main" id="{935F1BF2-78D0-EDC5-5247-C31AE1A44699}"/>
              </a:ext>
            </a:extLst>
          </p:cNvPr>
          <p:cNvSpPr txBox="1">
            <a:spLocks/>
          </p:cNvSpPr>
          <p:nvPr/>
        </p:nvSpPr>
        <p:spPr>
          <a:xfrm>
            <a:off x="1042632" y="159654"/>
            <a:ext cx="6609675" cy="6939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500"/>
              <a:buFont typeface="Archivo"/>
              <a:buNone/>
              <a:defRPr sz="28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9pPr>
          </a:lstStyle>
          <a:p>
            <a:pPr marL="0" indent="0" algn="ctr"/>
            <a:r>
              <a:rPr lang="en-US" sz="3600" dirty="0">
                <a:latin typeface="Oranienbaum" panose="02000506080000020003" pitchFamily="2" charset="0"/>
              </a:rPr>
              <a:t>Fixed vs. Variable</a:t>
            </a:r>
          </a:p>
        </p:txBody>
      </p:sp>
    </p:spTree>
    <p:extLst>
      <p:ext uri="{BB962C8B-B14F-4D97-AF65-F5344CB8AC3E}">
        <p14:creationId xmlns:p14="http://schemas.microsoft.com/office/powerpoint/2010/main" val="3970283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09"/>
        <p:cNvGrpSpPr/>
        <p:nvPr/>
      </p:nvGrpSpPr>
      <p:grpSpPr>
        <a:xfrm>
          <a:off x="0" y="0"/>
          <a:ext cx="0" cy="0"/>
          <a:chOff x="0" y="0"/>
          <a:chExt cx="0" cy="0"/>
        </a:xfrm>
      </p:grpSpPr>
      <p:grpSp>
        <p:nvGrpSpPr>
          <p:cNvPr id="5353" name="Google Shape;5353;p77"/>
          <p:cNvGrpSpPr/>
          <p:nvPr/>
        </p:nvGrpSpPr>
        <p:grpSpPr>
          <a:xfrm>
            <a:off x="6803135" y="2660904"/>
            <a:ext cx="2442233" cy="1682313"/>
            <a:chOff x="1048400" y="4984800"/>
            <a:chExt cx="2873175" cy="1734175"/>
          </a:xfrm>
        </p:grpSpPr>
        <p:sp>
          <p:nvSpPr>
            <p:cNvPr id="5354" name="Google Shape;5354;p77"/>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7"/>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7"/>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7"/>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7"/>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7"/>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7"/>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7"/>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7"/>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7"/>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7"/>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7"/>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7"/>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7"/>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7"/>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7"/>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7"/>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7"/>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7"/>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7"/>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7"/>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7"/>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7"/>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7"/>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378" name="Google Shape;5378;p77"/>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7"/>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7"/>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7"/>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7"/>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7"/>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7"/>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7"/>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7"/>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7"/>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7"/>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7"/>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7"/>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7"/>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7"/>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7"/>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7"/>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7"/>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7"/>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7"/>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7"/>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7"/>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7"/>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7"/>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0" name="Google Shape;5310;p77"/>
          <p:cNvSpPr txBox="1">
            <a:spLocks noGrp="1"/>
          </p:cNvSpPr>
          <p:nvPr>
            <p:ph type="title"/>
          </p:nvPr>
        </p:nvSpPr>
        <p:spPr>
          <a:xfrm>
            <a:off x="718979" y="35672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Marginal Costs</a:t>
            </a:r>
            <a:endParaRPr sz="3600" dirty="0"/>
          </a:p>
        </p:txBody>
      </p:sp>
      <p:sp>
        <p:nvSpPr>
          <p:cNvPr id="5311" name="Google Shape;5311;p77"/>
          <p:cNvSpPr txBox="1">
            <a:spLocks noGrp="1"/>
          </p:cNvSpPr>
          <p:nvPr>
            <p:ph type="body" idx="1"/>
          </p:nvPr>
        </p:nvSpPr>
        <p:spPr>
          <a:xfrm>
            <a:off x="71645" y="1148984"/>
            <a:ext cx="8234990" cy="3296100"/>
          </a:xfrm>
          <a:prstGeom prst="rect">
            <a:avLst/>
          </a:prstGeom>
        </p:spPr>
        <p:txBody>
          <a:bodyPr spcFirstLastPara="1" wrap="square" lIns="91425" tIns="91425" rIns="91425" bIns="91425" anchor="t" anchorCtr="0">
            <a:noAutofit/>
          </a:bodyPr>
          <a:lstStyle/>
          <a:p>
            <a:pPr lvl="0">
              <a:defRPr sz="1800" spc="0">
                <a:solidFill>
                  <a:srgbClr val="000000"/>
                </a:solidFill>
              </a:defRPr>
            </a:pPr>
            <a:r>
              <a:rPr lang="en-US" sz="2400" spc="25" dirty="0">
                <a:solidFill>
                  <a:schemeClr val="tx1"/>
                </a:solidFill>
              </a:rPr>
              <a:t>Decisions about changes should be based on the marginal costs of the change, not on full or average costs</a:t>
            </a:r>
          </a:p>
          <a:p>
            <a:pPr lvl="0">
              <a:defRPr sz="1800" spc="0">
                <a:solidFill>
                  <a:srgbClr val="000000"/>
                </a:solidFill>
              </a:defRPr>
            </a:pPr>
            <a:r>
              <a:rPr lang="en-US" sz="2400" spc="25" dirty="0">
                <a:solidFill>
                  <a:schemeClr val="tx1"/>
                </a:solidFill>
              </a:rPr>
              <a:t>Margin refers to a change from current conditions</a:t>
            </a:r>
          </a:p>
          <a:p>
            <a:pPr lvl="0">
              <a:defRPr sz="1800" spc="0">
                <a:solidFill>
                  <a:srgbClr val="000000"/>
                </a:solidFill>
              </a:defRPr>
            </a:pPr>
            <a:r>
              <a:rPr lang="en-US" sz="2400" spc="25" dirty="0">
                <a:solidFill>
                  <a:schemeClr val="tx1"/>
                </a:solidFill>
              </a:rPr>
              <a:t>A “patient on the margin” refers to adding one more patient or reducing volume by one patient</a:t>
            </a:r>
          </a:p>
          <a:p>
            <a:pPr lvl="0">
              <a:defRPr sz="1800" spc="0">
                <a:solidFill>
                  <a:srgbClr val="000000"/>
                </a:solidFill>
              </a:defRPr>
            </a:pPr>
            <a:r>
              <a:rPr lang="en-US" sz="2400" spc="25" dirty="0">
                <a:solidFill>
                  <a:schemeClr val="tx1"/>
                </a:solidFill>
              </a:rPr>
              <a:t>Marginal costs are the costs of treating one more patient</a:t>
            </a:r>
          </a:p>
        </p:txBody>
      </p:sp>
      <p:grpSp>
        <p:nvGrpSpPr>
          <p:cNvPr id="5312" name="Google Shape;5312;p77"/>
          <p:cNvGrpSpPr/>
          <p:nvPr/>
        </p:nvGrpSpPr>
        <p:grpSpPr>
          <a:xfrm>
            <a:off x="7540954" y="0"/>
            <a:ext cx="1602971" cy="1412771"/>
            <a:chOff x="6143525" y="0"/>
            <a:chExt cx="2721975" cy="2399000"/>
          </a:xfrm>
        </p:grpSpPr>
        <p:grpSp>
          <p:nvGrpSpPr>
            <p:cNvPr id="5313" name="Google Shape;5313;p77"/>
            <p:cNvGrpSpPr/>
            <p:nvPr/>
          </p:nvGrpSpPr>
          <p:grpSpPr>
            <a:xfrm>
              <a:off x="6143525" y="0"/>
              <a:ext cx="2721975" cy="2399000"/>
              <a:chOff x="4428150" y="464575"/>
              <a:chExt cx="2721975" cy="2399000"/>
            </a:xfrm>
          </p:grpSpPr>
          <p:sp>
            <p:nvSpPr>
              <p:cNvPr id="5314" name="Google Shape;5314;p77"/>
              <p:cNvSpPr/>
              <p:nvPr/>
            </p:nvSpPr>
            <p:spPr>
              <a:xfrm>
                <a:off x="6039900" y="596050"/>
                <a:ext cx="367800" cy="720400"/>
              </a:xfrm>
              <a:custGeom>
                <a:avLst/>
                <a:gdLst/>
                <a:ahLst/>
                <a:cxnLst/>
                <a:rect l="l" t="t" r="r" b="b"/>
                <a:pathLst>
                  <a:path w="14712" h="28816" extrusionOk="0">
                    <a:moveTo>
                      <a:pt x="2705" y="0"/>
                    </a:moveTo>
                    <a:lnTo>
                      <a:pt x="0" y="28815"/>
                    </a:lnTo>
                    <a:lnTo>
                      <a:pt x="4134" y="28815"/>
                    </a:lnTo>
                    <a:lnTo>
                      <a:pt x="14712" y="1946"/>
                    </a:lnTo>
                    <a:lnTo>
                      <a:pt x="2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77"/>
              <p:cNvSpPr/>
              <p:nvPr/>
            </p:nvSpPr>
            <p:spPr>
              <a:xfrm>
                <a:off x="6103725" y="633275"/>
                <a:ext cx="303975" cy="683175"/>
              </a:xfrm>
              <a:custGeom>
                <a:avLst/>
                <a:gdLst/>
                <a:ahLst/>
                <a:cxnLst/>
                <a:rect l="l" t="t" r="r" b="b"/>
                <a:pathLst>
                  <a:path w="12159" h="27327" extrusionOk="0">
                    <a:moveTo>
                      <a:pt x="9484" y="1"/>
                    </a:moveTo>
                    <a:lnTo>
                      <a:pt x="0" y="27326"/>
                    </a:lnTo>
                    <a:lnTo>
                      <a:pt x="1581" y="27326"/>
                    </a:lnTo>
                    <a:lnTo>
                      <a:pt x="12159" y="457"/>
                    </a:lnTo>
                    <a:lnTo>
                      <a:pt x="94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77"/>
              <p:cNvSpPr/>
              <p:nvPr/>
            </p:nvSpPr>
            <p:spPr>
              <a:xfrm>
                <a:off x="6004175" y="1495000"/>
                <a:ext cx="435450" cy="1174800"/>
              </a:xfrm>
              <a:custGeom>
                <a:avLst/>
                <a:gdLst/>
                <a:ahLst/>
                <a:cxnLst/>
                <a:rect l="l" t="t" r="r" b="b"/>
                <a:pathLst>
                  <a:path w="17418" h="46992" extrusionOk="0">
                    <a:moveTo>
                      <a:pt x="6992" y="0"/>
                    </a:moveTo>
                    <a:lnTo>
                      <a:pt x="1" y="152"/>
                    </a:lnTo>
                    <a:lnTo>
                      <a:pt x="12858" y="46992"/>
                    </a:lnTo>
                    <a:lnTo>
                      <a:pt x="17417" y="46992"/>
                    </a:lnTo>
                    <a:lnTo>
                      <a:pt x="8603" y="1611"/>
                    </a:lnTo>
                    <a:lnTo>
                      <a:pt x="69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77"/>
              <p:cNvSpPr/>
              <p:nvPr/>
            </p:nvSpPr>
            <p:spPr>
              <a:xfrm>
                <a:off x="6178950" y="1495000"/>
                <a:ext cx="260675" cy="1174800"/>
              </a:xfrm>
              <a:custGeom>
                <a:avLst/>
                <a:gdLst/>
                <a:ahLst/>
                <a:cxnLst/>
                <a:rect l="l" t="t" r="r" b="b"/>
                <a:pathLst>
                  <a:path w="10427" h="46992" extrusionOk="0">
                    <a:moveTo>
                      <a:pt x="1" y="0"/>
                    </a:moveTo>
                    <a:lnTo>
                      <a:pt x="31" y="152"/>
                    </a:lnTo>
                    <a:lnTo>
                      <a:pt x="9028" y="46992"/>
                    </a:lnTo>
                    <a:lnTo>
                      <a:pt x="10426" y="46992"/>
                    </a:lnTo>
                    <a:lnTo>
                      <a:pt x="1612" y="161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77"/>
              <p:cNvSpPr/>
              <p:nvPr/>
            </p:nvSpPr>
            <p:spPr>
              <a:xfrm>
                <a:off x="6198700" y="2514000"/>
                <a:ext cx="326800" cy="349575"/>
              </a:xfrm>
              <a:custGeom>
                <a:avLst/>
                <a:gdLst/>
                <a:ahLst/>
                <a:cxnLst/>
                <a:rect l="l" t="t" r="r" b="b"/>
                <a:pathLst>
                  <a:path w="13072" h="13983" extrusionOk="0">
                    <a:moveTo>
                      <a:pt x="5654" y="1"/>
                    </a:moveTo>
                    <a:lnTo>
                      <a:pt x="1" y="9575"/>
                    </a:lnTo>
                    <a:cubicBezTo>
                      <a:pt x="1521" y="12888"/>
                      <a:pt x="5746" y="13983"/>
                      <a:pt x="5746" y="13983"/>
                    </a:cubicBezTo>
                    <a:lnTo>
                      <a:pt x="13071" y="5654"/>
                    </a:lnTo>
                    <a:lnTo>
                      <a:pt x="56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77"/>
              <p:cNvSpPr/>
              <p:nvPr/>
            </p:nvSpPr>
            <p:spPr>
              <a:xfrm>
                <a:off x="6329400" y="2509625"/>
                <a:ext cx="204450" cy="149025"/>
              </a:xfrm>
              <a:custGeom>
                <a:avLst/>
                <a:gdLst/>
                <a:ahLst/>
                <a:cxnLst/>
                <a:rect l="l" t="t" r="r" b="b"/>
                <a:pathLst>
                  <a:path w="8178" h="5961" extrusionOk="0">
                    <a:moveTo>
                      <a:pt x="755" y="0"/>
                    </a:moveTo>
                    <a:cubicBezTo>
                      <a:pt x="583" y="0"/>
                      <a:pt x="460" y="47"/>
                      <a:pt x="396" y="145"/>
                    </a:cubicBezTo>
                    <a:cubicBezTo>
                      <a:pt x="1" y="632"/>
                      <a:pt x="1369" y="2303"/>
                      <a:pt x="3436" y="3854"/>
                    </a:cubicBezTo>
                    <a:cubicBezTo>
                      <a:pt x="5099" y="5120"/>
                      <a:pt x="6723" y="5960"/>
                      <a:pt x="7460" y="5960"/>
                    </a:cubicBezTo>
                    <a:cubicBezTo>
                      <a:pt x="7625" y="5960"/>
                      <a:pt x="7746" y="5918"/>
                      <a:pt x="7813" y="5829"/>
                    </a:cubicBezTo>
                    <a:cubicBezTo>
                      <a:pt x="8177" y="5343"/>
                      <a:pt x="6810" y="3702"/>
                      <a:pt x="4743" y="2121"/>
                    </a:cubicBezTo>
                    <a:cubicBezTo>
                      <a:pt x="3094" y="842"/>
                      <a:pt x="1485"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77"/>
              <p:cNvSpPr/>
              <p:nvPr/>
            </p:nvSpPr>
            <p:spPr>
              <a:xfrm>
                <a:off x="6197950" y="2514000"/>
                <a:ext cx="148200" cy="349575"/>
              </a:xfrm>
              <a:custGeom>
                <a:avLst/>
                <a:gdLst/>
                <a:ahLst/>
                <a:cxnLst/>
                <a:rect l="l" t="t" r="r" b="b"/>
                <a:pathLst>
                  <a:path w="5928" h="13983" extrusionOk="0">
                    <a:moveTo>
                      <a:pt x="5654" y="1"/>
                    </a:moveTo>
                    <a:lnTo>
                      <a:pt x="1" y="9575"/>
                    </a:lnTo>
                    <a:cubicBezTo>
                      <a:pt x="1551" y="12888"/>
                      <a:pt x="5715" y="13983"/>
                      <a:pt x="5715" y="13983"/>
                    </a:cubicBezTo>
                    <a:lnTo>
                      <a:pt x="5928" y="13740"/>
                    </a:lnTo>
                    <a:cubicBezTo>
                      <a:pt x="5806" y="12372"/>
                      <a:pt x="5684" y="11065"/>
                      <a:pt x="5654" y="9697"/>
                    </a:cubicBezTo>
                    <a:cubicBezTo>
                      <a:pt x="5563" y="6445"/>
                      <a:pt x="5654" y="3223"/>
                      <a:pt x="5776" y="61"/>
                    </a:cubicBezTo>
                    <a:lnTo>
                      <a:pt x="5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77"/>
              <p:cNvSpPr/>
              <p:nvPr/>
            </p:nvSpPr>
            <p:spPr>
              <a:xfrm>
                <a:off x="5763300" y="2234375"/>
                <a:ext cx="570375" cy="484075"/>
              </a:xfrm>
              <a:custGeom>
                <a:avLst/>
                <a:gdLst/>
                <a:ahLst/>
                <a:cxnLst/>
                <a:rect l="l" t="t" r="r" b="b"/>
                <a:pathLst>
                  <a:path w="22815" h="19363" extrusionOk="0">
                    <a:moveTo>
                      <a:pt x="1064" y="0"/>
                    </a:moveTo>
                    <a:lnTo>
                      <a:pt x="0" y="7295"/>
                    </a:lnTo>
                    <a:lnTo>
                      <a:pt x="20304" y="19362"/>
                    </a:lnTo>
                    <a:cubicBezTo>
                      <a:pt x="20305" y="19363"/>
                      <a:pt x="20307" y="19363"/>
                      <a:pt x="20309" y="19363"/>
                    </a:cubicBezTo>
                    <a:cubicBezTo>
                      <a:pt x="20429" y="19363"/>
                      <a:pt x="22815" y="18586"/>
                      <a:pt x="22159" y="16201"/>
                    </a:cubicBezTo>
                    <a:lnTo>
                      <a:pt x="10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77"/>
              <p:cNvSpPr/>
              <p:nvPr/>
            </p:nvSpPr>
            <p:spPr>
              <a:xfrm>
                <a:off x="5777725" y="2235875"/>
                <a:ext cx="543350" cy="427850"/>
              </a:xfrm>
              <a:custGeom>
                <a:avLst/>
                <a:gdLst/>
                <a:ahLst/>
                <a:cxnLst/>
                <a:rect l="l" t="t" r="r" b="b"/>
                <a:pathLst>
                  <a:path w="21734" h="17114" extrusionOk="0">
                    <a:moveTo>
                      <a:pt x="548" y="1"/>
                    </a:moveTo>
                    <a:lnTo>
                      <a:pt x="1" y="3952"/>
                    </a:lnTo>
                    <a:lnTo>
                      <a:pt x="21734" y="17114"/>
                    </a:lnTo>
                    <a:cubicBezTo>
                      <a:pt x="21734" y="16870"/>
                      <a:pt x="21734" y="16506"/>
                      <a:pt x="21612" y="16171"/>
                    </a:cubicBezTo>
                    <a:lnTo>
                      <a:pt x="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77"/>
              <p:cNvSpPr/>
              <p:nvPr/>
            </p:nvSpPr>
            <p:spPr>
              <a:xfrm>
                <a:off x="4475275" y="1714475"/>
                <a:ext cx="1413425" cy="834500"/>
              </a:xfrm>
              <a:custGeom>
                <a:avLst/>
                <a:gdLst/>
                <a:ahLst/>
                <a:cxnLst/>
                <a:rect l="l" t="t" r="r" b="b"/>
                <a:pathLst>
                  <a:path w="56537" h="33380" extrusionOk="0">
                    <a:moveTo>
                      <a:pt x="17100" y="1"/>
                    </a:moveTo>
                    <a:cubicBezTo>
                      <a:pt x="9533" y="1"/>
                      <a:pt x="3919" y="2126"/>
                      <a:pt x="2432" y="5872"/>
                    </a:cubicBezTo>
                    <a:lnTo>
                      <a:pt x="0" y="18425"/>
                    </a:lnTo>
                    <a:lnTo>
                      <a:pt x="51643" y="33380"/>
                    </a:lnTo>
                    <a:cubicBezTo>
                      <a:pt x="51612" y="33380"/>
                      <a:pt x="55746" y="21830"/>
                      <a:pt x="56536" y="19975"/>
                    </a:cubicBezTo>
                    <a:cubicBezTo>
                      <a:pt x="56232" y="13927"/>
                      <a:pt x="47539" y="7057"/>
                      <a:pt x="32767" y="2528"/>
                    </a:cubicBezTo>
                    <a:cubicBezTo>
                      <a:pt x="27143" y="804"/>
                      <a:pt x="21752"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77"/>
              <p:cNvSpPr/>
              <p:nvPr/>
            </p:nvSpPr>
            <p:spPr>
              <a:xfrm>
                <a:off x="4474525" y="1714475"/>
                <a:ext cx="1349575" cy="468250"/>
              </a:xfrm>
              <a:custGeom>
                <a:avLst/>
                <a:gdLst/>
                <a:ahLst/>
                <a:cxnLst/>
                <a:rect l="l" t="t" r="r" b="b"/>
                <a:pathLst>
                  <a:path w="53983" h="18730" extrusionOk="0">
                    <a:moveTo>
                      <a:pt x="17086" y="1"/>
                    </a:moveTo>
                    <a:cubicBezTo>
                      <a:pt x="9520" y="1"/>
                      <a:pt x="3919" y="2126"/>
                      <a:pt x="2432" y="5872"/>
                    </a:cubicBezTo>
                    <a:lnTo>
                      <a:pt x="0" y="18425"/>
                    </a:lnTo>
                    <a:lnTo>
                      <a:pt x="1094" y="18729"/>
                    </a:lnTo>
                    <a:lnTo>
                      <a:pt x="8389" y="5203"/>
                    </a:lnTo>
                    <a:cubicBezTo>
                      <a:pt x="8374" y="5203"/>
                      <a:pt x="13274" y="3220"/>
                      <a:pt x="21202" y="3220"/>
                    </a:cubicBezTo>
                    <a:cubicBezTo>
                      <a:pt x="29521" y="3220"/>
                      <a:pt x="41174" y="5403"/>
                      <a:pt x="53983" y="14352"/>
                    </a:cubicBezTo>
                    <a:cubicBezTo>
                      <a:pt x="50396" y="9975"/>
                      <a:pt x="43040" y="5690"/>
                      <a:pt x="32767" y="2528"/>
                    </a:cubicBezTo>
                    <a:cubicBezTo>
                      <a:pt x="27131" y="804"/>
                      <a:pt x="21737" y="1"/>
                      <a:pt x="17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77"/>
              <p:cNvSpPr/>
              <p:nvPr/>
            </p:nvSpPr>
            <p:spPr>
              <a:xfrm>
                <a:off x="4474525" y="1784500"/>
                <a:ext cx="127675" cy="395175"/>
              </a:xfrm>
              <a:custGeom>
                <a:avLst/>
                <a:gdLst/>
                <a:ahLst/>
                <a:cxnLst/>
                <a:rect l="l" t="t" r="r" b="b"/>
                <a:pathLst>
                  <a:path w="5107" h="15807" extrusionOk="0">
                    <a:moveTo>
                      <a:pt x="5107" y="1"/>
                    </a:moveTo>
                    <a:cubicBezTo>
                      <a:pt x="3830" y="822"/>
                      <a:pt x="2918" y="1885"/>
                      <a:pt x="2432" y="3071"/>
                    </a:cubicBezTo>
                    <a:lnTo>
                      <a:pt x="0" y="15624"/>
                    </a:lnTo>
                    <a:lnTo>
                      <a:pt x="608" y="15807"/>
                    </a:lnTo>
                    <a:cubicBezTo>
                      <a:pt x="1520" y="12068"/>
                      <a:pt x="2523" y="8360"/>
                      <a:pt x="3587" y="4682"/>
                    </a:cubicBezTo>
                    <a:cubicBezTo>
                      <a:pt x="3982" y="3071"/>
                      <a:pt x="4529" y="1521"/>
                      <a:pt x="5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77"/>
              <p:cNvSpPr/>
              <p:nvPr/>
            </p:nvSpPr>
            <p:spPr>
              <a:xfrm>
                <a:off x="5259475" y="1951675"/>
                <a:ext cx="585900" cy="563875"/>
              </a:xfrm>
              <a:custGeom>
                <a:avLst/>
                <a:gdLst/>
                <a:ahLst/>
                <a:cxnLst/>
                <a:rect l="l" t="t" r="r" b="b"/>
                <a:pathLst>
                  <a:path w="23436" h="22555" extrusionOk="0">
                    <a:moveTo>
                      <a:pt x="16962" y="1"/>
                    </a:moveTo>
                    <a:cubicBezTo>
                      <a:pt x="15563" y="1582"/>
                      <a:pt x="14226" y="3223"/>
                      <a:pt x="12828" y="4773"/>
                    </a:cubicBezTo>
                    <a:cubicBezTo>
                      <a:pt x="8694" y="9332"/>
                      <a:pt x="4378" y="13740"/>
                      <a:pt x="1" y="18056"/>
                    </a:cubicBezTo>
                    <a:lnTo>
                      <a:pt x="15563" y="22554"/>
                    </a:lnTo>
                    <a:cubicBezTo>
                      <a:pt x="17630" y="18573"/>
                      <a:pt x="19515" y="14500"/>
                      <a:pt x="21369" y="10457"/>
                    </a:cubicBezTo>
                    <a:cubicBezTo>
                      <a:pt x="22038" y="8937"/>
                      <a:pt x="22737" y="7448"/>
                      <a:pt x="23436" y="5928"/>
                    </a:cubicBezTo>
                    <a:cubicBezTo>
                      <a:pt x="22068" y="3922"/>
                      <a:pt x="19849" y="1886"/>
                      <a:pt x="16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77"/>
              <p:cNvSpPr/>
              <p:nvPr/>
            </p:nvSpPr>
            <p:spPr>
              <a:xfrm>
                <a:off x="4428150" y="1993075"/>
                <a:ext cx="1386850" cy="718950"/>
              </a:xfrm>
              <a:custGeom>
                <a:avLst/>
                <a:gdLst/>
                <a:ahLst/>
                <a:cxnLst/>
                <a:rect l="l" t="t" r="r" b="b"/>
                <a:pathLst>
                  <a:path w="55474" h="28758" extrusionOk="0">
                    <a:moveTo>
                      <a:pt x="16787" y="0"/>
                    </a:moveTo>
                    <a:cubicBezTo>
                      <a:pt x="9103" y="0"/>
                      <a:pt x="3321" y="2291"/>
                      <a:pt x="2007" y="6521"/>
                    </a:cubicBezTo>
                    <a:cubicBezTo>
                      <a:pt x="1" y="13148"/>
                      <a:pt x="9849" y="22084"/>
                      <a:pt x="24044" y="26430"/>
                    </a:cubicBezTo>
                    <a:cubicBezTo>
                      <a:pt x="29218" y="28004"/>
                      <a:pt x="34258" y="28757"/>
                      <a:pt x="38672" y="28757"/>
                    </a:cubicBezTo>
                    <a:cubicBezTo>
                      <a:pt x="46369" y="28757"/>
                      <a:pt x="52162" y="26466"/>
                      <a:pt x="53437" y="22236"/>
                    </a:cubicBezTo>
                    <a:cubicBezTo>
                      <a:pt x="55473" y="15579"/>
                      <a:pt x="45625" y="6673"/>
                      <a:pt x="31400" y="2327"/>
                    </a:cubicBezTo>
                    <a:cubicBezTo>
                      <a:pt x="26226" y="754"/>
                      <a:pt x="21194" y="0"/>
                      <a:pt x="1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77"/>
              <p:cNvSpPr/>
              <p:nvPr/>
            </p:nvSpPr>
            <p:spPr>
              <a:xfrm>
                <a:off x="4574050" y="1992725"/>
                <a:ext cx="1241700" cy="712025"/>
              </a:xfrm>
              <a:custGeom>
                <a:avLst/>
                <a:gdLst/>
                <a:ahLst/>
                <a:cxnLst/>
                <a:rect l="l" t="t" r="r" b="b"/>
                <a:pathLst>
                  <a:path w="49668" h="28481" extrusionOk="0">
                    <a:moveTo>
                      <a:pt x="10945" y="0"/>
                    </a:moveTo>
                    <a:cubicBezTo>
                      <a:pt x="6490" y="0"/>
                      <a:pt x="2674" y="768"/>
                      <a:pt x="1" y="2219"/>
                    </a:cubicBezTo>
                    <a:cubicBezTo>
                      <a:pt x="1865" y="1846"/>
                      <a:pt x="3811" y="1609"/>
                      <a:pt x="5813" y="1609"/>
                    </a:cubicBezTo>
                    <a:cubicBezTo>
                      <a:pt x="5932" y="1609"/>
                      <a:pt x="6052" y="1610"/>
                      <a:pt x="6171" y="1611"/>
                    </a:cubicBezTo>
                    <a:cubicBezTo>
                      <a:pt x="14895" y="1854"/>
                      <a:pt x="23740" y="5350"/>
                      <a:pt x="30701" y="10487"/>
                    </a:cubicBezTo>
                    <a:cubicBezTo>
                      <a:pt x="35594" y="14013"/>
                      <a:pt x="41917" y="20517"/>
                      <a:pt x="38269" y="26992"/>
                    </a:cubicBezTo>
                    <a:cubicBezTo>
                      <a:pt x="37965" y="27508"/>
                      <a:pt x="37631" y="27995"/>
                      <a:pt x="37266" y="28481"/>
                    </a:cubicBezTo>
                    <a:cubicBezTo>
                      <a:pt x="42707" y="27751"/>
                      <a:pt x="46597" y="25593"/>
                      <a:pt x="47601" y="22250"/>
                    </a:cubicBezTo>
                    <a:cubicBezTo>
                      <a:pt x="49667" y="15593"/>
                      <a:pt x="39789" y="6687"/>
                      <a:pt x="25564" y="2341"/>
                    </a:cubicBezTo>
                    <a:cubicBezTo>
                      <a:pt x="20392" y="753"/>
                      <a:pt x="15356" y="0"/>
                      <a:pt x="10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77"/>
              <p:cNvSpPr/>
              <p:nvPr/>
            </p:nvSpPr>
            <p:spPr>
              <a:xfrm>
                <a:off x="4966925" y="2067200"/>
                <a:ext cx="412650" cy="234050"/>
              </a:xfrm>
              <a:custGeom>
                <a:avLst/>
                <a:gdLst/>
                <a:ahLst/>
                <a:cxnLst/>
                <a:rect l="l" t="t" r="r" b="b"/>
                <a:pathLst>
                  <a:path w="16506" h="9362" extrusionOk="0">
                    <a:moveTo>
                      <a:pt x="487" y="2857"/>
                    </a:moveTo>
                    <a:cubicBezTo>
                      <a:pt x="0" y="4924"/>
                      <a:pt x="3101" y="7386"/>
                      <a:pt x="7387" y="8359"/>
                    </a:cubicBezTo>
                    <a:cubicBezTo>
                      <a:pt x="11703" y="9362"/>
                      <a:pt x="15563" y="8511"/>
                      <a:pt x="16019" y="6505"/>
                    </a:cubicBezTo>
                    <a:cubicBezTo>
                      <a:pt x="16505" y="4468"/>
                      <a:pt x="13405" y="1976"/>
                      <a:pt x="9119" y="1003"/>
                    </a:cubicBezTo>
                    <a:cubicBezTo>
                      <a:pt x="4864" y="0"/>
                      <a:pt x="973" y="851"/>
                      <a:pt x="487" y="28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77"/>
              <p:cNvSpPr/>
              <p:nvPr/>
            </p:nvSpPr>
            <p:spPr>
              <a:xfrm>
                <a:off x="4967675" y="2122650"/>
                <a:ext cx="400500" cy="163800"/>
              </a:xfrm>
              <a:custGeom>
                <a:avLst/>
                <a:gdLst/>
                <a:ahLst/>
                <a:cxnLst/>
                <a:rect l="l" t="t" r="r" b="b"/>
                <a:pathLst>
                  <a:path w="16020" h="6552" extrusionOk="0">
                    <a:moveTo>
                      <a:pt x="761" y="1"/>
                    </a:moveTo>
                    <a:cubicBezTo>
                      <a:pt x="609" y="183"/>
                      <a:pt x="487" y="427"/>
                      <a:pt x="457" y="639"/>
                    </a:cubicBezTo>
                    <a:cubicBezTo>
                      <a:pt x="1" y="2706"/>
                      <a:pt x="3071" y="5168"/>
                      <a:pt x="7357" y="6110"/>
                    </a:cubicBezTo>
                    <a:cubicBezTo>
                      <a:pt x="8607" y="6410"/>
                      <a:pt x="9817" y="6551"/>
                      <a:pt x="10917" y="6551"/>
                    </a:cubicBezTo>
                    <a:cubicBezTo>
                      <a:pt x="13612" y="6551"/>
                      <a:pt x="15644" y="5703"/>
                      <a:pt x="15989" y="4256"/>
                    </a:cubicBezTo>
                    <a:cubicBezTo>
                      <a:pt x="16019" y="4226"/>
                      <a:pt x="16019" y="4135"/>
                      <a:pt x="16019" y="4074"/>
                    </a:cubicBezTo>
                    <a:lnTo>
                      <a:pt x="16019" y="4074"/>
                    </a:lnTo>
                    <a:cubicBezTo>
                      <a:pt x="15279" y="5144"/>
                      <a:pt x="13451" y="5741"/>
                      <a:pt x="11168" y="5741"/>
                    </a:cubicBezTo>
                    <a:cubicBezTo>
                      <a:pt x="10080" y="5741"/>
                      <a:pt x="8888" y="5605"/>
                      <a:pt x="7661" y="5320"/>
                    </a:cubicBezTo>
                    <a:cubicBezTo>
                      <a:pt x="3527" y="4317"/>
                      <a:pt x="518" y="2007"/>
                      <a:pt x="76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77"/>
              <p:cNvSpPr/>
              <p:nvPr/>
            </p:nvSpPr>
            <p:spPr>
              <a:xfrm>
                <a:off x="4509475" y="2108225"/>
                <a:ext cx="413400" cy="234825"/>
              </a:xfrm>
              <a:custGeom>
                <a:avLst/>
                <a:gdLst/>
                <a:ahLst/>
                <a:cxnLst/>
                <a:rect l="l" t="t" r="r" b="b"/>
                <a:pathLst>
                  <a:path w="16536" h="9393" extrusionOk="0">
                    <a:moveTo>
                      <a:pt x="517" y="2888"/>
                    </a:moveTo>
                    <a:cubicBezTo>
                      <a:pt x="0" y="4955"/>
                      <a:pt x="3131" y="7417"/>
                      <a:pt x="7417" y="8390"/>
                    </a:cubicBezTo>
                    <a:cubicBezTo>
                      <a:pt x="11703" y="9393"/>
                      <a:pt x="15593" y="8542"/>
                      <a:pt x="16049" y="6536"/>
                    </a:cubicBezTo>
                    <a:cubicBezTo>
                      <a:pt x="16536" y="4499"/>
                      <a:pt x="13435" y="2007"/>
                      <a:pt x="9119" y="1034"/>
                    </a:cubicBezTo>
                    <a:cubicBezTo>
                      <a:pt x="4833" y="0"/>
                      <a:pt x="1003"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77"/>
              <p:cNvSpPr/>
              <p:nvPr/>
            </p:nvSpPr>
            <p:spPr>
              <a:xfrm>
                <a:off x="4509475" y="2164450"/>
                <a:ext cx="402000" cy="163775"/>
              </a:xfrm>
              <a:custGeom>
                <a:avLst/>
                <a:gdLst/>
                <a:ahLst/>
                <a:cxnLst/>
                <a:rect l="l" t="t" r="r" b="b"/>
                <a:pathLst>
                  <a:path w="16080" h="6551" extrusionOk="0">
                    <a:moveTo>
                      <a:pt x="821" y="1"/>
                    </a:moveTo>
                    <a:lnTo>
                      <a:pt x="821" y="1"/>
                    </a:lnTo>
                    <a:cubicBezTo>
                      <a:pt x="669" y="183"/>
                      <a:pt x="547" y="426"/>
                      <a:pt x="517" y="639"/>
                    </a:cubicBezTo>
                    <a:cubicBezTo>
                      <a:pt x="0" y="2706"/>
                      <a:pt x="3131" y="5168"/>
                      <a:pt x="7417" y="6110"/>
                    </a:cubicBezTo>
                    <a:cubicBezTo>
                      <a:pt x="8659" y="6410"/>
                      <a:pt x="9865" y="6551"/>
                      <a:pt x="10964" y="6551"/>
                    </a:cubicBezTo>
                    <a:cubicBezTo>
                      <a:pt x="13656" y="6551"/>
                      <a:pt x="15704" y="5703"/>
                      <a:pt x="16049" y="4256"/>
                    </a:cubicBezTo>
                    <a:cubicBezTo>
                      <a:pt x="16080" y="4226"/>
                      <a:pt x="16080" y="4135"/>
                      <a:pt x="16080" y="4074"/>
                    </a:cubicBezTo>
                    <a:lnTo>
                      <a:pt x="16080" y="4074"/>
                    </a:lnTo>
                    <a:cubicBezTo>
                      <a:pt x="15339" y="5144"/>
                      <a:pt x="13511" y="5740"/>
                      <a:pt x="11228" y="5740"/>
                    </a:cubicBezTo>
                    <a:cubicBezTo>
                      <a:pt x="10140" y="5740"/>
                      <a:pt x="8948" y="5605"/>
                      <a:pt x="7721" y="5320"/>
                    </a:cubicBezTo>
                    <a:cubicBezTo>
                      <a:pt x="3587" y="4317"/>
                      <a:pt x="578" y="2007"/>
                      <a:pt x="82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77"/>
              <p:cNvSpPr/>
              <p:nvPr/>
            </p:nvSpPr>
            <p:spPr>
              <a:xfrm>
                <a:off x="5311150" y="2362025"/>
                <a:ext cx="413400" cy="234825"/>
              </a:xfrm>
              <a:custGeom>
                <a:avLst/>
                <a:gdLst/>
                <a:ahLst/>
                <a:cxnLst/>
                <a:rect l="l" t="t" r="r" b="b"/>
                <a:pathLst>
                  <a:path w="16536" h="9393" extrusionOk="0">
                    <a:moveTo>
                      <a:pt x="517" y="2888"/>
                    </a:moveTo>
                    <a:cubicBezTo>
                      <a:pt x="1" y="4925"/>
                      <a:pt x="3131" y="7417"/>
                      <a:pt x="7417" y="8390"/>
                    </a:cubicBezTo>
                    <a:cubicBezTo>
                      <a:pt x="11703" y="9393"/>
                      <a:pt x="15594" y="8542"/>
                      <a:pt x="16050" y="6536"/>
                    </a:cubicBezTo>
                    <a:cubicBezTo>
                      <a:pt x="16536" y="4469"/>
                      <a:pt x="13436" y="2007"/>
                      <a:pt x="9119" y="1034"/>
                    </a:cubicBezTo>
                    <a:cubicBezTo>
                      <a:pt x="4834" y="1"/>
                      <a:pt x="1004"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77"/>
              <p:cNvSpPr/>
              <p:nvPr/>
            </p:nvSpPr>
            <p:spPr>
              <a:xfrm>
                <a:off x="5311150" y="2418250"/>
                <a:ext cx="402025" cy="163800"/>
              </a:xfrm>
              <a:custGeom>
                <a:avLst/>
                <a:gdLst/>
                <a:ahLst/>
                <a:cxnLst/>
                <a:rect l="l" t="t" r="r" b="b"/>
                <a:pathLst>
                  <a:path w="16081" h="6552" extrusionOk="0">
                    <a:moveTo>
                      <a:pt x="791" y="1"/>
                    </a:moveTo>
                    <a:lnTo>
                      <a:pt x="791" y="1"/>
                    </a:lnTo>
                    <a:cubicBezTo>
                      <a:pt x="639" y="183"/>
                      <a:pt x="548" y="396"/>
                      <a:pt x="517" y="639"/>
                    </a:cubicBezTo>
                    <a:cubicBezTo>
                      <a:pt x="1" y="2676"/>
                      <a:pt x="3131" y="5168"/>
                      <a:pt x="7417" y="6110"/>
                    </a:cubicBezTo>
                    <a:cubicBezTo>
                      <a:pt x="8659" y="6410"/>
                      <a:pt x="9865" y="6551"/>
                      <a:pt x="10964" y="6551"/>
                    </a:cubicBezTo>
                    <a:cubicBezTo>
                      <a:pt x="13657" y="6551"/>
                      <a:pt x="15704" y="5703"/>
                      <a:pt x="16050" y="4256"/>
                    </a:cubicBezTo>
                    <a:cubicBezTo>
                      <a:pt x="16080" y="4195"/>
                      <a:pt x="16080" y="4135"/>
                      <a:pt x="16080" y="4043"/>
                    </a:cubicBezTo>
                    <a:lnTo>
                      <a:pt x="16080" y="4043"/>
                    </a:lnTo>
                    <a:cubicBezTo>
                      <a:pt x="15338" y="5137"/>
                      <a:pt x="13503" y="5726"/>
                      <a:pt x="11214" y="5726"/>
                    </a:cubicBezTo>
                    <a:cubicBezTo>
                      <a:pt x="10129" y="5726"/>
                      <a:pt x="8943" y="5594"/>
                      <a:pt x="7721" y="5320"/>
                    </a:cubicBezTo>
                    <a:cubicBezTo>
                      <a:pt x="3587" y="4317"/>
                      <a:pt x="578" y="2007"/>
                      <a:pt x="79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77"/>
              <p:cNvSpPr/>
              <p:nvPr/>
            </p:nvSpPr>
            <p:spPr>
              <a:xfrm>
                <a:off x="4903850" y="2431175"/>
                <a:ext cx="359450" cy="205200"/>
              </a:xfrm>
              <a:custGeom>
                <a:avLst/>
                <a:gdLst/>
                <a:ahLst/>
                <a:cxnLst/>
                <a:rect l="l" t="t" r="r" b="b"/>
                <a:pathLst>
                  <a:path w="14378" h="8208" extrusionOk="0">
                    <a:moveTo>
                      <a:pt x="426" y="2523"/>
                    </a:moveTo>
                    <a:cubicBezTo>
                      <a:pt x="1" y="4286"/>
                      <a:pt x="2706" y="6475"/>
                      <a:pt x="6414" y="7326"/>
                    </a:cubicBezTo>
                    <a:cubicBezTo>
                      <a:pt x="10153" y="8207"/>
                      <a:pt x="13527" y="7478"/>
                      <a:pt x="13952" y="5685"/>
                    </a:cubicBezTo>
                    <a:cubicBezTo>
                      <a:pt x="14378" y="3922"/>
                      <a:pt x="11673" y="1794"/>
                      <a:pt x="7934" y="882"/>
                    </a:cubicBezTo>
                    <a:cubicBezTo>
                      <a:pt x="4195" y="1"/>
                      <a:pt x="852" y="730"/>
                      <a:pt x="426" y="2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77"/>
              <p:cNvSpPr/>
              <p:nvPr/>
            </p:nvSpPr>
            <p:spPr>
              <a:xfrm>
                <a:off x="4903850" y="2479800"/>
                <a:ext cx="349575" cy="143125"/>
              </a:xfrm>
              <a:custGeom>
                <a:avLst/>
                <a:gdLst/>
                <a:ahLst/>
                <a:cxnLst/>
                <a:rect l="l" t="t" r="r" b="b"/>
                <a:pathLst>
                  <a:path w="13983" h="5725" extrusionOk="0">
                    <a:moveTo>
                      <a:pt x="700" y="1"/>
                    </a:moveTo>
                    <a:lnTo>
                      <a:pt x="700" y="1"/>
                    </a:lnTo>
                    <a:cubicBezTo>
                      <a:pt x="578" y="183"/>
                      <a:pt x="457" y="366"/>
                      <a:pt x="426" y="578"/>
                    </a:cubicBezTo>
                    <a:cubicBezTo>
                      <a:pt x="1" y="2341"/>
                      <a:pt x="2706" y="4469"/>
                      <a:pt x="6414" y="5351"/>
                    </a:cubicBezTo>
                    <a:cubicBezTo>
                      <a:pt x="7489" y="5604"/>
                      <a:pt x="8535" y="5724"/>
                      <a:pt x="9488" y="5724"/>
                    </a:cubicBezTo>
                    <a:cubicBezTo>
                      <a:pt x="11850" y="5724"/>
                      <a:pt x="13649" y="4987"/>
                      <a:pt x="13952" y="3709"/>
                    </a:cubicBezTo>
                    <a:cubicBezTo>
                      <a:pt x="13983" y="3648"/>
                      <a:pt x="13983" y="3588"/>
                      <a:pt x="13983" y="3527"/>
                    </a:cubicBezTo>
                    <a:lnTo>
                      <a:pt x="13983" y="3527"/>
                    </a:lnTo>
                    <a:cubicBezTo>
                      <a:pt x="13362" y="4457"/>
                      <a:pt x="11758" y="4980"/>
                      <a:pt x="9753" y="4980"/>
                    </a:cubicBezTo>
                    <a:cubicBezTo>
                      <a:pt x="8809" y="4980"/>
                      <a:pt x="7778" y="4864"/>
                      <a:pt x="6718" y="4621"/>
                    </a:cubicBezTo>
                    <a:cubicBezTo>
                      <a:pt x="3131" y="3800"/>
                      <a:pt x="457" y="1733"/>
                      <a:pt x="700"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77"/>
              <p:cNvSpPr/>
              <p:nvPr/>
            </p:nvSpPr>
            <p:spPr>
              <a:xfrm>
                <a:off x="5014800" y="2304850"/>
                <a:ext cx="216600" cy="145900"/>
              </a:xfrm>
              <a:custGeom>
                <a:avLst/>
                <a:gdLst/>
                <a:ahLst/>
                <a:cxnLst/>
                <a:rect l="l" t="t" r="r" b="b"/>
                <a:pathLst>
                  <a:path w="8664" h="5836" extrusionOk="0">
                    <a:moveTo>
                      <a:pt x="2149" y="0"/>
                    </a:moveTo>
                    <a:cubicBezTo>
                      <a:pt x="1800" y="0"/>
                      <a:pt x="1438" y="22"/>
                      <a:pt x="1064" y="69"/>
                    </a:cubicBezTo>
                    <a:lnTo>
                      <a:pt x="0" y="2865"/>
                    </a:lnTo>
                    <a:cubicBezTo>
                      <a:pt x="0" y="2865"/>
                      <a:pt x="1338" y="4689"/>
                      <a:pt x="3131" y="5358"/>
                    </a:cubicBezTo>
                    <a:cubicBezTo>
                      <a:pt x="4137" y="5750"/>
                      <a:pt x="5354" y="5836"/>
                      <a:pt x="6228" y="5836"/>
                    </a:cubicBezTo>
                    <a:cubicBezTo>
                      <a:pt x="6912" y="5836"/>
                      <a:pt x="7387" y="5783"/>
                      <a:pt x="7387" y="5783"/>
                    </a:cubicBezTo>
                    <a:lnTo>
                      <a:pt x="8663" y="3108"/>
                    </a:lnTo>
                    <a:cubicBezTo>
                      <a:pt x="8663" y="3108"/>
                      <a:pt x="6332" y="0"/>
                      <a:pt x="2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77"/>
              <p:cNvSpPr/>
              <p:nvPr/>
            </p:nvSpPr>
            <p:spPr>
              <a:xfrm>
                <a:off x="5059625" y="2306550"/>
                <a:ext cx="121625" cy="136800"/>
              </a:xfrm>
              <a:custGeom>
                <a:avLst/>
                <a:gdLst/>
                <a:ahLst/>
                <a:cxnLst/>
                <a:rect l="l" t="t" r="r" b="b"/>
                <a:pathLst>
                  <a:path w="4865" h="5472" extrusionOk="0">
                    <a:moveTo>
                      <a:pt x="1338" y="1"/>
                    </a:moveTo>
                    <a:lnTo>
                      <a:pt x="1095" y="700"/>
                    </a:lnTo>
                    <a:cubicBezTo>
                      <a:pt x="730" y="1976"/>
                      <a:pt x="396" y="3283"/>
                      <a:pt x="1" y="4560"/>
                    </a:cubicBezTo>
                    <a:cubicBezTo>
                      <a:pt x="396" y="4864"/>
                      <a:pt x="852" y="5107"/>
                      <a:pt x="1308" y="5290"/>
                    </a:cubicBezTo>
                    <a:cubicBezTo>
                      <a:pt x="1490" y="5381"/>
                      <a:pt x="1703" y="5442"/>
                      <a:pt x="1916" y="5472"/>
                    </a:cubicBezTo>
                    <a:cubicBezTo>
                      <a:pt x="2828" y="4043"/>
                      <a:pt x="3831" y="2645"/>
                      <a:pt x="4864" y="1308"/>
                    </a:cubicBezTo>
                    <a:cubicBezTo>
                      <a:pt x="4043" y="730"/>
                      <a:pt x="2828" y="153"/>
                      <a:pt x="1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77"/>
              <p:cNvSpPr/>
              <p:nvPr/>
            </p:nvSpPr>
            <p:spPr>
              <a:xfrm>
                <a:off x="5014025" y="2376475"/>
                <a:ext cx="184700" cy="74275"/>
              </a:xfrm>
              <a:custGeom>
                <a:avLst/>
                <a:gdLst/>
                <a:ahLst/>
                <a:cxnLst/>
                <a:rect l="l" t="t" r="r" b="b"/>
                <a:pathLst>
                  <a:path w="7388" h="2971" extrusionOk="0">
                    <a:moveTo>
                      <a:pt x="1" y="0"/>
                    </a:moveTo>
                    <a:lnTo>
                      <a:pt x="1" y="0"/>
                    </a:lnTo>
                    <a:cubicBezTo>
                      <a:pt x="1" y="0"/>
                      <a:pt x="1338" y="1824"/>
                      <a:pt x="3132" y="2493"/>
                    </a:cubicBezTo>
                    <a:cubicBezTo>
                      <a:pt x="4121" y="2885"/>
                      <a:pt x="5339" y="2971"/>
                      <a:pt x="6219" y="2971"/>
                    </a:cubicBezTo>
                    <a:cubicBezTo>
                      <a:pt x="6907" y="2971"/>
                      <a:pt x="7387" y="2918"/>
                      <a:pt x="7387" y="2918"/>
                    </a:cubicBezTo>
                    <a:cubicBezTo>
                      <a:pt x="7387" y="2918"/>
                      <a:pt x="4712" y="9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77"/>
              <p:cNvSpPr/>
              <p:nvPr/>
            </p:nvSpPr>
            <p:spPr>
              <a:xfrm>
                <a:off x="5464650" y="464575"/>
                <a:ext cx="1645950" cy="70700"/>
              </a:xfrm>
              <a:custGeom>
                <a:avLst/>
                <a:gdLst/>
                <a:ahLst/>
                <a:cxnLst/>
                <a:rect l="l" t="t" r="r" b="b"/>
                <a:pathLst>
                  <a:path w="65838" h="2828" extrusionOk="0">
                    <a:moveTo>
                      <a:pt x="1" y="1"/>
                    </a:moveTo>
                    <a:lnTo>
                      <a:pt x="1" y="2828"/>
                    </a:lnTo>
                    <a:lnTo>
                      <a:pt x="65838" y="2828"/>
                    </a:lnTo>
                    <a:lnTo>
                      <a:pt x="65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77"/>
              <p:cNvSpPr/>
              <p:nvPr/>
            </p:nvSpPr>
            <p:spPr>
              <a:xfrm>
                <a:off x="5431975" y="504850"/>
                <a:ext cx="1717375" cy="221150"/>
              </a:xfrm>
              <a:custGeom>
                <a:avLst/>
                <a:gdLst/>
                <a:ahLst/>
                <a:cxnLst/>
                <a:rect l="l" t="t" r="r" b="b"/>
                <a:pathLst>
                  <a:path w="68695" h="8846" extrusionOk="0">
                    <a:moveTo>
                      <a:pt x="1" y="1"/>
                    </a:moveTo>
                    <a:lnTo>
                      <a:pt x="4286" y="7934"/>
                    </a:lnTo>
                    <a:cubicBezTo>
                      <a:pt x="4286" y="7934"/>
                      <a:pt x="14530" y="8846"/>
                      <a:pt x="34378" y="8846"/>
                    </a:cubicBezTo>
                    <a:cubicBezTo>
                      <a:pt x="54227" y="8846"/>
                      <a:pt x="64470" y="7934"/>
                      <a:pt x="64470" y="7934"/>
                    </a:cubicBezTo>
                    <a:lnTo>
                      <a:pt x="686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77"/>
              <p:cNvSpPr/>
              <p:nvPr/>
            </p:nvSpPr>
            <p:spPr>
              <a:xfrm>
                <a:off x="5431975" y="504850"/>
                <a:ext cx="326025" cy="212050"/>
              </a:xfrm>
              <a:custGeom>
                <a:avLst/>
                <a:gdLst/>
                <a:ahLst/>
                <a:cxnLst/>
                <a:rect l="l" t="t" r="r" b="b"/>
                <a:pathLst>
                  <a:path w="13041" h="8482" extrusionOk="0">
                    <a:moveTo>
                      <a:pt x="1" y="1"/>
                    </a:moveTo>
                    <a:lnTo>
                      <a:pt x="4256" y="7934"/>
                    </a:lnTo>
                    <a:cubicBezTo>
                      <a:pt x="4256" y="7934"/>
                      <a:pt x="7204" y="8208"/>
                      <a:pt x="13040" y="8481"/>
                    </a:cubicBezTo>
                    <a:cubicBezTo>
                      <a:pt x="11551" y="5715"/>
                      <a:pt x="9879" y="2554"/>
                      <a:pt x="8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7"/>
              <p:cNvSpPr/>
              <p:nvPr/>
            </p:nvSpPr>
            <p:spPr>
              <a:xfrm>
                <a:off x="6697950" y="504850"/>
                <a:ext cx="452175" cy="215850"/>
              </a:xfrm>
              <a:custGeom>
                <a:avLst/>
                <a:gdLst/>
                <a:ahLst/>
                <a:cxnLst/>
                <a:rect l="l" t="t" r="r" b="b"/>
                <a:pathLst>
                  <a:path w="18087" h="8634" extrusionOk="0">
                    <a:moveTo>
                      <a:pt x="4469" y="1"/>
                    </a:moveTo>
                    <a:cubicBezTo>
                      <a:pt x="3101" y="3436"/>
                      <a:pt x="1369" y="6414"/>
                      <a:pt x="1" y="8633"/>
                    </a:cubicBezTo>
                    <a:cubicBezTo>
                      <a:pt x="9180" y="8360"/>
                      <a:pt x="13831" y="7934"/>
                      <a:pt x="13831" y="7934"/>
                    </a:cubicBezTo>
                    <a:lnTo>
                      <a:pt x="1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7"/>
              <p:cNvSpPr/>
              <p:nvPr/>
            </p:nvSpPr>
            <p:spPr>
              <a:xfrm>
                <a:off x="5708575" y="504850"/>
                <a:ext cx="196850" cy="216600"/>
              </a:xfrm>
              <a:custGeom>
                <a:avLst/>
                <a:gdLst/>
                <a:ahLst/>
                <a:cxnLst/>
                <a:rect l="l" t="t" r="r" b="b"/>
                <a:pathLst>
                  <a:path w="7874" h="8664" extrusionOk="0">
                    <a:moveTo>
                      <a:pt x="1" y="1"/>
                    </a:moveTo>
                    <a:cubicBezTo>
                      <a:pt x="1520" y="2919"/>
                      <a:pt x="3314" y="6110"/>
                      <a:pt x="4712" y="8542"/>
                    </a:cubicBezTo>
                    <a:cubicBezTo>
                      <a:pt x="5685" y="8603"/>
                      <a:pt x="6749" y="8633"/>
                      <a:pt x="7873" y="8664"/>
                    </a:cubicBezTo>
                    <a:cubicBezTo>
                      <a:pt x="5958" y="6779"/>
                      <a:pt x="3618" y="3922"/>
                      <a:pt x="13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7"/>
              <p:cNvSpPr/>
              <p:nvPr/>
            </p:nvSpPr>
            <p:spPr>
              <a:xfrm>
                <a:off x="5883350" y="1241950"/>
                <a:ext cx="407325" cy="299425"/>
              </a:xfrm>
              <a:custGeom>
                <a:avLst/>
                <a:gdLst/>
                <a:ahLst/>
                <a:cxnLst/>
                <a:rect l="l" t="t" r="r" b="b"/>
                <a:pathLst>
                  <a:path w="16293" h="11977" extrusionOk="0">
                    <a:moveTo>
                      <a:pt x="16293" y="1"/>
                    </a:moveTo>
                    <a:lnTo>
                      <a:pt x="2128" y="1703"/>
                    </a:lnTo>
                    <a:cubicBezTo>
                      <a:pt x="1" y="5867"/>
                      <a:pt x="2128" y="10973"/>
                      <a:pt x="2128" y="10973"/>
                    </a:cubicBezTo>
                    <a:lnTo>
                      <a:pt x="16293" y="11976"/>
                    </a:lnTo>
                    <a:lnTo>
                      <a:pt x="16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7"/>
              <p:cNvSpPr/>
              <p:nvPr/>
            </p:nvSpPr>
            <p:spPr>
              <a:xfrm>
                <a:off x="5883350" y="1241200"/>
                <a:ext cx="407325" cy="275100"/>
              </a:xfrm>
              <a:custGeom>
                <a:avLst/>
                <a:gdLst/>
                <a:ahLst/>
                <a:cxnLst/>
                <a:rect l="l" t="t" r="r" b="b"/>
                <a:pathLst>
                  <a:path w="16293" h="11004" extrusionOk="0">
                    <a:moveTo>
                      <a:pt x="16293" y="0"/>
                    </a:moveTo>
                    <a:lnTo>
                      <a:pt x="2128" y="1702"/>
                    </a:lnTo>
                    <a:cubicBezTo>
                      <a:pt x="1" y="5836"/>
                      <a:pt x="2128" y="10973"/>
                      <a:pt x="2128" y="10973"/>
                    </a:cubicBezTo>
                    <a:lnTo>
                      <a:pt x="2493" y="11003"/>
                    </a:lnTo>
                    <a:lnTo>
                      <a:pt x="2493" y="10943"/>
                    </a:lnTo>
                    <a:cubicBezTo>
                      <a:pt x="3071" y="8663"/>
                      <a:pt x="4347" y="6991"/>
                      <a:pt x="5958" y="5289"/>
                    </a:cubicBezTo>
                    <a:cubicBezTo>
                      <a:pt x="9788" y="1186"/>
                      <a:pt x="16292" y="0"/>
                      <a:pt x="1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7"/>
              <p:cNvSpPr/>
              <p:nvPr/>
            </p:nvSpPr>
            <p:spPr>
              <a:xfrm>
                <a:off x="6255700" y="1241200"/>
                <a:ext cx="69925" cy="300175"/>
              </a:xfrm>
              <a:custGeom>
                <a:avLst/>
                <a:gdLst/>
                <a:ahLst/>
                <a:cxnLst/>
                <a:rect l="l" t="t" r="r" b="b"/>
                <a:pathLst>
                  <a:path w="2797" h="12007" extrusionOk="0">
                    <a:moveTo>
                      <a:pt x="1399" y="0"/>
                    </a:moveTo>
                    <a:cubicBezTo>
                      <a:pt x="639" y="0"/>
                      <a:pt x="1" y="2645"/>
                      <a:pt x="1" y="5988"/>
                    </a:cubicBezTo>
                    <a:cubicBezTo>
                      <a:pt x="1" y="9301"/>
                      <a:pt x="608" y="12006"/>
                      <a:pt x="1399" y="12006"/>
                    </a:cubicBezTo>
                    <a:cubicBezTo>
                      <a:pt x="2159" y="12006"/>
                      <a:pt x="2797" y="9301"/>
                      <a:pt x="2797" y="5988"/>
                    </a:cubicBezTo>
                    <a:cubicBezTo>
                      <a:pt x="2797" y="2705"/>
                      <a:pt x="2189" y="0"/>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7"/>
              <p:cNvSpPr/>
              <p:nvPr/>
            </p:nvSpPr>
            <p:spPr>
              <a:xfrm>
                <a:off x="4477550" y="1988925"/>
                <a:ext cx="1294350" cy="560050"/>
              </a:xfrm>
              <a:custGeom>
                <a:avLst/>
                <a:gdLst/>
                <a:ahLst/>
                <a:cxnLst/>
                <a:rect l="l" t="t" r="r" b="b"/>
                <a:pathLst>
                  <a:path w="51774" h="22402" extrusionOk="0">
                    <a:moveTo>
                      <a:pt x="64" y="6509"/>
                    </a:moveTo>
                    <a:cubicBezTo>
                      <a:pt x="17" y="6642"/>
                      <a:pt x="1" y="6718"/>
                      <a:pt x="1" y="6718"/>
                    </a:cubicBezTo>
                    <a:lnTo>
                      <a:pt x="64" y="6509"/>
                    </a:lnTo>
                    <a:close/>
                    <a:moveTo>
                      <a:pt x="15115" y="0"/>
                    </a:moveTo>
                    <a:cubicBezTo>
                      <a:pt x="14203" y="0"/>
                      <a:pt x="13314" y="31"/>
                      <a:pt x="12463" y="92"/>
                    </a:cubicBezTo>
                    <a:cubicBezTo>
                      <a:pt x="10700" y="213"/>
                      <a:pt x="9119" y="487"/>
                      <a:pt x="7630" y="851"/>
                    </a:cubicBezTo>
                    <a:cubicBezTo>
                      <a:pt x="6141" y="1216"/>
                      <a:pt x="4864" y="1733"/>
                      <a:pt x="3800" y="2341"/>
                    </a:cubicBezTo>
                    <a:cubicBezTo>
                      <a:pt x="2736" y="2949"/>
                      <a:pt x="1885" y="3617"/>
                      <a:pt x="1338" y="4317"/>
                    </a:cubicBezTo>
                    <a:cubicBezTo>
                      <a:pt x="730" y="4955"/>
                      <a:pt x="426" y="5624"/>
                      <a:pt x="213" y="6019"/>
                    </a:cubicBezTo>
                    <a:lnTo>
                      <a:pt x="64" y="6509"/>
                    </a:lnTo>
                    <a:lnTo>
                      <a:pt x="64" y="6509"/>
                    </a:lnTo>
                    <a:cubicBezTo>
                      <a:pt x="107" y="6388"/>
                      <a:pt x="173" y="6220"/>
                      <a:pt x="274" y="6019"/>
                    </a:cubicBezTo>
                    <a:cubicBezTo>
                      <a:pt x="487" y="5624"/>
                      <a:pt x="821" y="4985"/>
                      <a:pt x="1399" y="4347"/>
                    </a:cubicBezTo>
                    <a:cubicBezTo>
                      <a:pt x="2007" y="3678"/>
                      <a:pt x="2858" y="3040"/>
                      <a:pt x="3922" y="2462"/>
                    </a:cubicBezTo>
                    <a:cubicBezTo>
                      <a:pt x="4986" y="1885"/>
                      <a:pt x="6262" y="1399"/>
                      <a:pt x="7721" y="1064"/>
                    </a:cubicBezTo>
                    <a:cubicBezTo>
                      <a:pt x="9180" y="699"/>
                      <a:pt x="10791" y="426"/>
                      <a:pt x="12493" y="365"/>
                    </a:cubicBezTo>
                    <a:cubicBezTo>
                      <a:pt x="13236" y="325"/>
                      <a:pt x="14002" y="303"/>
                      <a:pt x="14787" y="303"/>
                    </a:cubicBezTo>
                    <a:cubicBezTo>
                      <a:pt x="15799" y="303"/>
                      <a:pt x="16842" y="340"/>
                      <a:pt x="17904" y="426"/>
                    </a:cubicBezTo>
                    <a:cubicBezTo>
                      <a:pt x="19758" y="578"/>
                      <a:pt x="21642" y="851"/>
                      <a:pt x="23588" y="1247"/>
                    </a:cubicBezTo>
                    <a:cubicBezTo>
                      <a:pt x="25533" y="1611"/>
                      <a:pt x="27478" y="2098"/>
                      <a:pt x="29363" y="2675"/>
                    </a:cubicBezTo>
                    <a:cubicBezTo>
                      <a:pt x="33193" y="3830"/>
                      <a:pt x="36901" y="5380"/>
                      <a:pt x="40153" y="7235"/>
                    </a:cubicBezTo>
                    <a:cubicBezTo>
                      <a:pt x="41795" y="8177"/>
                      <a:pt x="43315" y="9180"/>
                      <a:pt x="44682" y="10213"/>
                    </a:cubicBezTo>
                    <a:cubicBezTo>
                      <a:pt x="46050" y="11216"/>
                      <a:pt x="47205" y="12341"/>
                      <a:pt x="48239" y="13435"/>
                    </a:cubicBezTo>
                    <a:cubicBezTo>
                      <a:pt x="49272" y="14529"/>
                      <a:pt x="50062" y="15684"/>
                      <a:pt x="50640" y="16748"/>
                    </a:cubicBezTo>
                    <a:cubicBezTo>
                      <a:pt x="51217" y="17812"/>
                      <a:pt x="51552" y="18815"/>
                      <a:pt x="51673" y="19697"/>
                    </a:cubicBezTo>
                    <a:cubicBezTo>
                      <a:pt x="51756" y="20175"/>
                      <a:pt x="51767" y="20599"/>
                      <a:pt x="51750" y="20960"/>
                    </a:cubicBezTo>
                    <a:lnTo>
                      <a:pt x="51750" y="20960"/>
                    </a:lnTo>
                    <a:cubicBezTo>
                      <a:pt x="51773" y="20597"/>
                      <a:pt x="51773" y="20166"/>
                      <a:pt x="51704" y="19666"/>
                    </a:cubicBezTo>
                    <a:cubicBezTo>
                      <a:pt x="51613" y="18785"/>
                      <a:pt x="51339" y="17782"/>
                      <a:pt x="50761" y="16657"/>
                    </a:cubicBezTo>
                    <a:cubicBezTo>
                      <a:pt x="50184" y="15563"/>
                      <a:pt x="49424" y="14438"/>
                      <a:pt x="48391" y="13283"/>
                    </a:cubicBezTo>
                    <a:cubicBezTo>
                      <a:pt x="47418" y="12159"/>
                      <a:pt x="46202" y="11034"/>
                      <a:pt x="44834" y="9970"/>
                    </a:cubicBezTo>
                    <a:cubicBezTo>
                      <a:pt x="43466" y="8906"/>
                      <a:pt x="41947" y="7903"/>
                      <a:pt x="40305" y="6931"/>
                    </a:cubicBezTo>
                    <a:cubicBezTo>
                      <a:pt x="37023" y="5076"/>
                      <a:pt x="33314" y="3496"/>
                      <a:pt x="29484" y="2310"/>
                    </a:cubicBezTo>
                    <a:cubicBezTo>
                      <a:pt x="27570" y="1703"/>
                      <a:pt x="25594" y="1247"/>
                      <a:pt x="23679" y="851"/>
                    </a:cubicBezTo>
                    <a:cubicBezTo>
                      <a:pt x="21703" y="487"/>
                      <a:pt x="19758" y="244"/>
                      <a:pt x="17904" y="92"/>
                    </a:cubicBezTo>
                    <a:cubicBezTo>
                      <a:pt x="16961" y="31"/>
                      <a:pt x="16027" y="0"/>
                      <a:pt x="15115" y="0"/>
                    </a:cubicBezTo>
                    <a:close/>
                    <a:moveTo>
                      <a:pt x="51750" y="20960"/>
                    </a:moveTo>
                    <a:cubicBezTo>
                      <a:pt x="51732" y="21237"/>
                      <a:pt x="51700" y="21475"/>
                      <a:pt x="51673" y="21672"/>
                    </a:cubicBezTo>
                    <a:cubicBezTo>
                      <a:pt x="51582" y="22189"/>
                      <a:pt x="51521" y="22402"/>
                      <a:pt x="51521" y="22402"/>
                    </a:cubicBezTo>
                    <a:cubicBezTo>
                      <a:pt x="51521" y="22402"/>
                      <a:pt x="51582" y="22189"/>
                      <a:pt x="51673" y="21733"/>
                    </a:cubicBezTo>
                    <a:cubicBezTo>
                      <a:pt x="51701" y="21524"/>
                      <a:pt x="51735" y="21265"/>
                      <a:pt x="51750" y="20960"/>
                    </a:cubicBezTo>
                    <a:close/>
                  </a:path>
                </a:pathLst>
              </a:custGeom>
              <a:solidFill>
                <a:srgbClr val="C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9" name="Google Shape;5349;p77"/>
            <p:cNvGrpSpPr/>
            <p:nvPr/>
          </p:nvGrpSpPr>
          <p:grpSpPr>
            <a:xfrm rot="-3756293">
              <a:off x="6547740" y="2066261"/>
              <a:ext cx="382516" cy="92971"/>
              <a:chOff x="9244975" y="3998175"/>
              <a:chExt cx="284200" cy="69075"/>
            </a:xfrm>
          </p:grpSpPr>
          <p:sp>
            <p:nvSpPr>
              <p:cNvPr id="5350" name="Google Shape;5350;p77"/>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7"/>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rgbClr val="999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7"/>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738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09"/>
        <p:cNvGrpSpPr/>
        <p:nvPr/>
      </p:nvGrpSpPr>
      <p:grpSpPr>
        <a:xfrm>
          <a:off x="0" y="0"/>
          <a:ext cx="0" cy="0"/>
          <a:chOff x="0" y="0"/>
          <a:chExt cx="0" cy="0"/>
        </a:xfrm>
      </p:grpSpPr>
      <p:grpSp>
        <p:nvGrpSpPr>
          <p:cNvPr id="5353" name="Google Shape;5353;p77"/>
          <p:cNvGrpSpPr/>
          <p:nvPr/>
        </p:nvGrpSpPr>
        <p:grpSpPr>
          <a:xfrm>
            <a:off x="6837462" y="2585435"/>
            <a:ext cx="2307680" cy="1657932"/>
            <a:chOff x="1048400" y="4984800"/>
            <a:chExt cx="2873175" cy="1734175"/>
          </a:xfrm>
        </p:grpSpPr>
        <p:sp>
          <p:nvSpPr>
            <p:cNvPr id="5354" name="Google Shape;5354;p77"/>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7"/>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7"/>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7"/>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7"/>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7"/>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7"/>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7"/>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7"/>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7"/>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7"/>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7"/>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7"/>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7"/>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7"/>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7"/>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7"/>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7"/>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7"/>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7"/>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7"/>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7"/>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7"/>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7"/>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378" name="Google Shape;5378;p77"/>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7"/>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7"/>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7"/>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7"/>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7"/>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7"/>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7"/>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7"/>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7"/>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7"/>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7"/>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7"/>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7"/>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7"/>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7"/>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7"/>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7"/>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7"/>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7"/>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7"/>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7"/>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7"/>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7"/>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0" name="Google Shape;5310;p77"/>
          <p:cNvSpPr txBox="1">
            <a:spLocks noGrp="1"/>
          </p:cNvSpPr>
          <p:nvPr>
            <p:ph type="title"/>
          </p:nvPr>
        </p:nvSpPr>
        <p:spPr>
          <a:xfrm>
            <a:off x="718979" y="35672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Marginal Cost Analysis</a:t>
            </a:r>
            <a:endParaRPr sz="3600" dirty="0"/>
          </a:p>
        </p:txBody>
      </p:sp>
      <p:sp>
        <p:nvSpPr>
          <p:cNvPr id="5311" name="Google Shape;5311;p77"/>
          <p:cNvSpPr txBox="1">
            <a:spLocks noGrp="1"/>
          </p:cNvSpPr>
          <p:nvPr>
            <p:ph type="body" idx="1"/>
          </p:nvPr>
        </p:nvSpPr>
        <p:spPr>
          <a:xfrm>
            <a:off x="71645" y="1148984"/>
            <a:ext cx="8234990" cy="3296100"/>
          </a:xfrm>
          <a:prstGeom prst="rect">
            <a:avLst/>
          </a:prstGeom>
        </p:spPr>
        <p:txBody>
          <a:bodyPr spcFirstLastPara="1" wrap="square" lIns="91425" tIns="91425" rIns="91425" bIns="91425" anchor="t" anchorCtr="0">
            <a:noAutofit/>
          </a:bodyPr>
          <a:lstStyle/>
          <a:p>
            <a:pPr lvl="0">
              <a:defRPr sz="1800" spc="0">
                <a:solidFill>
                  <a:srgbClr val="000000"/>
                </a:solidFill>
              </a:defRPr>
            </a:pPr>
            <a:r>
              <a:rPr lang="en-US" sz="2400" spc="25" dirty="0">
                <a:solidFill>
                  <a:schemeClr val="tx1"/>
                </a:solidFill>
              </a:rPr>
              <a:t>Additional costs incurred as a result of a change</a:t>
            </a:r>
          </a:p>
          <a:p>
            <a:pPr lvl="0">
              <a:defRPr sz="1800" spc="0">
                <a:solidFill>
                  <a:srgbClr val="000000"/>
                </a:solidFill>
              </a:defRPr>
            </a:pPr>
            <a:r>
              <a:rPr lang="en-US" sz="2400" spc="25" dirty="0">
                <a:solidFill>
                  <a:schemeClr val="tx1"/>
                </a:solidFill>
              </a:rPr>
              <a:t>The costs relevant to a decision are only those that change as a result of the decision</a:t>
            </a:r>
          </a:p>
          <a:p>
            <a:pPr lvl="0">
              <a:defRPr sz="1800" spc="0">
                <a:solidFill>
                  <a:srgbClr val="000000"/>
                </a:solidFill>
              </a:defRPr>
            </a:pPr>
            <a:r>
              <a:rPr lang="en-US" sz="2400" spc="25" dirty="0">
                <a:solidFill>
                  <a:schemeClr val="tx1"/>
                </a:solidFill>
              </a:rPr>
              <a:t>Costs that do not change in total are not relevant to the decision</a:t>
            </a:r>
          </a:p>
          <a:p>
            <a:pPr lvl="0">
              <a:defRPr sz="1800" spc="0">
                <a:solidFill>
                  <a:srgbClr val="000000"/>
                </a:solidFill>
              </a:defRPr>
            </a:pPr>
            <a:r>
              <a:rPr lang="en-US" sz="2400" spc="25" dirty="0">
                <a:solidFill>
                  <a:schemeClr val="tx1"/>
                </a:solidFill>
              </a:rPr>
              <a:t>Sometimes called relevant costing</a:t>
            </a:r>
          </a:p>
          <a:p>
            <a:pPr marL="680642">
              <a:defRPr sz="1800" spc="0">
                <a:solidFill>
                  <a:srgbClr val="000000"/>
                </a:solidFill>
              </a:defRPr>
            </a:pPr>
            <a:r>
              <a:rPr lang="en-US" sz="2400" spc="25" dirty="0">
                <a:solidFill>
                  <a:schemeClr val="tx1"/>
                </a:solidFill>
              </a:rPr>
              <a:t>All decisions should be made based on only those costs that are relevant to the decision</a:t>
            </a:r>
          </a:p>
          <a:p>
            <a:pPr marL="680642">
              <a:defRPr sz="1800" spc="0">
                <a:solidFill>
                  <a:srgbClr val="000000"/>
                </a:solidFill>
              </a:defRPr>
            </a:pPr>
            <a:r>
              <a:rPr lang="en-US" sz="2400" spc="25" dirty="0">
                <a:solidFill>
                  <a:schemeClr val="tx1"/>
                </a:solidFill>
              </a:rPr>
              <a:t>Consider costs before and after a change </a:t>
            </a:r>
          </a:p>
        </p:txBody>
      </p:sp>
      <p:grpSp>
        <p:nvGrpSpPr>
          <p:cNvPr id="5312" name="Google Shape;5312;p77"/>
          <p:cNvGrpSpPr/>
          <p:nvPr/>
        </p:nvGrpSpPr>
        <p:grpSpPr>
          <a:xfrm>
            <a:off x="7540954" y="0"/>
            <a:ext cx="1602971" cy="1412771"/>
            <a:chOff x="6143525" y="0"/>
            <a:chExt cx="2721975" cy="2399000"/>
          </a:xfrm>
        </p:grpSpPr>
        <p:grpSp>
          <p:nvGrpSpPr>
            <p:cNvPr id="5313" name="Google Shape;5313;p77"/>
            <p:cNvGrpSpPr/>
            <p:nvPr/>
          </p:nvGrpSpPr>
          <p:grpSpPr>
            <a:xfrm>
              <a:off x="6143525" y="0"/>
              <a:ext cx="2721975" cy="2399000"/>
              <a:chOff x="4428150" y="464575"/>
              <a:chExt cx="2721975" cy="2399000"/>
            </a:xfrm>
          </p:grpSpPr>
          <p:sp>
            <p:nvSpPr>
              <p:cNvPr id="5314" name="Google Shape;5314;p77"/>
              <p:cNvSpPr/>
              <p:nvPr/>
            </p:nvSpPr>
            <p:spPr>
              <a:xfrm>
                <a:off x="6039900" y="596050"/>
                <a:ext cx="367800" cy="720400"/>
              </a:xfrm>
              <a:custGeom>
                <a:avLst/>
                <a:gdLst/>
                <a:ahLst/>
                <a:cxnLst/>
                <a:rect l="l" t="t" r="r" b="b"/>
                <a:pathLst>
                  <a:path w="14712" h="28816" extrusionOk="0">
                    <a:moveTo>
                      <a:pt x="2705" y="0"/>
                    </a:moveTo>
                    <a:lnTo>
                      <a:pt x="0" y="28815"/>
                    </a:lnTo>
                    <a:lnTo>
                      <a:pt x="4134" y="28815"/>
                    </a:lnTo>
                    <a:lnTo>
                      <a:pt x="14712" y="1946"/>
                    </a:lnTo>
                    <a:lnTo>
                      <a:pt x="2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77"/>
              <p:cNvSpPr/>
              <p:nvPr/>
            </p:nvSpPr>
            <p:spPr>
              <a:xfrm>
                <a:off x="6103725" y="633275"/>
                <a:ext cx="303975" cy="683175"/>
              </a:xfrm>
              <a:custGeom>
                <a:avLst/>
                <a:gdLst/>
                <a:ahLst/>
                <a:cxnLst/>
                <a:rect l="l" t="t" r="r" b="b"/>
                <a:pathLst>
                  <a:path w="12159" h="27327" extrusionOk="0">
                    <a:moveTo>
                      <a:pt x="9484" y="1"/>
                    </a:moveTo>
                    <a:lnTo>
                      <a:pt x="0" y="27326"/>
                    </a:lnTo>
                    <a:lnTo>
                      <a:pt x="1581" y="27326"/>
                    </a:lnTo>
                    <a:lnTo>
                      <a:pt x="12159" y="457"/>
                    </a:lnTo>
                    <a:lnTo>
                      <a:pt x="94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77"/>
              <p:cNvSpPr/>
              <p:nvPr/>
            </p:nvSpPr>
            <p:spPr>
              <a:xfrm>
                <a:off x="6004175" y="1495000"/>
                <a:ext cx="435450" cy="1174800"/>
              </a:xfrm>
              <a:custGeom>
                <a:avLst/>
                <a:gdLst/>
                <a:ahLst/>
                <a:cxnLst/>
                <a:rect l="l" t="t" r="r" b="b"/>
                <a:pathLst>
                  <a:path w="17418" h="46992" extrusionOk="0">
                    <a:moveTo>
                      <a:pt x="6992" y="0"/>
                    </a:moveTo>
                    <a:lnTo>
                      <a:pt x="1" y="152"/>
                    </a:lnTo>
                    <a:lnTo>
                      <a:pt x="12858" y="46992"/>
                    </a:lnTo>
                    <a:lnTo>
                      <a:pt x="17417" y="46992"/>
                    </a:lnTo>
                    <a:lnTo>
                      <a:pt x="8603" y="1611"/>
                    </a:lnTo>
                    <a:lnTo>
                      <a:pt x="69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77"/>
              <p:cNvSpPr/>
              <p:nvPr/>
            </p:nvSpPr>
            <p:spPr>
              <a:xfrm>
                <a:off x="6178950" y="1495000"/>
                <a:ext cx="260675" cy="1174800"/>
              </a:xfrm>
              <a:custGeom>
                <a:avLst/>
                <a:gdLst/>
                <a:ahLst/>
                <a:cxnLst/>
                <a:rect l="l" t="t" r="r" b="b"/>
                <a:pathLst>
                  <a:path w="10427" h="46992" extrusionOk="0">
                    <a:moveTo>
                      <a:pt x="1" y="0"/>
                    </a:moveTo>
                    <a:lnTo>
                      <a:pt x="31" y="152"/>
                    </a:lnTo>
                    <a:lnTo>
                      <a:pt x="9028" y="46992"/>
                    </a:lnTo>
                    <a:lnTo>
                      <a:pt x="10426" y="46992"/>
                    </a:lnTo>
                    <a:lnTo>
                      <a:pt x="1612" y="161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77"/>
              <p:cNvSpPr/>
              <p:nvPr/>
            </p:nvSpPr>
            <p:spPr>
              <a:xfrm>
                <a:off x="6198700" y="2514000"/>
                <a:ext cx="326800" cy="349575"/>
              </a:xfrm>
              <a:custGeom>
                <a:avLst/>
                <a:gdLst/>
                <a:ahLst/>
                <a:cxnLst/>
                <a:rect l="l" t="t" r="r" b="b"/>
                <a:pathLst>
                  <a:path w="13072" h="13983" extrusionOk="0">
                    <a:moveTo>
                      <a:pt x="5654" y="1"/>
                    </a:moveTo>
                    <a:lnTo>
                      <a:pt x="1" y="9575"/>
                    </a:lnTo>
                    <a:cubicBezTo>
                      <a:pt x="1521" y="12888"/>
                      <a:pt x="5746" y="13983"/>
                      <a:pt x="5746" y="13983"/>
                    </a:cubicBezTo>
                    <a:lnTo>
                      <a:pt x="13071" y="5654"/>
                    </a:lnTo>
                    <a:lnTo>
                      <a:pt x="56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77"/>
              <p:cNvSpPr/>
              <p:nvPr/>
            </p:nvSpPr>
            <p:spPr>
              <a:xfrm>
                <a:off x="6329400" y="2509625"/>
                <a:ext cx="204450" cy="149025"/>
              </a:xfrm>
              <a:custGeom>
                <a:avLst/>
                <a:gdLst/>
                <a:ahLst/>
                <a:cxnLst/>
                <a:rect l="l" t="t" r="r" b="b"/>
                <a:pathLst>
                  <a:path w="8178" h="5961" extrusionOk="0">
                    <a:moveTo>
                      <a:pt x="755" y="0"/>
                    </a:moveTo>
                    <a:cubicBezTo>
                      <a:pt x="583" y="0"/>
                      <a:pt x="460" y="47"/>
                      <a:pt x="396" y="145"/>
                    </a:cubicBezTo>
                    <a:cubicBezTo>
                      <a:pt x="1" y="632"/>
                      <a:pt x="1369" y="2303"/>
                      <a:pt x="3436" y="3854"/>
                    </a:cubicBezTo>
                    <a:cubicBezTo>
                      <a:pt x="5099" y="5120"/>
                      <a:pt x="6723" y="5960"/>
                      <a:pt x="7460" y="5960"/>
                    </a:cubicBezTo>
                    <a:cubicBezTo>
                      <a:pt x="7625" y="5960"/>
                      <a:pt x="7746" y="5918"/>
                      <a:pt x="7813" y="5829"/>
                    </a:cubicBezTo>
                    <a:cubicBezTo>
                      <a:pt x="8177" y="5343"/>
                      <a:pt x="6810" y="3702"/>
                      <a:pt x="4743" y="2121"/>
                    </a:cubicBezTo>
                    <a:cubicBezTo>
                      <a:pt x="3094" y="842"/>
                      <a:pt x="1485"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77"/>
              <p:cNvSpPr/>
              <p:nvPr/>
            </p:nvSpPr>
            <p:spPr>
              <a:xfrm>
                <a:off x="6197950" y="2514000"/>
                <a:ext cx="148200" cy="349575"/>
              </a:xfrm>
              <a:custGeom>
                <a:avLst/>
                <a:gdLst/>
                <a:ahLst/>
                <a:cxnLst/>
                <a:rect l="l" t="t" r="r" b="b"/>
                <a:pathLst>
                  <a:path w="5928" h="13983" extrusionOk="0">
                    <a:moveTo>
                      <a:pt x="5654" y="1"/>
                    </a:moveTo>
                    <a:lnTo>
                      <a:pt x="1" y="9575"/>
                    </a:lnTo>
                    <a:cubicBezTo>
                      <a:pt x="1551" y="12888"/>
                      <a:pt x="5715" y="13983"/>
                      <a:pt x="5715" y="13983"/>
                    </a:cubicBezTo>
                    <a:lnTo>
                      <a:pt x="5928" y="13740"/>
                    </a:lnTo>
                    <a:cubicBezTo>
                      <a:pt x="5806" y="12372"/>
                      <a:pt x="5684" y="11065"/>
                      <a:pt x="5654" y="9697"/>
                    </a:cubicBezTo>
                    <a:cubicBezTo>
                      <a:pt x="5563" y="6445"/>
                      <a:pt x="5654" y="3223"/>
                      <a:pt x="5776" y="61"/>
                    </a:cubicBezTo>
                    <a:lnTo>
                      <a:pt x="5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77"/>
              <p:cNvSpPr/>
              <p:nvPr/>
            </p:nvSpPr>
            <p:spPr>
              <a:xfrm>
                <a:off x="5763300" y="2234375"/>
                <a:ext cx="570375" cy="484075"/>
              </a:xfrm>
              <a:custGeom>
                <a:avLst/>
                <a:gdLst/>
                <a:ahLst/>
                <a:cxnLst/>
                <a:rect l="l" t="t" r="r" b="b"/>
                <a:pathLst>
                  <a:path w="22815" h="19363" extrusionOk="0">
                    <a:moveTo>
                      <a:pt x="1064" y="0"/>
                    </a:moveTo>
                    <a:lnTo>
                      <a:pt x="0" y="7295"/>
                    </a:lnTo>
                    <a:lnTo>
                      <a:pt x="20304" y="19362"/>
                    </a:lnTo>
                    <a:cubicBezTo>
                      <a:pt x="20305" y="19363"/>
                      <a:pt x="20307" y="19363"/>
                      <a:pt x="20309" y="19363"/>
                    </a:cubicBezTo>
                    <a:cubicBezTo>
                      <a:pt x="20429" y="19363"/>
                      <a:pt x="22815" y="18586"/>
                      <a:pt x="22159" y="16201"/>
                    </a:cubicBezTo>
                    <a:lnTo>
                      <a:pt x="10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77"/>
              <p:cNvSpPr/>
              <p:nvPr/>
            </p:nvSpPr>
            <p:spPr>
              <a:xfrm>
                <a:off x="5777725" y="2235875"/>
                <a:ext cx="543350" cy="427850"/>
              </a:xfrm>
              <a:custGeom>
                <a:avLst/>
                <a:gdLst/>
                <a:ahLst/>
                <a:cxnLst/>
                <a:rect l="l" t="t" r="r" b="b"/>
                <a:pathLst>
                  <a:path w="21734" h="17114" extrusionOk="0">
                    <a:moveTo>
                      <a:pt x="548" y="1"/>
                    </a:moveTo>
                    <a:lnTo>
                      <a:pt x="1" y="3952"/>
                    </a:lnTo>
                    <a:lnTo>
                      <a:pt x="21734" y="17114"/>
                    </a:lnTo>
                    <a:cubicBezTo>
                      <a:pt x="21734" y="16870"/>
                      <a:pt x="21734" y="16506"/>
                      <a:pt x="21612" y="16171"/>
                    </a:cubicBezTo>
                    <a:lnTo>
                      <a:pt x="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77"/>
              <p:cNvSpPr/>
              <p:nvPr/>
            </p:nvSpPr>
            <p:spPr>
              <a:xfrm>
                <a:off x="4475275" y="1714475"/>
                <a:ext cx="1413425" cy="834500"/>
              </a:xfrm>
              <a:custGeom>
                <a:avLst/>
                <a:gdLst/>
                <a:ahLst/>
                <a:cxnLst/>
                <a:rect l="l" t="t" r="r" b="b"/>
                <a:pathLst>
                  <a:path w="56537" h="33380" extrusionOk="0">
                    <a:moveTo>
                      <a:pt x="17100" y="1"/>
                    </a:moveTo>
                    <a:cubicBezTo>
                      <a:pt x="9533" y="1"/>
                      <a:pt x="3919" y="2126"/>
                      <a:pt x="2432" y="5872"/>
                    </a:cubicBezTo>
                    <a:lnTo>
                      <a:pt x="0" y="18425"/>
                    </a:lnTo>
                    <a:lnTo>
                      <a:pt x="51643" y="33380"/>
                    </a:lnTo>
                    <a:cubicBezTo>
                      <a:pt x="51612" y="33380"/>
                      <a:pt x="55746" y="21830"/>
                      <a:pt x="56536" y="19975"/>
                    </a:cubicBezTo>
                    <a:cubicBezTo>
                      <a:pt x="56232" y="13927"/>
                      <a:pt x="47539" y="7057"/>
                      <a:pt x="32767" y="2528"/>
                    </a:cubicBezTo>
                    <a:cubicBezTo>
                      <a:pt x="27143" y="804"/>
                      <a:pt x="21752"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77"/>
              <p:cNvSpPr/>
              <p:nvPr/>
            </p:nvSpPr>
            <p:spPr>
              <a:xfrm>
                <a:off x="4474525" y="1714475"/>
                <a:ext cx="1349575" cy="468250"/>
              </a:xfrm>
              <a:custGeom>
                <a:avLst/>
                <a:gdLst/>
                <a:ahLst/>
                <a:cxnLst/>
                <a:rect l="l" t="t" r="r" b="b"/>
                <a:pathLst>
                  <a:path w="53983" h="18730" extrusionOk="0">
                    <a:moveTo>
                      <a:pt x="17086" y="1"/>
                    </a:moveTo>
                    <a:cubicBezTo>
                      <a:pt x="9520" y="1"/>
                      <a:pt x="3919" y="2126"/>
                      <a:pt x="2432" y="5872"/>
                    </a:cubicBezTo>
                    <a:lnTo>
                      <a:pt x="0" y="18425"/>
                    </a:lnTo>
                    <a:lnTo>
                      <a:pt x="1094" y="18729"/>
                    </a:lnTo>
                    <a:lnTo>
                      <a:pt x="8389" y="5203"/>
                    </a:lnTo>
                    <a:cubicBezTo>
                      <a:pt x="8374" y="5203"/>
                      <a:pt x="13274" y="3220"/>
                      <a:pt x="21202" y="3220"/>
                    </a:cubicBezTo>
                    <a:cubicBezTo>
                      <a:pt x="29521" y="3220"/>
                      <a:pt x="41174" y="5403"/>
                      <a:pt x="53983" y="14352"/>
                    </a:cubicBezTo>
                    <a:cubicBezTo>
                      <a:pt x="50396" y="9975"/>
                      <a:pt x="43040" y="5690"/>
                      <a:pt x="32767" y="2528"/>
                    </a:cubicBezTo>
                    <a:cubicBezTo>
                      <a:pt x="27131" y="804"/>
                      <a:pt x="21737" y="1"/>
                      <a:pt x="17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77"/>
              <p:cNvSpPr/>
              <p:nvPr/>
            </p:nvSpPr>
            <p:spPr>
              <a:xfrm>
                <a:off x="4474525" y="1784500"/>
                <a:ext cx="127675" cy="395175"/>
              </a:xfrm>
              <a:custGeom>
                <a:avLst/>
                <a:gdLst/>
                <a:ahLst/>
                <a:cxnLst/>
                <a:rect l="l" t="t" r="r" b="b"/>
                <a:pathLst>
                  <a:path w="5107" h="15807" extrusionOk="0">
                    <a:moveTo>
                      <a:pt x="5107" y="1"/>
                    </a:moveTo>
                    <a:cubicBezTo>
                      <a:pt x="3830" y="822"/>
                      <a:pt x="2918" y="1885"/>
                      <a:pt x="2432" y="3071"/>
                    </a:cubicBezTo>
                    <a:lnTo>
                      <a:pt x="0" y="15624"/>
                    </a:lnTo>
                    <a:lnTo>
                      <a:pt x="608" y="15807"/>
                    </a:lnTo>
                    <a:cubicBezTo>
                      <a:pt x="1520" y="12068"/>
                      <a:pt x="2523" y="8360"/>
                      <a:pt x="3587" y="4682"/>
                    </a:cubicBezTo>
                    <a:cubicBezTo>
                      <a:pt x="3982" y="3071"/>
                      <a:pt x="4529" y="1521"/>
                      <a:pt x="5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77"/>
              <p:cNvSpPr/>
              <p:nvPr/>
            </p:nvSpPr>
            <p:spPr>
              <a:xfrm>
                <a:off x="5259475" y="1951675"/>
                <a:ext cx="585900" cy="563875"/>
              </a:xfrm>
              <a:custGeom>
                <a:avLst/>
                <a:gdLst/>
                <a:ahLst/>
                <a:cxnLst/>
                <a:rect l="l" t="t" r="r" b="b"/>
                <a:pathLst>
                  <a:path w="23436" h="22555" extrusionOk="0">
                    <a:moveTo>
                      <a:pt x="16962" y="1"/>
                    </a:moveTo>
                    <a:cubicBezTo>
                      <a:pt x="15563" y="1582"/>
                      <a:pt x="14226" y="3223"/>
                      <a:pt x="12828" y="4773"/>
                    </a:cubicBezTo>
                    <a:cubicBezTo>
                      <a:pt x="8694" y="9332"/>
                      <a:pt x="4378" y="13740"/>
                      <a:pt x="1" y="18056"/>
                    </a:cubicBezTo>
                    <a:lnTo>
                      <a:pt x="15563" y="22554"/>
                    </a:lnTo>
                    <a:cubicBezTo>
                      <a:pt x="17630" y="18573"/>
                      <a:pt x="19515" y="14500"/>
                      <a:pt x="21369" y="10457"/>
                    </a:cubicBezTo>
                    <a:cubicBezTo>
                      <a:pt x="22038" y="8937"/>
                      <a:pt x="22737" y="7448"/>
                      <a:pt x="23436" y="5928"/>
                    </a:cubicBezTo>
                    <a:cubicBezTo>
                      <a:pt x="22068" y="3922"/>
                      <a:pt x="19849" y="1886"/>
                      <a:pt x="16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77"/>
              <p:cNvSpPr/>
              <p:nvPr/>
            </p:nvSpPr>
            <p:spPr>
              <a:xfrm>
                <a:off x="4428150" y="1993075"/>
                <a:ext cx="1386850" cy="718950"/>
              </a:xfrm>
              <a:custGeom>
                <a:avLst/>
                <a:gdLst/>
                <a:ahLst/>
                <a:cxnLst/>
                <a:rect l="l" t="t" r="r" b="b"/>
                <a:pathLst>
                  <a:path w="55474" h="28758" extrusionOk="0">
                    <a:moveTo>
                      <a:pt x="16787" y="0"/>
                    </a:moveTo>
                    <a:cubicBezTo>
                      <a:pt x="9103" y="0"/>
                      <a:pt x="3321" y="2291"/>
                      <a:pt x="2007" y="6521"/>
                    </a:cubicBezTo>
                    <a:cubicBezTo>
                      <a:pt x="1" y="13148"/>
                      <a:pt x="9849" y="22084"/>
                      <a:pt x="24044" y="26430"/>
                    </a:cubicBezTo>
                    <a:cubicBezTo>
                      <a:pt x="29218" y="28004"/>
                      <a:pt x="34258" y="28757"/>
                      <a:pt x="38672" y="28757"/>
                    </a:cubicBezTo>
                    <a:cubicBezTo>
                      <a:pt x="46369" y="28757"/>
                      <a:pt x="52162" y="26466"/>
                      <a:pt x="53437" y="22236"/>
                    </a:cubicBezTo>
                    <a:cubicBezTo>
                      <a:pt x="55473" y="15579"/>
                      <a:pt x="45625" y="6673"/>
                      <a:pt x="31400" y="2327"/>
                    </a:cubicBezTo>
                    <a:cubicBezTo>
                      <a:pt x="26226" y="754"/>
                      <a:pt x="21194" y="0"/>
                      <a:pt x="1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77"/>
              <p:cNvSpPr/>
              <p:nvPr/>
            </p:nvSpPr>
            <p:spPr>
              <a:xfrm>
                <a:off x="4574050" y="1992725"/>
                <a:ext cx="1241700" cy="712025"/>
              </a:xfrm>
              <a:custGeom>
                <a:avLst/>
                <a:gdLst/>
                <a:ahLst/>
                <a:cxnLst/>
                <a:rect l="l" t="t" r="r" b="b"/>
                <a:pathLst>
                  <a:path w="49668" h="28481" extrusionOk="0">
                    <a:moveTo>
                      <a:pt x="10945" y="0"/>
                    </a:moveTo>
                    <a:cubicBezTo>
                      <a:pt x="6490" y="0"/>
                      <a:pt x="2674" y="768"/>
                      <a:pt x="1" y="2219"/>
                    </a:cubicBezTo>
                    <a:cubicBezTo>
                      <a:pt x="1865" y="1846"/>
                      <a:pt x="3811" y="1609"/>
                      <a:pt x="5813" y="1609"/>
                    </a:cubicBezTo>
                    <a:cubicBezTo>
                      <a:pt x="5932" y="1609"/>
                      <a:pt x="6052" y="1610"/>
                      <a:pt x="6171" y="1611"/>
                    </a:cubicBezTo>
                    <a:cubicBezTo>
                      <a:pt x="14895" y="1854"/>
                      <a:pt x="23740" y="5350"/>
                      <a:pt x="30701" y="10487"/>
                    </a:cubicBezTo>
                    <a:cubicBezTo>
                      <a:pt x="35594" y="14013"/>
                      <a:pt x="41917" y="20517"/>
                      <a:pt x="38269" y="26992"/>
                    </a:cubicBezTo>
                    <a:cubicBezTo>
                      <a:pt x="37965" y="27508"/>
                      <a:pt x="37631" y="27995"/>
                      <a:pt x="37266" y="28481"/>
                    </a:cubicBezTo>
                    <a:cubicBezTo>
                      <a:pt x="42707" y="27751"/>
                      <a:pt x="46597" y="25593"/>
                      <a:pt x="47601" y="22250"/>
                    </a:cubicBezTo>
                    <a:cubicBezTo>
                      <a:pt x="49667" y="15593"/>
                      <a:pt x="39789" y="6687"/>
                      <a:pt x="25564" y="2341"/>
                    </a:cubicBezTo>
                    <a:cubicBezTo>
                      <a:pt x="20392" y="753"/>
                      <a:pt x="15356" y="0"/>
                      <a:pt x="10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77"/>
              <p:cNvSpPr/>
              <p:nvPr/>
            </p:nvSpPr>
            <p:spPr>
              <a:xfrm>
                <a:off x="4966925" y="2067200"/>
                <a:ext cx="412650" cy="234050"/>
              </a:xfrm>
              <a:custGeom>
                <a:avLst/>
                <a:gdLst/>
                <a:ahLst/>
                <a:cxnLst/>
                <a:rect l="l" t="t" r="r" b="b"/>
                <a:pathLst>
                  <a:path w="16506" h="9362" extrusionOk="0">
                    <a:moveTo>
                      <a:pt x="487" y="2857"/>
                    </a:moveTo>
                    <a:cubicBezTo>
                      <a:pt x="0" y="4924"/>
                      <a:pt x="3101" y="7386"/>
                      <a:pt x="7387" y="8359"/>
                    </a:cubicBezTo>
                    <a:cubicBezTo>
                      <a:pt x="11703" y="9362"/>
                      <a:pt x="15563" y="8511"/>
                      <a:pt x="16019" y="6505"/>
                    </a:cubicBezTo>
                    <a:cubicBezTo>
                      <a:pt x="16505" y="4468"/>
                      <a:pt x="13405" y="1976"/>
                      <a:pt x="9119" y="1003"/>
                    </a:cubicBezTo>
                    <a:cubicBezTo>
                      <a:pt x="4864" y="0"/>
                      <a:pt x="973" y="851"/>
                      <a:pt x="487" y="28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77"/>
              <p:cNvSpPr/>
              <p:nvPr/>
            </p:nvSpPr>
            <p:spPr>
              <a:xfrm>
                <a:off x="4967675" y="2122650"/>
                <a:ext cx="400500" cy="163800"/>
              </a:xfrm>
              <a:custGeom>
                <a:avLst/>
                <a:gdLst/>
                <a:ahLst/>
                <a:cxnLst/>
                <a:rect l="l" t="t" r="r" b="b"/>
                <a:pathLst>
                  <a:path w="16020" h="6552" extrusionOk="0">
                    <a:moveTo>
                      <a:pt x="761" y="1"/>
                    </a:moveTo>
                    <a:cubicBezTo>
                      <a:pt x="609" y="183"/>
                      <a:pt x="487" y="427"/>
                      <a:pt x="457" y="639"/>
                    </a:cubicBezTo>
                    <a:cubicBezTo>
                      <a:pt x="1" y="2706"/>
                      <a:pt x="3071" y="5168"/>
                      <a:pt x="7357" y="6110"/>
                    </a:cubicBezTo>
                    <a:cubicBezTo>
                      <a:pt x="8607" y="6410"/>
                      <a:pt x="9817" y="6551"/>
                      <a:pt x="10917" y="6551"/>
                    </a:cubicBezTo>
                    <a:cubicBezTo>
                      <a:pt x="13612" y="6551"/>
                      <a:pt x="15644" y="5703"/>
                      <a:pt x="15989" y="4256"/>
                    </a:cubicBezTo>
                    <a:cubicBezTo>
                      <a:pt x="16019" y="4226"/>
                      <a:pt x="16019" y="4135"/>
                      <a:pt x="16019" y="4074"/>
                    </a:cubicBezTo>
                    <a:lnTo>
                      <a:pt x="16019" y="4074"/>
                    </a:lnTo>
                    <a:cubicBezTo>
                      <a:pt x="15279" y="5144"/>
                      <a:pt x="13451" y="5741"/>
                      <a:pt x="11168" y="5741"/>
                    </a:cubicBezTo>
                    <a:cubicBezTo>
                      <a:pt x="10080" y="5741"/>
                      <a:pt x="8888" y="5605"/>
                      <a:pt x="7661" y="5320"/>
                    </a:cubicBezTo>
                    <a:cubicBezTo>
                      <a:pt x="3527" y="4317"/>
                      <a:pt x="518" y="2007"/>
                      <a:pt x="76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77"/>
              <p:cNvSpPr/>
              <p:nvPr/>
            </p:nvSpPr>
            <p:spPr>
              <a:xfrm>
                <a:off x="4509475" y="2108225"/>
                <a:ext cx="413400" cy="234825"/>
              </a:xfrm>
              <a:custGeom>
                <a:avLst/>
                <a:gdLst/>
                <a:ahLst/>
                <a:cxnLst/>
                <a:rect l="l" t="t" r="r" b="b"/>
                <a:pathLst>
                  <a:path w="16536" h="9393" extrusionOk="0">
                    <a:moveTo>
                      <a:pt x="517" y="2888"/>
                    </a:moveTo>
                    <a:cubicBezTo>
                      <a:pt x="0" y="4955"/>
                      <a:pt x="3131" y="7417"/>
                      <a:pt x="7417" y="8390"/>
                    </a:cubicBezTo>
                    <a:cubicBezTo>
                      <a:pt x="11703" y="9393"/>
                      <a:pt x="15593" y="8542"/>
                      <a:pt x="16049" y="6536"/>
                    </a:cubicBezTo>
                    <a:cubicBezTo>
                      <a:pt x="16536" y="4499"/>
                      <a:pt x="13435" y="2007"/>
                      <a:pt x="9119" y="1034"/>
                    </a:cubicBezTo>
                    <a:cubicBezTo>
                      <a:pt x="4833" y="0"/>
                      <a:pt x="1003"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77"/>
              <p:cNvSpPr/>
              <p:nvPr/>
            </p:nvSpPr>
            <p:spPr>
              <a:xfrm>
                <a:off x="4509475" y="2164450"/>
                <a:ext cx="402000" cy="163775"/>
              </a:xfrm>
              <a:custGeom>
                <a:avLst/>
                <a:gdLst/>
                <a:ahLst/>
                <a:cxnLst/>
                <a:rect l="l" t="t" r="r" b="b"/>
                <a:pathLst>
                  <a:path w="16080" h="6551" extrusionOk="0">
                    <a:moveTo>
                      <a:pt x="821" y="1"/>
                    </a:moveTo>
                    <a:lnTo>
                      <a:pt x="821" y="1"/>
                    </a:lnTo>
                    <a:cubicBezTo>
                      <a:pt x="669" y="183"/>
                      <a:pt x="547" y="426"/>
                      <a:pt x="517" y="639"/>
                    </a:cubicBezTo>
                    <a:cubicBezTo>
                      <a:pt x="0" y="2706"/>
                      <a:pt x="3131" y="5168"/>
                      <a:pt x="7417" y="6110"/>
                    </a:cubicBezTo>
                    <a:cubicBezTo>
                      <a:pt x="8659" y="6410"/>
                      <a:pt x="9865" y="6551"/>
                      <a:pt x="10964" y="6551"/>
                    </a:cubicBezTo>
                    <a:cubicBezTo>
                      <a:pt x="13656" y="6551"/>
                      <a:pt x="15704" y="5703"/>
                      <a:pt x="16049" y="4256"/>
                    </a:cubicBezTo>
                    <a:cubicBezTo>
                      <a:pt x="16080" y="4226"/>
                      <a:pt x="16080" y="4135"/>
                      <a:pt x="16080" y="4074"/>
                    </a:cubicBezTo>
                    <a:lnTo>
                      <a:pt x="16080" y="4074"/>
                    </a:lnTo>
                    <a:cubicBezTo>
                      <a:pt x="15339" y="5144"/>
                      <a:pt x="13511" y="5740"/>
                      <a:pt x="11228" y="5740"/>
                    </a:cubicBezTo>
                    <a:cubicBezTo>
                      <a:pt x="10140" y="5740"/>
                      <a:pt x="8948" y="5605"/>
                      <a:pt x="7721" y="5320"/>
                    </a:cubicBezTo>
                    <a:cubicBezTo>
                      <a:pt x="3587" y="4317"/>
                      <a:pt x="578" y="2007"/>
                      <a:pt x="82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77"/>
              <p:cNvSpPr/>
              <p:nvPr/>
            </p:nvSpPr>
            <p:spPr>
              <a:xfrm>
                <a:off x="5311150" y="2362025"/>
                <a:ext cx="413400" cy="234825"/>
              </a:xfrm>
              <a:custGeom>
                <a:avLst/>
                <a:gdLst/>
                <a:ahLst/>
                <a:cxnLst/>
                <a:rect l="l" t="t" r="r" b="b"/>
                <a:pathLst>
                  <a:path w="16536" h="9393" extrusionOk="0">
                    <a:moveTo>
                      <a:pt x="517" y="2888"/>
                    </a:moveTo>
                    <a:cubicBezTo>
                      <a:pt x="1" y="4925"/>
                      <a:pt x="3131" y="7417"/>
                      <a:pt x="7417" y="8390"/>
                    </a:cubicBezTo>
                    <a:cubicBezTo>
                      <a:pt x="11703" y="9393"/>
                      <a:pt x="15594" y="8542"/>
                      <a:pt x="16050" y="6536"/>
                    </a:cubicBezTo>
                    <a:cubicBezTo>
                      <a:pt x="16536" y="4469"/>
                      <a:pt x="13436" y="2007"/>
                      <a:pt x="9119" y="1034"/>
                    </a:cubicBezTo>
                    <a:cubicBezTo>
                      <a:pt x="4834" y="1"/>
                      <a:pt x="1004"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77"/>
              <p:cNvSpPr/>
              <p:nvPr/>
            </p:nvSpPr>
            <p:spPr>
              <a:xfrm>
                <a:off x="5311150" y="2418250"/>
                <a:ext cx="402025" cy="163800"/>
              </a:xfrm>
              <a:custGeom>
                <a:avLst/>
                <a:gdLst/>
                <a:ahLst/>
                <a:cxnLst/>
                <a:rect l="l" t="t" r="r" b="b"/>
                <a:pathLst>
                  <a:path w="16081" h="6552" extrusionOk="0">
                    <a:moveTo>
                      <a:pt x="791" y="1"/>
                    </a:moveTo>
                    <a:lnTo>
                      <a:pt x="791" y="1"/>
                    </a:lnTo>
                    <a:cubicBezTo>
                      <a:pt x="639" y="183"/>
                      <a:pt x="548" y="396"/>
                      <a:pt x="517" y="639"/>
                    </a:cubicBezTo>
                    <a:cubicBezTo>
                      <a:pt x="1" y="2676"/>
                      <a:pt x="3131" y="5168"/>
                      <a:pt x="7417" y="6110"/>
                    </a:cubicBezTo>
                    <a:cubicBezTo>
                      <a:pt x="8659" y="6410"/>
                      <a:pt x="9865" y="6551"/>
                      <a:pt x="10964" y="6551"/>
                    </a:cubicBezTo>
                    <a:cubicBezTo>
                      <a:pt x="13657" y="6551"/>
                      <a:pt x="15704" y="5703"/>
                      <a:pt x="16050" y="4256"/>
                    </a:cubicBezTo>
                    <a:cubicBezTo>
                      <a:pt x="16080" y="4195"/>
                      <a:pt x="16080" y="4135"/>
                      <a:pt x="16080" y="4043"/>
                    </a:cubicBezTo>
                    <a:lnTo>
                      <a:pt x="16080" y="4043"/>
                    </a:lnTo>
                    <a:cubicBezTo>
                      <a:pt x="15338" y="5137"/>
                      <a:pt x="13503" y="5726"/>
                      <a:pt x="11214" y="5726"/>
                    </a:cubicBezTo>
                    <a:cubicBezTo>
                      <a:pt x="10129" y="5726"/>
                      <a:pt x="8943" y="5594"/>
                      <a:pt x="7721" y="5320"/>
                    </a:cubicBezTo>
                    <a:cubicBezTo>
                      <a:pt x="3587" y="4317"/>
                      <a:pt x="578" y="2007"/>
                      <a:pt x="79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77"/>
              <p:cNvSpPr/>
              <p:nvPr/>
            </p:nvSpPr>
            <p:spPr>
              <a:xfrm>
                <a:off x="4903850" y="2431175"/>
                <a:ext cx="359450" cy="205200"/>
              </a:xfrm>
              <a:custGeom>
                <a:avLst/>
                <a:gdLst/>
                <a:ahLst/>
                <a:cxnLst/>
                <a:rect l="l" t="t" r="r" b="b"/>
                <a:pathLst>
                  <a:path w="14378" h="8208" extrusionOk="0">
                    <a:moveTo>
                      <a:pt x="426" y="2523"/>
                    </a:moveTo>
                    <a:cubicBezTo>
                      <a:pt x="1" y="4286"/>
                      <a:pt x="2706" y="6475"/>
                      <a:pt x="6414" y="7326"/>
                    </a:cubicBezTo>
                    <a:cubicBezTo>
                      <a:pt x="10153" y="8207"/>
                      <a:pt x="13527" y="7478"/>
                      <a:pt x="13952" y="5685"/>
                    </a:cubicBezTo>
                    <a:cubicBezTo>
                      <a:pt x="14378" y="3922"/>
                      <a:pt x="11673" y="1794"/>
                      <a:pt x="7934" y="882"/>
                    </a:cubicBezTo>
                    <a:cubicBezTo>
                      <a:pt x="4195" y="1"/>
                      <a:pt x="852" y="730"/>
                      <a:pt x="426" y="2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77"/>
              <p:cNvSpPr/>
              <p:nvPr/>
            </p:nvSpPr>
            <p:spPr>
              <a:xfrm>
                <a:off x="4903850" y="2479800"/>
                <a:ext cx="349575" cy="143125"/>
              </a:xfrm>
              <a:custGeom>
                <a:avLst/>
                <a:gdLst/>
                <a:ahLst/>
                <a:cxnLst/>
                <a:rect l="l" t="t" r="r" b="b"/>
                <a:pathLst>
                  <a:path w="13983" h="5725" extrusionOk="0">
                    <a:moveTo>
                      <a:pt x="700" y="1"/>
                    </a:moveTo>
                    <a:lnTo>
                      <a:pt x="700" y="1"/>
                    </a:lnTo>
                    <a:cubicBezTo>
                      <a:pt x="578" y="183"/>
                      <a:pt x="457" y="366"/>
                      <a:pt x="426" y="578"/>
                    </a:cubicBezTo>
                    <a:cubicBezTo>
                      <a:pt x="1" y="2341"/>
                      <a:pt x="2706" y="4469"/>
                      <a:pt x="6414" y="5351"/>
                    </a:cubicBezTo>
                    <a:cubicBezTo>
                      <a:pt x="7489" y="5604"/>
                      <a:pt x="8535" y="5724"/>
                      <a:pt x="9488" y="5724"/>
                    </a:cubicBezTo>
                    <a:cubicBezTo>
                      <a:pt x="11850" y="5724"/>
                      <a:pt x="13649" y="4987"/>
                      <a:pt x="13952" y="3709"/>
                    </a:cubicBezTo>
                    <a:cubicBezTo>
                      <a:pt x="13983" y="3648"/>
                      <a:pt x="13983" y="3588"/>
                      <a:pt x="13983" y="3527"/>
                    </a:cubicBezTo>
                    <a:lnTo>
                      <a:pt x="13983" y="3527"/>
                    </a:lnTo>
                    <a:cubicBezTo>
                      <a:pt x="13362" y="4457"/>
                      <a:pt x="11758" y="4980"/>
                      <a:pt x="9753" y="4980"/>
                    </a:cubicBezTo>
                    <a:cubicBezTo>
                      <a:pt x="8809" y="4980"/>
                      <a:pt x="7778" y="4864"/>
                      <a:pt x="6718" y="4621"/>
                    </a:cubicBezTo>
                    <a:cubicBezTo>
                      <a:pt x="3131" y="3800"/>
                      <a:pt x="457" y="1733"/>
                      <a:pt x="700"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77"/>
              <p:cNvSpPr/>
              <p:nvPr/>
            </p:nvSpPr>
            <p:spPr>
              <a:xfrm>
                <a:off x="5014800" y="2304850"/>
                <a:ext cx="216600" cy="145900"/>
              </a:xfrm>
              <a:custGeom>
                <a:avLst/>
                <a:gdLst/>
                <a:ahLst/>
                <a:cxnLst/>
                <a:rect l="l" t="t" r="r" b="b"/>
                <a:pathLst>
                  <a:path w="8664" h="5836" extrusionOk="0">
                    <a:moveTo>
                      <a:pt x="2149" y="0"/>
                    </a:moveTo>
                    <a:cubicBezTo>
                      <a:pt x="1800" y="0"/>
                      <a:pt x="1438" y="22"/>
                      <a:pt x="1064" y="69"/>
                    </a:cubicBezTo>
                    <a:lnTo>
                      <a:pt x="0" y="2865"/>
                    </a:lnTo>
                    <a:cubicBezTo>
                      <a:pt x="0" y="2865"/>
                      <a:pt x="1338" y="4689"/>
                      <a:pt x="3131" y="5358"/>
                    </a:cubicBezTo>
                    <a:cubicBezTo>
                      <a:pt x="4137" y="5750"/>
                      <a:pt x="5354" y="5836"/>
                      <a:pt x="6228" y="5836"/>
                    </a:cubicBezTo>
                    <a:cubicBezTo>
                      <a:pt x="6912" y="5836"/>
                      <a:pt x="7387" y="5783"/>
                      <a:pt x="7387" y="5783"/>
                    </a:cubicBezTo>
                    <a:lnTo>
                      <a:pt x="8663" y="3108"/>
                    </a:lnTo>
                    <a:cubicBezTo>
                      <a:pt x="8663" y="3108"/>
                      <a:pt x="6332" y="0"/>
                      <a:pt x="2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77"/>
              <p:cNvSpPr/>
              <p:nvPr/>
            </p:nvSpPr>
            <p:spPr>
              <a:xfrm>
                <a:off x="5059625" y="2306550"/>
                <a:ext cx="121625" cy="136800"/>
              </a:xfrm>
              <a:custGeom>
                <a:avLst/>
                <a:gdLst/>
                <a:ahLst/>
                <a:cxnLst/>
                <a:rect l="l" t="t" r="r" b="b"/>
                <a:pathLst>
                  <a:path w="4865" h="5472" extrusionOk="0">
                    <a:moveTo>
                      <a:pt x="1338" y="1"/>
                    </a:moveTo>
                    <a:lnTo>
                      <a:pt x="1095" y="700"/>
                    </a:lnTo>
                    <a:cubicBezTo>
                      <a:pt x="730" y="1976"/>
                      <a:pt x="396" y="3283"/>
                      <a:pt x="1" y="4560"/>
                    </a:cubicBezTo>
                    <a:cubicBezTo>
                      <a:pt x="396" y="4864"/>
                      <a:pt x="852" y="5107"/>
                      <a:pt x="1308" y="5290"/>
                    </a:cubicBezTo>
                    <a:cubicBezTo>
                      <a:pt x="1490" y="5381"/>
                      <a:pt x="1703" y="5442"/>
                      <a:pt x="1916" y="5472"/>
                    </a:cubicBezTo>
                    <a:cubicBezTo>
                      <a:pt x="2828" y="4043"/>
                      <a:pt x="3831" y="2645"/>
                      <a:pt x="4864" y="1308"/>
                    </a:cubicBezTo>
                    <a:cubicBezTo>
                      <a:pt x="4043" y="730"/>
                      <a:pt x="2828" y="153"/>
                      <a:pt x="1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77"/>
              <p:cNvSpPr/>
              <p:nvPr/>
            </p:nvSpPr>
            <p:spPr>
              <a:xfrm>
                <a:off x="5014025" y="2376475"/>
                <a:ext cx="184700" cy="74275"/>
              </a:xfrm>
              <a:custGeom>
                <a:avLst/>
                <a:gdLst/>
                <a:ahLst/>
                <a:cxnLst/>
                <a:rect l="l" t="t" r="r" b="b"/>
                <a:pathLst>
                  <a:path w="7388" h="2971" extrusionOk="0">
                    <a:moveTo>
                      <a:pt x="1" y="0"/>
                    </a:moveTo>
                    <a:lnTo>
                      <a:pt x="1" y="0"/>
                    </a:lnTo>
                    <a:cubicBezTo>
                      <a:pt x="1" y="0"/>
                      <a:pt x="1338" y="1824"/>
                      <a:pt x="3132" y="2493"/>
                    </a:cubicBezTo>
                    <a:cubicBezTo>
                      <a:pt x="4121" y="2885"/>
                      <a:pt x="5339" y="2971"/>
                      <a:pt x="6219" y="2971"/>
                    </a:cubicBezTo>
                    <a:cubicBezTo>
                      <a:pt x="6907" y="2971"/>
                      <a:pt x="7387" y="2918"/>
                      <a:pt x="7387" y="2918"/>
                    </a:cubicBezTo>
                    <a:cubicBezTo>
                      <a:pt x="7387" y="2918"/>
                      <a:pt x="4712" y="9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77"/>
              <p:cNvSpPr/>
              <p:nvPr/>
            </p:nvSpPr>
            <p:spPr>
              <a:xfrm>
                <a:off x="5464650" y="464575"/>
                <a:ext cx="1645950" cy="70700"/>
              </a:xfrm>
              <a:custGeom>
                <a:avLst/>
                <a:gdLst/>
                <a:ahLst/>
                <a:cxnLst/>
                <a:rect l="l" t="t" r="r" b="b"/>
                <a:pathLst>
                  <a:path w="65838" h="2828" extrusionOk="0">
                    <a:moveTo>
                      <a:pt x="1" y="1"/>
                    </a:moveTo>
                    <a:lnTo>
                      <a:pt x="1" y="2828"/>
                    </a:lnTo>
                    <a:lnTo>
                      <a:pt x="65838" y="2828"/>
                    </a:lnTo>
                    <a:lnTo>
                      <a:pt x="65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77"/>
              <p:cNvSpPr/>
              <p:nvPr/>
            </p:nvSpPr>
            <p:spPr>
              <a:xfrm>
                <a:off x="5431975" y="504850"/>
                <a:ext cx="1717375" cy="221150"/>
              </a:xfrm>
              <a:custGeom>
                <a:avLst/>
                <a:gdLst/>
                <a:ahLst/>
                <a:cxnLst/>
                <a:rect l="l" t="t" r="r" b="b"/>
                <a:pathLst>
                  <a:path w="68695" h="8846" extrusionOk="0">
                    <a:moveTo>
                      <a:pt x="1" y="1"/>
                    </a:moveTo>
                    <a:lnTo>
                      <a:pt x="4286" y="7934"/>
                    </a:lnTo>
                    <a:cubicBezTo>
                      <a:pt x="4286" y="7934"/>
                      <a:pt x="14530" y="8846"/>
                      <a:pt x="34378" y="8846"/>
                    </a:cubicBezTo>
                    <a:cubicBezTo>
                      <a:pt x="54227" y="8846"/>
                      <a:pt x="64470" y="7934"/>
                      <a:pt x="64470" y="7934"/>
                    </a:cubicBezTo>
                    <a:lnTo>
                      <a:pt x="686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77"/>
              <p:cNvSpPr/>
              <p:nvPr/>
            </p:nvSpPr>
            <p:spPr>
              <a:xfrm>
                <a:off x="5431975" y="504850"/>
                <a:ext cx="326025" cy="212050"/>
              </a:xfrm>
              <a:custGeom>
                <a:avLst/>
                <a:gdLst/>
                <a:ahLst/>
                <a:cxnLst/>
                <a:rect l="l" t="t" r="r" b="b"/>
                <a:pathLst>
                  <a:path w="13041" h="8482" extrusionOk="0">
                    <a:moveTo>
                      <a:pt x="1" y="1"/>
                    </a:moveTo>
                    <a:lnTo>
                      <a:pt x="4256" y="7934"/>
                    </a:lnTo>
                    <a:cubicBezTo>
                      <a:pt x="4256" y="7934"/>
                      <a:pt x="7204" y="8208"/>
                      <a:pt x="13040" y="8481"/>
                    </a:cubicBezTo>
                    <a:cubicBezTo>
                      <a:pt x="11551" y="5715"/>
                      <a:pt x="9879" y="2554"/>
                      <a:pt x="8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7"/>
              <p:cNvSpPr/>
              <p:nvPr/>
            </p:nvSpPr>
            <p:spPr>
              <a:xfrm>
                <a:off x="6697950" y="504850"/>
                <a:ext cx="452175" cy="215850"/>
              </a:xfrm>
              <a:custGeom>
                <a:avLst/>
                <a:gdLst/>
                <a:ahLst/>
                <a:cxnLst/>
                <a:rect l="l" t="t" r="r" b="b"/>
                <a:pathLst>
                  <a:path w="18087" h="8634" extrusionOk="0">
                    <a:moveTo>
                      <a:pt x="4469" y="1"/>
                    </a:moveTo>
                    <a:cubicBezTo>
                      <a:pt x="3101" y="3436"/>
                      <a:pt x="1369" y="6414"/>
                      <a:pt x="1" y="8633"/>
                    </a:cubicBezTo>
                    <a:cubicBezTo>
                      <a:pt x="9180" y="8360"/>
                      <a:pt x="13831" y="7934"/>
                      <a:pt x="13831" y="7934"/>
                    </a:cubicBezTo>
                    <a:lnTo>
                      <a:pt x="1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7"/>
              <p:cNvSpPr/>
              <p:nvPr/>
            </p:nvSpPr>
            <p:spPr>
              <a:xfrm>
                <a:off x="5708575" y="504850"/>
                <a:ext cx="196850" cy="216600"/>
              </a:xfrm>
              <a:custGeom>
                <a:avLst/>
                <a:gdLst/>
                <a:ahLst/>
                <a:cxnLst/>
                <a:rect l="l" t="t" r="r" b="b"/>
                <a:pathLst>
                  <a:path w="7874" h="8664" extrusionOk="0">
                    <a:moveTo>
                      <a:pt x="1" y="1"/>
                    </a:moveTo>
                    <a:cubicBezTo>
                      <a:pt x="1520" y="2919"/>
                      <a:pt x="3314" y="6110"/>
                      <a:pt x="4712" y="8542"/>
                    </a:cubicBezTo>
                    <a:cubicBezTo>
                      <a:pt x="5685" y="8603"/>
                      <a:pt x="6749" y="8633"/>
                      <a:pt x="7873" y="8664"/>
                    </a:cubicBezTo>
                    <a:cubicBezTo>
                      <a:pt x="5958" y="6779"/>
                      <a:pt x="3618" y="3922"/>
                      <a:pt x="13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7"/>
              <p:cNvSpPr/>
              <p:nvPr/>
            </p:nvSpPr>
            <p:spPr>
              <a:xfrm>
                <a:off x="5883350" y="1241950"/>
                <a:ext cx="407325" cy="299425"/>
              </a:xfrm>
              <a:custGeom>
                <a:avLst/>
                <a:gdLst/>
                <a:ahLst/>
                <a:cxnLst/>
                <a:rect l="l" t="t" r="r" b="b"/>
                <a:pathLst>
                  <a:path w="16293" h="11977" extrusionOk="0">
                    <a:moveTo>
                      <a:pt x="16293" y="1"/>
                    </a:moveTo>
                    <a:lnTo>
                      <a:pt x="2128" y="1703"/>
                    </a:lnTo>
                    <a:cubicBezTo>
                      <a:pt x="1" y="5867"/>
                      <a:pt x="2128" y="10973"/>
                      <a:pt x="2128" y="10973"/>
                    </a:cubicBezTo>
                    <a:lnTo>
                      <a:pt x="16293" y="11976"/>
                    </a:lnTo>
                    <a:lnTo>
                      <a:pt x="16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7"/>
              <p:cNvSpPr/>
              <p:nvPr/>
            </p:nvSpPr>
            <p:spPr>
              <a:xfrm>
                <a:off x="5883350" y="1241200"/>
                <a:ext cx="407325" cy="275100"/>
              </a:xfrm>
              <a:custGeom>
                <a:avLst/>
                <a:gdLst/>
                <a:ahLst/>
                <a:cxnLst/>
                <a:rect l="l" t="t" r="r" b="b"/>
                <a:pathLst>
                  <a:path w="16293" h="11004" extrusionOk="0">
                    <a:moveTo>
                      <a:pt x="16293" y="0"/>
                    </a:moveTo>
                    <a:lnTo>
                      <a:pt x="2128" y="1702"/>
                    </a:lnTo>
                    <a:cubicBezTo>
                      <a:pt x="1" y="5836"/>
                      <a:pt x="2128" y="10973"/>
                      <a:pt x="2128" y="10973"/>
                    </a:cubicBezTo>
                    <a:lnTo>
                      <a:pt x="2493" y="11003"/>
                    </a:lnTo>
                    <a:lnTo>
                      <a:pt x="2493" y="10943"/>
                    </a:lnTo>
                    <a:cubicBezTo>
                      <a:pt x="3071" y="8663"/>
                      <a:pt x="4347" y="6991"/>
                      <a:pt x="5958" y="5289"/>
                    </a:cubicBezTo>
                    <a:cubicBezTo>
                      <a:pt x="9788" y="1186"/>
                      <a:pt x="16292" y="0"/>
                      <a:pt x="1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7"/>
              <p:cNvSpPr/>
              <p:nvPr/>
            </p:nvSpPr>
            <p:spPr>
              <a:xfrm>
                <a:off x="6255700" y="1241200"/>
                <a:ext cx="69925" cy="300175"/>
              </a:xfrm>
              <a:custGeom>
                <a:avLst/>
                <a:gdLst/>
                <a:ahLst/>
                <a:cxnLst/>
                <a:rect l="l" t="t" r="r" b="b"/>
                <a:pathLst>
                  <a:path w="2797" h="12007" extrusionOk="0">
                    <a:moveTo>
                      <a:pt x="1399" y="0"/>
                    </a:moveTo>
                    <a:cubicBezTo>
                      <a:pt x="639" y="0"/>
                      <a:pt x="1" y="2645"/>
                      <a:pt x="1" y="5988"/>
                    </a:cubicBezTo>
                    <a:cubicBezTo>
                      <a:pt x="1" y="9301"/>
                      <a:pt x="608" y="12006"/>
                      <a:pt x="1399" y="12006"/>
                    </a:cubicBezTo>
                    <a:cubicBezTo>
                      <a:pt x="2159" y="12006"/>
                      <a:pt x="2797" y="9301"/>
                      <a:pt x="2797" y="5988"/>
                    </a:cubicBezTo>
                    <a:cubicBezTo>
                      <a:pt x="2797" y="2705"/>
                      <a:pt x="2189" y="0"/>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7"/>
              <p:cNvSpPr/>
              <p:nvPr/>
            </p:nvSpPr>
            <p:spPr>
              <a:xfrm>
                <a:off x="4477550" y="1988925"/>
                <a:ext cx="1294350" cy="560050"/>
              </a:xfrm>
              <a:custGeom>
                <a:avLst/>
                <a:gdLst/>
                <a:ahLst/>
                <a:cxnLst/>
                <a:rect l="l" t="t" r="r" b="b"/>
                <a:pathLst>
                  <a:path w="51774" h="22402" extrusionOk="0">
                    <a:moveTo>
                      <a:pt x="64" y="6509"/>
                    </a:moveTo>
                    <a:cubicBezTo>
                      <a:pt x="17" y="6642"/>
                      <a:pt x="1" y="6718"/>
                      <a:pt x="1" y="6718"/>
                    </a:cubicBezTo>
                    <a:lnTo>
                      <a:pt x="64" y="6509"/>
                    </a:lnTo>
                    <a:close/>
                    <a:moveTo>
                      <a:pt x="15115" y="0"/>
                    </a:moveTo>
                    <a:cubicBezTo>
                      <a:pt x="14203" y="0"/>
                      <a:pt x="13314" y="31"/>
                      <a:pt x="12463" y="92"/>
                    </a:cubicBezTo>
                    <a:cubicBezTo>
                      <a:pt x="10700" y="213"/>
                      <a:pt x="9119" y="487"/>
                      <a:pt x="7630" y="851"/>
                    </a:cubicBezTo>
                    <a:cubicBezTo>
                      <a:pt x="6141" y="1216"/>
                      <a:pt x="4864" y="1733"/>
                      <a:pt x="3800" y="2341"/>
                    </a:cubicBezTo>
                    <a:cubicBezTo>
                      <a:pt x="2736" y="2949"/>
                      <a:pt x="1885" y="3617"/>
                      <a:pt x="1338" y="4317"/>
                    </a:cubicBezTo>
                    <a:cubicBezTo>
                      <a:pt x="730" y="4955"/>
                      <a:pt x="426" y="5624"/>
                      <a:pt x="213" y="6019"/>
                    </a:cubicBezTo>
                    <a:lnTo>
                      <a:pt x="64" y="6509"/>
                    </a:lnTo>
                    <a:lnTo>
                      <a:pt x="64" y="6509"/>
                    </a:lnTo>
                    <a:cubicBezTo>
                      <a:pt x="107" y="6388"/>
                      <a:pt x="173" y="6220"/>
                      <a:pt x="274" y="6019"/>
                    </a:cubicBezTo>
                    <a:cubicBezTo>
                      <a:pt x="487" y="5624"/>
                      <a:pt x="821" y="4985"/>
                      <a:pt x="1399" y="4347"/>
                    </a:cubicBezTo>
                    <a:cubicBezTo>
                      <a:pt x="2007" y="3678"/>
                      <a:pt x="2858" y="3040"/>
                      <a:pt x="3922" y="2462"/>
                    </a:cubicBezTo>
                    <a:cubicBezTo>
                      <a:pt x="4986" y="1885"/>
                      <a:pt x="6262" y="1399"/>
                      <a:pt x="7721" y="1064"/>
                    </a:cubicBezTo>
                    <a:cubicBezTo>
                      <a:pt x="9180" y="699"/>
                      <a:pt x="10791" y="426"/>
                      <a:pt x="12493" y="365"/>
                    </a:cubicBezTo>
                    <a:cubicBezTo>
                      <a:pt x="13236" y="325"/>
                      <a:pt x="14002" y="303"/>
                      <a:pt x="14787" y="303"/>
                    </a:cubicBezTo>
                    <a:cubicBezTo>
                      <a:pt x="15799" y="303"/>
                      <a:pt x="16842" y="340"/>
                      <a:pt x="17904" y="426"/>
                    </a:cubicBezTo>
                    <a:cubicBezTo>
                      <a:pt x="19758" y="578"/>
                      <a:pt x="21642" y="851"/>
                      <a:pt x="23588" y="1247"/>
                    </a:cubicBezTo>
                    <a:cubicBezTo>
                      <a:pt x="25533" y="1611"/>
                      <a:pt x="27478" y="2098"/>
                      <a:pt x="29363" y="2675"/>
                    </a:cubicBezTo>
                    <a:cubicBezTo>
                      <a:pt x="33193" y="3830"/>
                      <a:pt x="36901" y="5380"/>
                      <a:pt x="40153" y="7235"/>
                    </a:cubicBezTo>
                    <a:cubicBezTo>
                      <a:pt x="41795" y="8177"/>
                      <a:pt x="43315" y="9180"/>
                      <a:pt x="44682" y="10213"/>
                    </a:cubicBezTo>
                    <a:cubicBezTo>
                      <a:pt x="46050" y="11216"/>
                      <a:pt x="47205" y="12341"/>
                      <a:pt x="48239" y="13435"/>
                    </a:cubicBezTo>
                    <a:cubicBezTo>
                      <a:pt x="49272" y="14529"/>
                      <a:pt x="50062" y="15684"/>
                      <a:pt x="50640" y="16748"/>
                    </a:cubicBezTo>
                    <a:cubicBezTo>
                      <a:pt x="51217" y="17812"/>
                      <a:pt x="51552" y="18815"/>
                      <a:pt x="51673" y="19697"/>
                    </a:cubicBezTo>
                    <a:cubicBezTo>
                      <a:pt x="51756" y="20175"/>
                      <a:pt x="51767" y="20599"/>
                      <a:pt x="51750" y="20960"/>
                    </a:cubicBezTo>
                    <a:lnTo>
                      <a:pt x="51750" y="20960"/>
                    </a:lnTo>
                    <a:cubicBezTo>
                      <a:pt x="51773" y="20597"/>
                      <a:pt x="51773" y="20166"/>
                      <a:pt x="51704" y="19666"/>
                    </a:cubicBezTo>
                    <a:cubicBezTo>
                      <a:pt x="51613" y="18785"/>
                      <a:pt x="51339" y="17782"/>
                      <a:pt x="50761" y="16657"/>
                    </a:cubicBezTo>
                    <a:cubicBezTo>
                      <a:pt x="50184" y="15563"/>
                      <a:pt x="49424" y="14438"/>
                      <a:pt x="48391" y="13283"/>
                    </a:cubicBezTo>
                    <a:cubicBezTo>
                      <a:pt x="47418" y="12159"/>
                      <a:pt x="46202" y="11034"/>
                      <a:pt x="44834" y="9970"/>
                    </a:cubicBezTo>
                    <a:cubicBezTo>
                      <a:pt x="43466" y="8906"/>
                      <a:pt x="41947" y="7903"/>
                      <a:pt x="40305" y="6931"/>
                    </a:cubicBezTo>
                    <a:cubicBezTo>
                      <a:pt x="37023" y="5076"/>
                      <a:pt x="33314" y="3496"/>
                      <a:pt x="29484" y="2310"/>
                    </a:cubicBezTo>
                    <a:cubicBezTo>
                      <a:pt x="27570" y="1703"/>
                      <a:pt x="25594" y="1247"/>
                      <a:pt x="23679" y="851"/>
                    </a:cubicBezTo>
                    <a:cubicBezTo>
                      <a:pt x="21703" y="487"/>
                      <a:pt x="19758" y="244"/>
                      <a:pt x="17904" y="92"/>
                    </a:cubicBezTo>
                    <a:cubicBezTo>
                      <a:pt x="16961" y="31"/>
                      <a:pt x="16027" y="0"/>
                      <a:pt x="15115" y="0"/>
                    </a:cubicBezTo>
                    <a:close/>
                    <a:moveTo>
                      <a:pt x="51750" y="20960"/>
                    </a:moveTo>
                    <a:cubicBezTo>
                      <a:pt x="51732" y="21237"/>
                      <a:pt x="51700" y="21475"/>
                      <a:pt x="51673" y="21672"/>
                    </a:cubicBezTo>
                    <a:cubicBezTo>
                      <a:pt x="51582" y="22189"/>
                      <a:pt x="51521" y="22402"/>
                      <a:pt x="51521" y="22402"/>
                    </a:cubicBezTo>
                    <a:cubicBezTo>
                      <a:pt x="51521" y="22402"/>
                      <a:pt x="51582" y="22189"/>
                      <a:pt x="51673" y="21733"/>
                    </a:cubicBezTo>
                    <a:cubicBezTo>
                      <a:pt x="51701" y="21524"/>
                      <a:pt x="51735" y="21265"/>
                      <a:pt x="51750" y="20960"/>
                    </a:cubicBezTo>
                    <a:close/>
                  </a:path>
                </a:pathLst>
              </a:custGeom>
              <a:solidFill>
                <a:srgbClr val="C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9" name="Google Shape;5349;p77"/>
            <p:cNvGrpSpPr/>
            <p:nvPr/>
          </p:nvGrpSpPr>
          <p:grpSpPr>
            <a:xfrm rot="-3756293">
              <a:off x="6547740" y="2066261"/>
              <a:ext cx="382516" cy="92971"/>
              <a:chOff x="9244975" y="3998175"/>
              <a:chExt cx="284200" cy="69075"/>
            </a:xfrm>
          </p:grpSpPr>
          <p:sp>
            <p:nvSpPr>
              <p:cNvPr id="5350" name="Google Shape;5350;p77"/>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7"/>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rgbClr val="999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7"/>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10244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09"/>
        <p:cNvGrpSpPr/>
        <p:nvPr/>
      </p:nvGrpSpPr>
      <p:grpSpPr>
        <a:xfrm>
          <a:off x="0" y="0"/>
          <a:ext cx="0" cy="0"/>
          <a:chOff x="0" y="0"/>
          <a:chExt cx="0" cy="0"/>
        </a:xfrm>
      </p:grpSpPr>
      <p:grpSp>
        <p:nvGrpSpPr>
          <p:cNvPr id="5353" name="Google Shape;5353;p77"/>
          <p:cNvGrpSpPr/>
          <p:nvPr/>
        </p:nvGrpSpPr>
        <p:grpSpPr>
          <a:xfrm>
            <a:off x="6691713" y="2683883"/>
            <a:ext cx="2442233" cy="1682313"/>
            <a:chOff x="1048400" y="4984800"/>
            <a:chExt cx="2873175" cy="1734175"/>
          </a:xfrm>
        </p:grpSpPr>
        <p:sp>
          <p:nvSpPr>
            <p:cNvPr id="5354" name="Google Shape;5354;p77"/>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7"/>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7"/>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7"/>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7"/>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7"/>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7"/>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7"/>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7"/>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7"/>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7"/>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7"/>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7"/>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7"/>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7"/>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7"/>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7"/>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7"/>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7"/>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7"/>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7"/>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7"/>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7"/>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7"/>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378" name="Google Shape;5378;p77"/>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7"/>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7"/>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7"/>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7"/>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7"/>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7"/>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7"/>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7"/>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7"/>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7"/>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7"/>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7"/>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7"/>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7"/>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7"/>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7"/>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7"/>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7"/>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7"/>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7"/>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7"/>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7"/>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7"/>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0" name="Google Shape;5310;p77"/>
          <p:cNvSpPr txBox="1">
            <a:spLocks noGrp="1"/>
          </p:cNvSpPr>
          <p:nvPr>
            <p:ph type="title"/>
          </p:nvPr>
        </p:nvSpPr>
        <p:spPr>
          <a:xfrm>
            <a:off x="718979" y="35672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Break-Even Analysis</a:t>
            </a:r>
            <a:endParaRPr sz="3600" dirty="0"/>
          </a:p>
        </p:txBody>
      </p:sp>
      <p:sp>
        <p:nvSpPr>
          <p:cNvPr id="5311" name="Google Shape;5311;p77"/>
          <p:cNvSpPr txBox="1">
            <a:spLocks noGrp="1"/>
          </p:cNvSpPr>
          <p:nvPr>
            <p:ph type="body" idx="1"/>
          </p:nvPr>
        </p:nvSpPr>
        <p:spPr>
          <a:xfrm>
            <a:off x="62576" y="1212334"/>
            <a:ext cx="8234990" cy="3296100"/>
          </a:xfrm>
          <a:prstGeom prst="rect">
            <a:avLst/>
          </a:prstGeom>
        </p:spPr>
        <p:txBody>
          <a:bodyPr spcFirstLastPara="1" wrap="square" lIns="91425" tIns="91425" rIns="91425" bIns="91425" anchor="t" anchorCtr="0">
            <a:noAutofit/>
          </a:bodyPr>
          <a:lstStyle/>
          <a:p>
            <a:pPr lvl="0">
              <a:defRPr sz="1800" spc="0">
                <a:solidFill>
                  <a:srgbClr val="000000"/>
                </a:solidFill>
              </a:defRPr>
            </a:pPr>
            <a:r>
              <a:rPr lang="en-US" sz="2400" spc="25" dirty="0">
                <a:solidFill>
                  <a:schemeClr val="tx1"/>
                </a:solidFill>
              </a:rPr>
              <a:t>Determines whether something will make money, lose money, or just break even</a:t>
            </a:r>
          </a:p>
          <a:p>
            <a:pPr lvl="0">
              <a:defRPr sz="1800" spc="0">
                <a:solidFill>
                  <a:srgbClr val="000000"/>
                </a:solidFill>
              </a:defRPr>
            </a:pPr>
            <a:r>
              <a:rPr lang="en-US" sz="2400" spc="25" dirty="0">
                <a:solidFill>
                  <a:schemeClr val="tx1"/>
                </a:solidFill>
              </a:rPr>
              <a:t>Technique to find the specific volume at which a program or service makes money or loses money</a:t>
            </a:r>
          </a:p>
          <a:p>
            <a:pPr lvl="0">
              <a:defRPr sz="1800" spc="0">
                <a:solidFill>
                  <a:srgbClr val="000000"/>
                </a:solidFill>
              </a:defRPr>
            </a:pPr>
            <a:r>
              <a:rPr lang="en-US" sz="2400" spc="25" dirty="0">
                <a:solidFill>
                  <a:schemeClr val="tx1"/>
                </a:solidFill>
              </a:rPr>
              <a:t>Assists in determining whether to start or continue a service or product</a:t>
            </a:r>
          </a:p>
          <a:p>
            <a:pPr lvl="0">
              <a:defRPr sz="1800" spc="0">
                <a:solidFill>
                  <a:srgbClr val="000000"/>
                </a:solidFill>
              </a:defRPr>
            </a:pPr>
            <a:r>
              <a:rPr lang="en-US" sz="2400" spc="25" dirty="0">
                <a:solidFill>
                  <a:schemeClr val="tx1"/>
                </a:solidFill>
              </a:rPr>
              <a:t>The basis for the formula is the underlying relationship between revenues and expenses</a:t>
            </a:r>
          </a:p>
        </p:txBody>
      </p:sp>
      <p:grpSp>
        <p:nvGrpSpPr>
          <p:cNvPr id="5312" name="Google Shape;5312;p77"/>
          <p:cNvGrpSpPr/>
          <p:nvPr/>
        </p:nvGrpSpPr>
        <p:grpSpPr>
          <a:xfrm>
            <a:off x="7540954" y="0"/>
            <a:ext cx="1602971" cy="1412771"/>
            <a:chOff x="6143525" y="0"/>
            <a:chExt cx="2721975" cy="2399000"/>
          </a:xfrm>
        </p:grpSpPr>
        <p:grpSp>
          <p:nvGrpSpPr>
            <p:cNvPr id="5313" name="Google Shape;5313;p77"/>
            <p:cNvGrpSpPr/>
            <p:nvPr/>
          </p:nvGrpSpPr>
          <p:grpSpPr>
            <a:xfrm>
              <a:off x="6143525" y="0"/>
              <a:ext cx="2721975" cy="2399000"/>
              <a:chOff x="4428150" y="464575"/>
              <a:chExt cx="2721975" cy="2399000"/>
            </a:xfrm>
          </p:grpSpPr>
          <p:sp>
            <p:nvSpPr>
              <p:cNvPr id="5314" name="Google Shape;5314;p77"/>
              <p:cNvSpPr/>
              <p:nvPr/>
            </p:nvSpPr>
            <p:spPr>
              <a:xfrm>
                <a:off x="6039900" y="596050"/>
                <a:ext cx="367800" cy="720400"/>
              </a:xfrm>
              <a:custGeom>
                <a:avLst/>
                <a:gdLst/>
                <a:ahLst/>
                <a:cxnLst/>
                <a:rect l="l" t="t" r="r" b="b"/>
                <a:pathLst>
                  <a:path w="14712" h="28816" extrusionOk="0">
                    <a:moveTo>
                      <a:pt x="2705" y="0"/>
                    </a:moveTo>
                    <a:lnTo>
                      <a:pt x="0" y="28815"/>
                    </a:lnTo>
                    <a:lnTo>
                      <a:pt x="4134" y="28815"/>
                    </a:lnTo>
                    <a:lnTo>
                      <a:pt x="14712" y="1946"/>
                    </a:lnTo>
                    <a:lnTo>
                      <a:pt x="2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77"/>
              <p:cNvSpPr/>
              <p:nvPr/>
            </p:nvSpPr>
            <p:spPr>
              <a:xfrm>
                <a:off x="6103725" y="633275"/>
                <a:ext cx="303975" cy="683175"/>
              </a:xfrm>
              <a:custGeom>
                <a:avLst/>
                <a:gdLst/>
                <a:ahLst/>
                <a:cxnLst/>
                <a:rect l="l" t="t" r="r" b="b"/>
                <a:pathLst>
                  <a:path w="12159" h="27327" extrusionOk="0">
                    <a:moveTo>
                      <a:pt x="9484" y="1"/>
                    </a:moveTo>
                    <a:lnTo>
                      <a:pt x="0" y="27326"/>
                    </a:lnTo>
                    <a:lnTo>
                      <a:pt x="1581" y="27326"/>
                    </a:lnTo>
                    <a:lnTo>
                      <a:pt x="12159" y="457"/>
                    </a:lnTo>
                    <a:lnTo>
                      <a:pt x="94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77"/>
              <p:cNvSpPr/>
              <p:nvPr/>
            </p:nvSpPr>
            <p:spPr>
              <a:xfrm>
                <a:off x="6004175" y="1495000"/>
                <a:ext cx="435450" cy="1174800"/>
              </a:xfrm>
              <a:custGeom>
                <a:avLst/>
                <a:gdLst/>
                <a:ahLst/>
                <a:cxnLst/>
                <a:rect l="l" t="t" r="r" b="b"/>
                <a:pathLst>
                  <a:path w="17418" h="46992" extrusionOk="0">
                    <a:moveTo>
                      <a:pt x="6992" y="0"/>
                    </a:moveTo>
                    <a:lnTo>
                      <a:pt x="1" y="152"/>
                    </a:lnTo>
                    <a:lnTo>
                      <a:pt x="12858" y="46992"/>
                    </a:lnTo>
                    <a:lnTo>
                      <a:pt x="17417" y="46992"/>
                    </a:lnTo>
                    <a:lnTo>
                      <a:pt x="8603" y="1611"/>
                    </a:lnTo>
                    <a:lnTo>
                      <a:pt x="69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77"/>
              <p:cNvSpPr/>
              <p:nvPr/>
            </p:nvSpPr>
            <p:spPr>
              <a:xfrm>
                <a:off x="6178950" y="1495000"/>
                <a:ext cx="260675" cy="1174800"/>
              </a:xfrm>
              <a:custGeom>
                <a:avLst/>
                <a:gdLst/>
                <a:ahLst/>
                <a:cxnLst/>
                <a:rect l="l" t="t" r="r" b="b"/>
                <a:pathLst>
                  <a:path w="10427" h="46992" extrusionOk="0">
                    <a:moveTo>
                      <a:pt x="1" y="0"/>
                    </a:moveTo>
                    <a:lnTo>
                      <a:pt x="31" y="152"/>
                    </a:lnTo>
                    <a:lnTo>
                      <a:pt x="9028" y="46992"/>
                    </a:lnTo>
                    <a:lnTo>
                      <a:pt x="10426" y="46992"/>
                    </a:lnTo>
                    <a:lnTo>
                      <a:pt x="1612" y="161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77"/>
              <p:cNvSpPr/>
              <p:nvPr/>
            </p:nvSpPr>
            <p:spPr>
              <a:xfrm>
                <a:off x="6198700" y="2514000"/>
                <a:ext cx="326800" cy="349575"/>
              </a:xfrm>
              <a:custGeom>
                <a:avLst/>
                <a:gdLst/>
                <a:ahLst/>
                <a:cxnLst/>
                <a:rect l="l" t="t" r="r" b="b"/>
                <a:pathLst>
                  <a:path w="13072" h="13983" extrusionOk="0">
                    <a:moveTo>
                      <a:pt x="5654" y="1"/>
                    </a:moveTo>
                    <a:lnTo>
                      <a:pt x="1" y="9575"/>
                    </a:lnTo>
                    <a:cubicBezTo>
                      <a:pt x="1521" y="12888"/>
                      <a:pt x="5746" y="13983"/>
                      <a:pt x="5746" y="13983"/>
                    </a:cubicBezTo>
                    <a:lnTo>
                      <a:pt x="13071" y="5654"/>
                    </a:lnTo>
                    <a:lnTo>
                      <a:pt x="56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77"/>
              <p:cNvSpPr/>
              <p:nvPr/>
            </p:nvSpPr>
            <p:spPr>
              <a:xfrm>
                <a:off x="6329400" y="2509625"/>
                <a:ext cx="204450" cy="149025"/>
              </a:xfrm>
              <a:custGeom>
                <a:avLst/>
                <a:gdLst/>
                <a:ahLst/>
                <a:cxnLst/>
                <a:rect l="l" t="t" r="r" b="b"/>
                <a:pathLst>
                  <a:path w="8178" h="5961" extrusionOk="0">
                    <a:moveTo>
                      <a:pt x="755" y="0"/>
                    </a:moveTo>
                    <a:cubicBezTo>
                      <a:pt x="583" y="0"/>
                      <a:pt x="460" y="47"/>
                      <a:pt x="396" y="145"/>
                    </a:cubicBezTo>
                    <a:cubicBezTo>
                      <a:pt x="1" y="632"/>
                      <a:pt x="1369" y="2303"/>
                      <a:pt x="3436" y="3854"/>
                    </a:cubicBezTo>
                    <a:cubicBezTo>
                      <a:pt x="5099" y="5120"/>
                      <a:pt x="6723" y="5960"/>
                      <a:pt x="7460" y="5960"/>
                    </a:cubicBezTo>
                    <a:cubicBezTo>
                      <a:pt x="7625" y="5960"/>
                      <a:pt x="7746" y="5918"/>
                      <a:pt x="7813" y="5829"/>
                    </a:cubicBezTo>
                    <a:cubicBezTo>
                      <a:pt x="8177" y="5343"/>
                      <a:pt x="6810" y="3702"/>
                      <a:pt x="4743" y="2121"/>
                    </a:cubicBezTo>
                    <a:cubicBezTo>
                      <a:pt x="3094" y="842"/>
                      <a:pt x="1485"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77"/>
              <p:cNvSpPr/>
              <p:nvPr/>
            </p:nvSpPr>
            <p:spPr>
              <a:xfrm>
                <a:off x="6197950" y="2514000"/>
                <a:ext cx="148200" cy="349575"/>
              </a:xfrm>
              <a:custGeom>
                <a:avLst/>
                <a:gdLst/>
                <a:ahLst/>
                <a:cxnLst/>
                <a:rect l="l" t="t" r="r" b="b"/>
                <a:pathLst>
                  <a:path w="5928" h="13983" extrusionOk="0">
                    <a:moveTo>
                      <a:pt x="5654" y="1"/>
                    </a:moveTo>
                    <a:lnTo>
                      <a:pt x="1" y="9575"/>
                    </a:lnTo>
                    <a:cubicBezTo>
                      <a:pt x="1551" y="12888"/>
                      <a:pt x="5715" y="13983"/>
                      <a:pt x="5715" y="13983"/>
                    </a:cubicBezTo>
                    <a:lnTo>
                      <a:pt x="5928" y="13740"/>
                    </a:lnTo>
                    <a:cubicBezTo>
                      <a:pt x="5806" y="12372"/>
                      <a:pt x="5684" y="11065"/>
                      <a:pt x="5654" y="9697"/>
                    </a:cubicBezTo>
                    <a:cubicBezTo>
                      <a:pt x="5563" y="6445"/>
                      <a:pt x="5654" y="3223"/>
                      <a:pt x="5776" y="61"/>
                    </a:cubicBezTo>
                    <a:lnTo>
                      <a:pt x="5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77"/>
              <p:cNvSpPr/>
              <p:nvPr/>
            </p:nvSpPr>
            <p:spPr>
              <a:xfrm>
                <a:off x="5763300" y="2234375"/>
                <a:ext cx="570375" cy="484075"/>
              </a:xfrm>
              <a:custGeom>
                <a:avLst/>
                <a:gdLst/>
                <a:ahLst/>
                <a:cxnLst/>
                <a:rect l="l" t="t" r="r" b="b"/>
                <a:pathLst>
                  <a:path w="22815" h="19363" extrusionOk="0">
                    <a:moveTo>
                      <a:pt x="1064" y="0"/>
                    </a:moveTo>
                    <a:lnTo>
                      <a:pt x="0" y="7295"/>
                    </a:lnTo>
                    <a:lnTo>
                      <a:pt x="20304" y="19362"/>
                    </a:lnTo>
                    <a:cubicBezTo>
                      <a:pt x="20305" y="19363"/>
                      <a:pt x="20307" y="19363"/>
                      <a:pt x="20309" y="19363"/>
                    </a:cubicBezTo>
                    <a:cubicBezTo>
                      <a:pt x="20429" y="19363"/>
                      <a:pt x="22815" y="18586"/>
                      <a:pt x="22159" y="16201"/>
                    </a:cubicBezTo>
                    <a:lnTo>
                      <a:pt x="10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77"/>
              <p:cNvSpPr/>
              <p:nvPr/>
            </p:nvSpPr>
            <p:spPr>
              <a:xfrm>
                <a:off x="5777725" y="2235875"/>
                <a:ext cx="543350" cy="427850"/>
              </a:xfrm>
              <a:custGeom>
                <a:avLst/>
                <a:gdLst/>
                <a:ahLst/>
                <a:cxnLst/>
                <a:rect l="l" t="t" r="r" b="b"/>
                <a:pathLst>
                  <a:path w="21734" h="17114" extrusionOk="0">
                    <a:moveTo>
                      <a:pt x="548" y="1"/>
                    </a:moveTo>
                    <a:lnTo>
                      <a:pt x="1" y="3952"/>
                    </a:lnTo>
                    <a:lnTo>
                      <a:pt x="21734" y="17114"/>
                    </a:lnTo>
                    <a:cubicBezTo>
                      <a:pt x="21734" y="16870"/>
                      <a:pt x="21734" y="16506"/>
                      <a:pt x="21612" y="16171"/>
                    </a:cubicBezTo>
                    <a:lnTo>
                      <a:pt x="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77"/>
              <p:cNvSpPr/>
              <p:nvPr/>
            </p:nvSpPr>
            <p:spPr>
              <a:xfrm>
                <a:off x="4475275" y="1714475"/>
                <a:ext cx="1413425" cy="834500"/>
              </a:xfrm>
              <a:custGeom>
                <a:avLst/>
                <a:gdLst/>
                <a:ahLst/>
                <a:cxnLst/>
                <a:rect l="l" t="t" r="r" b="b"/>
                <a:pathLst>
                  <a:path w="56537" h="33380" extrusionOk="0">
                    <a:moveTo>
                      <a:pt x="17100" y="1"/>
                    </a:moveTo>
                    <a:cubicBezTo>
                      <a:pt x="9533" y="1"/>
                      <a:pt x="3919" y="2126"/>
                      <a:pt x="2432" y="5872"/>
                    </a:cubicBezTo>
                    <a:lnTo>
                      <a:pt x="0" y="18425"/>
                    </a:lnTo>
                    <a:lnTo>
                      <a:pt x="51643" y="33380"/>
                    </a:lnTo>
                    <a:cubicBezTo>
                      <a:pt x="51612" y="33380"/>
                      <a:pt x="55746" y="21830"/>
                      <a:pt x="56536" y="19975"/>
                    </a:cubicBezTo>
                    <a:cubicBezTo>
                      <a:pt x="56232" y="13927"/>
                      <a:pt x="47539" y="7057"/>
                      <a:pt x="32767" y="2528"/>
                    </a:cubicBezTo>
                    <a:cubicBezTo>
                      <a:pt x="27143" y="804"/>
                      <a:pt x="21752"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77"/>
              <p:cNvSpPr/>
              <p:nvPr/>
            </p:nvSpPr>
            <p:spPr>
              <a:xfrm>
                <a:off x="4474525" y="1714475"/>
                <a:ext cx="1349575" cy="468250"/>
              </a:xfrm>
              <a:custGeom>
                <a:avLst/>
                <a:gdLst/>
                <a:ahLst/>
                <a:cxnLst/>
                <a:rect l="l" t="t" r="r" b="b"/>
                <a:pathLst>
                  <a:path w="53983" h="18730" extrusionOk="0">
                    <a:moveTo>
                      <a:pt x="17086" y="1"/>
                    </a:moveTo>
                    <a:cubicBezTo>
                      <a:pt x="9520" y="1"/>
                      <a:pt x="3919" y="2126"/>
                      <a:pt x="2432" y="5872"/>
                    </a:cubicBezTo>
                    <a:lnTo>
                      <a:pt x="0" y="18425"/>
                    </a:lnTo>
                    <a:lnTo>
                      <a:pt x="1094" y="18729"/>
                    </a:lnTo>
                    <a:lnTo>
                      <a:pt x="8389" y="5203"/>
                    </a:lnTo>
                    <a:cubicBezTo>
                      <a:pt x="8374" y="5203"/>
                      <a:pt x="13274" y="3220"/>
                      <a:pt x="21202" y="3220"/>
                    </a:cubicBezTo>
                    <a:cubicBezTo>
                      <a:pt x="29521" y="3220"/>
                      <a:pt x="41174" y="5403"/>
                      <a:pt x="53983" y="14352"/>
                    </a:cubicBezTo>
                    <a:cubicBezTo>
                      <a:pt x="50396" y="9975"/>
                      <a:pt x="43040" y="5690"/>
                      <a:pt x="32767" y="2528"/>
                    </a:cubicBezTo>
                    <a:cubicBezTo>
                      <a:pt x="27131" y="804"/>
                      <a:pt x="21737" y="1"/>
                      <a:pt x="17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77"/>
              <p:cNvSpPr/>
              <p:nvPr/>
            </p:nvSpPr>
            <p:spPr>
              <a:xfrm>
                <a:off x="4474525" y="1784500"/>
                <a:ext cx="127675" cy="395175"/>
              </a:xfrm>
              <a:custGeom>
                <a:avLst/>
                <a:gdLst/>
                <a:ahLst/>
                <a:cxnLst/>
                <a:rect l="l" t="t" r="r" b="b"/>
                <a:pathLst>
                  <a:path w="5107" h="15807" extrusionOk="0">
                    <a:moveTo>
                      <a:pt x="5107" y="1"/>
                    </a:moveTo>
                    <a:cubicBezTo>
                      <a:pt x="3830" y="822"/>
                      <a:pt x="2918" y="1885"/>
                      <a:pt x="2432" y="3071"/>
                    </a:cubicBezTo>
                    <a:lnTo>
                      <a:pt x="0" y="15624"/>
                    </a:lnTo>
                    <a:lnTo>
                      <a:pt x="608" y="15807"/>
                    </a:lnTo>
                    <a:cubicBezTo>
                      <a:pt x="1520" y="12068"/>
                      <a:pt x="2523" y="8360"/>
                      <a:pt x="3587" y="4682"/>
                    </a:cubicBezTo>
                    <a:cubicBezTo>
                      <a:pt x="3982" y="3071"/>
                      <a:pt x="4529" y="1521"/>
                      <a:pt x="5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77"/>
              <p:cNvSpPr/>
              <p:nvPr/>
            </p:nvSpPr>
            <p:spPr>
              <a:xfrm>
                <a:off x="5259475" y="1951675"/>
                <a:ext cx="585900" cy="563875"/>
              </a:xfrm>
              <a:custGeom>
                <a:avLst/>
                <a:gdLst/>
                <a:ahLst/>
                <a:cxnLst/>
                <a:rect l="l" t="t" r="r" b="b"/>
                <a:pathLst>
                  <a:path w="23436" h="22555" extrusionOk="0">
                    <a:moveTo>
                      <a:pt x="16962" y="1"/>
                    </a:moveTo>
                    <a:cubicBezTo>
                      <a:pt x="15563" y="1582"/>
                      <a:pt x="14226" y="3223"/>
                      <a:pt x="12828" y="4773"/>
                    </a:cubicBezTo>
                    <a:cubicBezTo>
                      <a:pt x="8694" y="9332"/>
                      <a:pt x="4378" y="13740"/>
                      <a:pt x="1" y="18056"/>
                    </a:cubicBezTo>
                    <a:lnTo>
                      <a:pt x="15563" y="22554"/>
                    </a:lnTo>
                    <a:cubicBezTo>
                      <a:pt x="17630" y="18573"/>
                      <a:pt x="19515" y="14500"/>
                      <a:pt x="21369" y="10457"/>
                    </a:cubicBezTo>
                    <a:cubicBezTo>
                      <a:pt x="22038" y="8937"/>
                      <a:pt x="22737" y="7448"/>
                      <a:pt x="23436" y="5928"/>
                    </a:cubicBezTo>
                    <a:cubicBezTo>
                      <a:pt x="22068" y="3922"/>
                      <a:pt x="19849" y="1886"/>
                      <a:pt x="16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77"/>
              <p:cNvSpPr/>
              <p:nvPr/>
            </p:nvSpPr>
            <p:spPr>
              <a:xfrm>
                <a:off x="4428150" y="1993075"/>
                <a:ext cx="1386850" cy="718950"/>
              </a:xfrm>
              <a:custGeom>
                <a:avLst/>
                <a:gdLst/>
                <a:ahLst/>
                <a:cxnLst/>
                <a:rect l="l" t="t" r="r" b="b"/>
                <a:pathLst>
                  <a:path w="55474" h="28758" extrusionOk="0">
                    <a:moveTo>
                      <a:pt x="16787" y="0"/>
                    </a:moveTo>
                    <a:cubicBezTo>
                      <a:pt x="9103" y="0"/>
                      <a:pt x="3321" y="2291"/>
                      <a:pt x="2007" y="6521"/>
                    </a:cubicBezTo>
                    <a:cubicBezTo>
                      <a:pt x="1" y="13148"/>
                      <a:pt x="9849" y="22084"/>
                      <a:pt x="24044" y="26430"/>
                    </a:cubicBezTo>
                    <a:cubicBezTo>
                      <a:pt x="29218" y="28004"/>
                      <a:pt x="34258" y="28757"/>
                      <a:pt x="38672" y="28757"/>
                    </a:cubicBezTo>
                    <a:cubicBezTo>
                      <a:pt x="46369" y="28757"/>
                      <a:pt x="52162" y="26466"/>
                      <a:pt x="53437" y="22236"/>
                    </a:cubicBezTo>
                    <a:cubicBezTo>
                      <a:pt x="55473" y="15579"/>
                      <a:pt x="45625" y="6673"/>
                      <a:pt x="31400" y="2327"/>
                    </a:cubicBezTo>
                    <a:cubicBezTo>
                      <a:pt x="26226" y="754"/>
                      <a:pt x="21194" y="0"/>
                      <a:pt x="1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77"/>
              <p:cNvSpPr/>
              <p:nvPr/>
            </p:nvSpPr>
            <p:spPr>
              <a:xfrm>
                <a:off x="4574050" y="1992725"/>
                <a:ext cx="1241700" cy="712025"/>
              </a:xfrm>
              <a:custGeom>
                <a:avLst/>
                <a:gdLst/>
                <a:ahLst/>
                <a:cxnLst/>
                <a:rect l="l" t="t" r="r" b="b"/>
                <a:pathLst>
                  <a:path w="49668" h="28481" extrusionOk="0">
                    <a:moveTo>
                      <a:pt x="10945" y="0"/>
                    </a:moveTo>
                    <a:cubicBezTo>
                      <a:pt x="6490" y="0"/>
                      <a:pt x="2674" y="768"/>
                      <a:pt x="1" y="2219"/>
                    </a:cubicBezTo>
                    <a:cubicBezTo>
                      <a:pt x="1865" y="1846"/>
                      <a:pt x="3811" y="1609"/>
                      <a:pt x="5813" y="1609"/>
                    </a:cubicBezTo>
                    <a:cubicBezTo>
                      <a:pt x="5932" y="1609"/>
                      <a:pt x="6052" y="1610"/>
                      <a:pt x="6171" y="1611"/>
                    </a:cubicBezTo>
                    <a:cubicBezTo>
                      <a:pt x="14895" y="1854"/>
                      <a:pt x="23740" y="5350"/>
                      <a:pt x="30701" y="10487"/>
                    </a:cubicBezTo>
                    <a:cubicBezTo>
                      <a:pt x="35594" y="14013"/>
                      <a:pt x="41917" y="20517"/>
                      <a:pt x="38269" y="26992"/>
                    </a:cubicBezTo>
                    <a:cubicBezTo>
                      <a:pt x="37965" y="27508"/>
                      <a:pt x="37631" y="27995"/>
                      <a:pt x="37266" y="28481"/>
                    </a:cubicBezTo>
                    <a:cubicBezTo>
                      <a:pt x="42707" y="27751"/>
                      <a:pt x="46597" y="25593"/>
                      <a:pt x="47601" y="22250"/>
                    </a:cubicBezTo>
                    <a:cubicBezTo>
                      <a:pt x="49667" y="15593"/>
                      <a:pt x="39789" y="6687"/>
                      <a:pt x="25564" y="2341"/>
                    </a:cubicBezTo>
                    <a:cubicBezTo>
                      <a:pt x="20392" y="753"/>
                      <a:pt x="15356" y="0"/>
                      <a:pt x="10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77"/>
              <p:cNvSpPr/>
              <p:nvPr/>
            </p:nvSpPr>
            <p:spPr>
              <a:xfrm>
                <a:off x="4966925" y="2067200"/>
                <a:ext cx="412650" cy="234050"/>
              </a:xfrm>
              <a:custGeom>
                <a:avLst/>
                <a:gdLst/>
                <a:ahLst/>
                <a:cxnLst/>
                <a:rect l="l" t="t" r="r" b="b"/>
                <a:pathLst>
                  <a:path w="16506" h="9362" extrusionOk="0">
                    <a:moveTo>
                      <a:pt x="487" y="2857"/>
                    </a:moveTo>
                    <a:cubicBezTo>
                      <a:pt x="0" y="4924"/>
                      <a:pt x="3101" y="7386"/>
                      <a:pt x="7387" y="8359"/>
                    </a:cubicBezTo>
                    <a:cubicBezTo>
                      <a:pt x="11703" y="9362"/>
                      <a:pt x="15563" y="8511"/>
                      <a:pt x="16019" y="6505"/>
                    </a:cubicBezTo>
                    <a:cubicBezTo>
                      <a:pt x="16505" y="4468"/>
                      <a:pt x="13405" y="1976"/>
                      <a:pt x="9119" y="1003"/>
                    </a:cubicBezTo>
                    <a:cubicBezTo>
                      <a:pt x="4864" y="0"/>
                      <a:pt x="973" y="851"/>
                      <a:pt x="487" y="28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77"/>
              <p:cNvSpPr/>
              <p:nvPr/>
            </p:nvSpPr>
            <p:spPr>
              <a:xfrm>
                <a:off x="4967675" y="2122650"/>
                <a:ext cx="400500" cy="163800"/>
              </a:xfrm>
              <a:custGeom>
                <a:avLst/>
                <a:gdLst/>
                <a:ahLst/>
                <a:cxnLst/>
                <a:rect l="l" t="t" r="r" b="b"/>
                <a:pathLst>
                  <a:path w="16020" h="6552" extrusionOk="0">
                    <a:moveTo>
                      <a:pt x="761" y="1"/>
                    </a:moveTo>
                    <a:cubicBezTo>
                      <a:pt x="609" y="183"/>
                      <a:pt x="487" y="427"/>
                      <a:pt x="457" y="639"/>
                    </a:cubicBezTo>
                    <a:cubicBezTo>
                      <a:pt x="1" y="2706"/>
                      <a:pt x="3071" y="5168"/>
                      <a:pt x="7357" y="6110"/>
                    </a:cubicBezTo>
                    <a:cubicBezTo>
                      <a:pt x="8607" y="6410"/>
                      <a:pt x="9817" y="6551"/>
                      <a:pt x="10917" y="6551"/>
                    </a:cubicBezTo>
                    <a:cubicBezTo>
                      <a:pt x="13612" y="6551"/>
                      <a:pt x="15644" y="5703"/>
                      <a:pt x="15989" y="4256"/>
                    </a:cubicBezTo>
                    <a:cubicBezTo>
                      <a:pt x="16019" y="4226"/>
                      <a:pt x="16019" y="4135"/>
                      <a:pt x="16019" y="4074"/>
                    </a:cubicBezTo>
                    <a:lnTo>
                      <a:pt x="16019" y="4074"/>
                    </a:lnTo>
                    <a:cubicBezTo>
                      <a:pt x="15279" y="5144"/>
                      <a:pt x="13451" y="5741"/>
                      <a:pt x="11168" y="5741"/>
                    </a:cubicBezTo>
                    <a:cubicBezTo>
                      <a:pt x="10080" y="5741"/>
                      <a:pt x="8888" y="5605"/>
                      <a:pt x="7661" y="5320"/>
                    </a:cubicBezTo>
                    <a:cubicBezTo>
                      <a:pt x="3527" y="4317"/>
                      <a:pt x="518" y="2007"/>
                      <a:pt x="76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77"/>
              <p:cNvSpPr/>
              <p:nvPr/>
            </p:nvSpPr>
            <p:spPr>
              <a:xfrm>
                <a:off x="4509475" y="2108225"/>
                <a:ext cx="413400" cy="234825"/>
              </a:xfrm>
              <a:custGeom>
                <a:avLst/>
                <a:gdLst/>
                <a:ahLst/>
                <a:cxnLst/>
                <a:rect l="l" t="t" r="r" b="b"/>
                <a:pathLst>
                  <a:path w="16536" h="9393" extrusionOk="0">
                    <a:moveTo>
                      <a:pt x="517" y="2888"/>
                    </a:moveTo>
                    <a:cubicBezTo>
                      <a:pt x="0" y="4955"/>
                      <a:pt x="3131" y="7417"/>
                      <a:pt x="7417" y="8390"/>
                    </a:cubicBezTo>
                    <a:cubicBezTo>
                      <a:pt x="11703" y="9393"/>
                      <a:pt x="15593" y="8542"/>
                      <a:pt x="16049" y="6536"/>
                    </a:cubicBezTo>
                    <a:cubicBezTo>
                      <a:pt x="16536" y="4499"/>
                      <a:pt x="13435" y="2007"/>
                      <a:pt x="9119" y="1034"/>
                    </a:cubicBezTo>
                    <a:cubicBezTo>
                      <a:pt x="4833" y="0"/>
                      <a:pt x="1003"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77"/>
              <p:cNvSpPr/>
              <p:nvPr/>
            </p:nvSpPr>
            <p:spPr>
              <a:xfrm>
                <a:off x="4509475" y="2164450"/>
                <a:ext cx="402000" cy="163775"/>
              </a:xfrm>
              <a:custGeom>
                <a:avLst/>
                <a:gdLst/>
                <a:ahLst/>
                <a:cxnLst/>
                <a:rect l="l" t="t" r="r" b="b"/>
                <a:pathLst>
                  <a:path w="16080" h="6551" extrusionOk="0">
                    <a:moveTo>
                      <a:pt x="821" y="1"/>
                    </a:moveTo>
                    <a:lnTo>
                      <a:pt x="821" y="1"/>
                    </a:lnTo>
                    <a:cubicBezTo>
                      <a:pt x="669" y="183"/>
                      <a:pt x="547" y="426"/>
                      <a:pt x="517" y="639"/>
                    </a:cubicBezTo>
                    <a:cubicBezTo>
                      <a:pt x="0" y="2706"/>
                      <a:pt x="3131" y="5168"/>
                      <a:pt x="7417" y="6110"/>
                    </a:cubicBezTo>
                    <a:cubicBezTo>
                      <a:pt x="8659" y="6410"/>
                      <a:pt x="9865" y="6551"/>
                      <a:pt x="10964" y="6551"/>
                    </a:cubicBezTo>
                    <a:cubicBezTo>
                      <a:pt x="13656" y="6551"/>
                      <a:pt x="15704" y="5703"/>
                      <a:pt x="16049" y="4256"/>
                    </a:cubicBezTo>
                    <a:cubicBezTo>
                      <a:pt x="16080" y="4226"/>
                      <a:pt x="16080" y="4135"/>
                      <a:pt x="16080" y="4074"/>
                    </a:cubicBezTo>
                    <a:lnTo>
                      <a:pt x="16080" y="4074"/>
                    </a:lnTo>
                    <a:cubicBezTo>
                      <a:pt x="15339" y="5144"/>
                      <a:pt x="13511" y="5740"/>
                      <a:pt x="11228" y="5740"/>
                    </a:cubicBezTo>
                    <a:cubicBezTo>
                      <a:pt x="10140" y="5740"/>
                      <a:pt x="8948" y="5605"/>
                      <a:pt x="7721" y="5320"/>
                    </a:cubicBezTo>
                    <a:cubicBezTo>
                      <a:pt x="3587" y="4317"/>
                      <a:pt x="578" y="2007"/>
                      <a:pt x="82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77"/>
              <p:cNvSpPr/>
              <p:nvPr/>
            </p:nvSpPr>
            <p:spPr>
              <a:xfrm>
                <a:off x="5311150" y="2362025"/>
                <a:ext cx="413400" cy="234825"/>
              </a:xfrm>
              <a:custGeom>
                <a:avLst/>
                <a:gdLst/>
                <a:ahLst/>
                <a:cxnLst/>
                <a:rect l="l" t="t" r="r" b="b"/>
                <a:pathLst>
                  <a:path w="16536" h="9393" extrusionOk="0">
                    <a:moveTo>
                      <a:pt x="517" y="2888"/>
                    </a:moveTo>
                    <a:cubicBezTo>
                      <a:pt x="1" y="4925"/>
                      <a:pt x="3131" y="7417"/>
                      <a:pt x="7417" y="8390"/>
                    </a:cubicBezTo>
                    <a:cubicBezTo>
                      <a:pt x="11703" y="9393"/>
                      <a:pt x="15594" y="8542"/>
                      <a:pt x="16050" y="6536"/>
                    </a:cubicBezTo>
                    <a:cubicBezTo>
                      <a:pt x="16536" y="4469"/>
                      <a:pt x="13436" y="2007"/>
                      <a:pt x="9119" y="1034"/>
                    </a:cubicBezTo>
                    <a:cubicBezTo>
                      <a:pt x="4834" y="1"/>
                      <a:pt x="1004"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77"/>
              <p:cNvSpPr/>
              <p:nvPr/>
            </p:nvSpPr>
            <p:spPr>
              <a:xfrm>
                <a:off x="5311150" y="2418250"/>
                <a:ext cx="402025" cy="163800"/>
              </a:xfrm>
              <a:custGeom>
                <a:avLst/>
                <a:gdLst/>
                <a:ahLst/>
                <a:cxnLst/>
                <a:rect l="l" t="t" r="r" b="b"/>
                <a:pathLst>
                  <a:path w="16081" h="6552" extrusionOk="0">
                    <a:moveTo>
                      <a:pt x="791" y="1"/>
                    </a:moveTo>
                    <a:lnTo>
                      <a:pt x="791" y="1"/>
                    </a:lnTo>
                    <a:cubicBezTo>
                      <a:pt x="639" y="183"/>
                      <a:pt x="548" y="396"/>
                      <a:pt x="517" y="639"/>
                    </a:cubicBezTo>
                    <a:cubicBezTo>
                      <a:pt x="1" y="2676"/>
                      <a:pt x="3131" y="5168"/>
                      <a:pt x="7417" y="6110"/>
                    </a:cubicBezTo>
                    <a:cubicBezTo>
                      <a:pt x="8659" y="6410"/>
                      <a:pt x="9865" y="6551"/>
                      <a:pt x="10964" y="6551"/>
                    </a:cubicBezTo>
                    <a:cubicBezTo>
                      <a:pt x="13657" y="6551"/>
                      <a:pt x="15704" y="5703"/>
                      <a:pt x="16050" y="4256"/>
                    </a:cubicBezTo>
                    <a:cubicBezTo>
                      <a:pt x="16080" y="4195"/>
                      <a:pt x="16080" y="4135"/>
                      <a:pt x="16080" y="4043"/>
                    </a:cubicBezTo>
                    <a:lnTo>
                      <a:pt x="16080" y="4043"/>
                    </a:lnTo>
                    <a:cubicBezTo>
                      <a:pt x="15338" y="5137"/>
                      <a:pt x="13503" y="5726"/>
                      <a:pt x="11214" y="5726"/>
                    </a:cubicBezTo>
                    <a:cubicBezTo>
                      <a:pt x="10129" y="5726"/>
                      <a:pt x="8943" y="5594"/>
                      <a:pt x="7721" y="5320"/>
                    </a:cubicBezTo>
                    <a:cubicBezTo>
                      <a:pt x="3587" y="4317"/>
                      <a:pt x="578" y="2007"/>
                      <a:pt x="79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77"/>
              <p:cNvSpPr/>
              <p:nvPr/>
            </p:nvSpPr>
            <p:spPr>
              <a:xfrm>
                <a:off x="4903850" y="2431175"/>
                <a:ext cx="359450" cy="205200"/>
              </a:xfrm>
              <a:custGeom>
                <a:avLst/>
                <a:gdLst/>
                <a:ahLst/>
                <a:cxnLst/>
                <a:rect l="l" t="t" r="r" b="b"/>
                <a:pathLst>
                  <a:path w="14378" h="8208" extrusionOk="0">
                    <a:moveTo>
                      <a:pt x="426" y="2523"/>
                    </a:moveTo>
                    <a:cubicBezTo>
                      <a:pt x="1" y="4286"/>
                      <a:pt x="2706" y="6475"/>
                      <a:pt x="6414" y="7326"/>
                    </a:cubicBezTo>
                    <a:cubicBezTo>
                      <a:pt x="10153" y="8207"/>
                      <a:pt x="13527" y="7478"/>
                      <a:pt x="13952" y="5685"/>
                    </a:cubicBezTo>
                    <a:cubicBezTo>
                      <a:pt x="14378" y="3922"/>
                      <a:pt x="11673" y="1794"/>
                      <a:pt x="7934" y="882"/>
                    </a:cubicBezTo>
                    <a:cubicBezTo>
                      <a:pt x="4195" y="1"/>
                      <a:pt x="852" y="730"/>
                      <a:pt x="426" y="2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77"/>
              <p:cNvSpPr/>
              <p:nvPr/>
            </p:nvSpPr>
            <p:spPr>
              <a:xfrm>
                <a:off x="4903850" y="2479800"/>
                <a:ext cx="349575" cy="143125"/>
              </a:xfrm>
              <a:custGeom>
                <a:avLst/>
                <a:gdLst/>
                <a:ahLst/>
                <a:cxnLst/>
                <a:rect l="l" t="t" r="r" b="b"/>
                <a:pathLst>
                  <a:path w="13983" h="5725" extrusionOk="0">
                    <a:moveTo>
                      <a:pt x="700" y="1"/>
                    </a:moveTo>
                    <a:lnTo>
                      <a:pt x="700" y="1"/>
                    </a:lnTo>
                    <a:cubicBezTo>
                      <a:pt x="578" y="183"/>
                      <a:pt x="457" y="366"/>
                      <a:pt x="426" y="578"/>
                    </a:cubicBezTo>
                    <a:cubicBezTo>
                      <a:pt x="1" y="2341"/>
                      <a:pt x="2706" y="4469"/>
                      <a:pt x="6414" y="5351"/>
                    </a:cubicBezTo>
                    <a:cubicBezTo>
                      <a:pt x="7489" y="5604"/>
                      <a:pt x="8535" y="5724"/>
                      <a:pt x="9488" y="5724"/>
                    </a:cubicBezTo>
                    <a:cubicBezTo>
                      <a:pt x="11850" y="5724"/>
                      <a:pt x="13649" y="4987"/>
                      <a:pt x="13952" y="3709"/>
                    </a:cubicBezTo>
                    <a:cubicBezTo>
                      <a:pt x="13983" y="3648"/>
                      <a:pt x="13983" y="3588"/>
                      <a:pt x="13983" y="3527"/>
                    </a:cubicBezTo>
                    <a:lnTo>
                      <a:pt x="13983" y="3527"/>
                    </a:lnTo>
                    <a:cubicBezTo>
                      <a:pt x="13362" y="4457"/>
                      <a:pt x="11758" y="4980"/>
                      <a:pt x="9753" y="4980"/>
                    </a:cubicBezTo>
                    <a:cubicBezTo>
                      <a:pt x="8809" y="4980"/>
                      <a:pt x="7778" y="4864"/>
                      <a:pt x="6718" y="4621"/>
                    </a:cubicBezTo>
                    <a:cubicBezTo>
                      <a:pt x="3131" y="3800"/>
                      <a:pt x="457" y="1733"/>
                      <a:pt x="700"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77"/>
              <p:cNvSpPr/>
              <p:nvPr/>
            </p:nvSpPr>
            <p:spPr>
              <a:xfrm>
                <a:off x="5014800" y="2304850"/>
                <a:ext cx="216600" cy="145900"/>
              </a:xfrm>
              <a:custGeom>
                <a:avLst/>
                <a:gdLst/>
                <a:ahLst/>
                <a:cxnLst/>
                <a:rect l="l" t="t" r="r" b="b"/>
                <a:pathLst>
                  <a:path w="8664" h="5836" extrusionOk="0">
                    <a:moveTo>
                      <a:pt x="2149" y="0"/>
                    </a:moveTo>
                    <a:cubicBezTo>
                      <a:pt x="1800" y="0"/>
                      <a:pt x="1438" y="22"/>
                      <a:pt x="1064" y="69"/>
                    </a:cubicBezTo>
                    <a:lnTo>
                      <a:pt x="0" y="2865"/>
                    </a:lnTo>
                    <a:cubicBezTo>
                      <a:pt x="0" y="2865"/>
                      <a:pt x="1338" y="4689"/>
                      <a:pt x="3131" y="5358"/>
                    </a:cubicBezTo>
                    <a:cubicBezTo>
                      <a:pt x="4137" y="5750"/>
                      <a:pt x="5354" y="5836"/>
                      <a:pt x="6228" y="5836"/>
                    </a:cubicBezTo>
                    <a:cubicBezTo>
                      <a:pt x="6912" y="5836"/>
                      <a:pt x="7387" y="5783"/>
                      <a:pt x="7387" y="5783"/>
                    </a:cubicBezTo>
                    <a:lnTo>
                      <a:pt x="8663" y="3108"/>
                    </a:lnTo>
                    <a:cubicBezTo>
                      <a:pt x="8663" y="3108"/>
                      <a:pt x="6332" y="0"/>
                      <a:pt x="2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77"/>
              <p:cNvSpPr/>
              <p:nvPr/>
            </p:nvSpPr>
            <p:spPr>
              <a:xfrm>
                <a:off x="5059625" y="2306550"/>
                <a:ext cx="121625" cy="136800"/>
              </a:xfrm>
              <a:custGeom>
                <a:avLst/>
                <a:gdLst/>
                <a:ahLst/>
                <a:cxnLst/>
                <a:rect l="l" t="t" r="r" b="b"/>
                <a:pathLst>
                  <a:path w="4865" h="5472" extrusionOk="0">
                    <a:moveTo>
                      <a:pt x="1338" y="1"/>
                    </a:moveTo>
                    <a:lnTo>
                      <a:pt x="1095" y="700"/>
                    </a:lnTo>
                    <a:cubicBezTo>
                      <a:pt x="730" y="1976"/>
                      <a:pt x="396" y="3283"/>
                      <a:pt x="1" y="4560"/>
                    </a:cubicBezTo>
                    <a:cubicBezTo>
                      <a:pt x="396" y="4864"/>
                      <a:pt x="852" y="5107"/>
                      <a:pt x="1308" y="5290"/>
                    </a:cubicBezTo>
                    <a:cubicBezTo>
                      <a:pt x="1490" y="5381"/>
                      <a:pt x="1703" y="5442"/>
                      <a:pt x="1916" y="5472"/>
                    </a:cubicBezTo>
                    <a:cubicBezTo>
                      <a:pt x="2828" y="4043"/>
                      <a:pt x="3831" y="2645"/>
                      <a:pt x="4864" y="1308"/>
                    </a:cubicBezTo>
                    <a:cubicBezTo>
                      <a:pt x="4043" y="730"/>
                      <a:pt x="2828" y="153"/>
                      <a:pt x="1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77"/>
              <p:cNvSpPr/>
              <p:nvPr/>
            </p:nvSpPr>
            <p:spPr>
              <a:xfrm>
                <a:off x="5014025" y="2376475"/>
                <a:ext cx="184700" cy="74275"/>
              </a:xfrm>
              <a:custGeom>
                <a:avLst/>
                <a:gdLst/>
                <a:ahLst/>
                <a:cxnLst/>
                <a:rect l="l" t="t" r="r" b="b"/>
                <a:pathLst>
                  <a:path w="7388" h="2971" extrusionOk="0">
                    <a:moveTo>
                      <a:pt x="1" y="0"/>
                    </a:moveTo>
                    <a:lnTo>
                      <a:pt x="1" y="0"/>
                    </a:lnTo>
                    <a:cubicBezTo>
                      <a:pt x="1" y="0"/>
                      <a:pt x="1338" y="1824"/>
                      <a:pt x="3132" y="2493"/>
                    </a:cubicBezTo>
                    <a:cubicBezTo>
                      <a:pt x="4121" y="2885"/>
                      <a:pt x="5339" y="2971"/>
                      <a:pt x="6219" y="2971"/>
                    </a:cubicBezTo>
                    <a:cubicBezTo>
                      <a:pt x="6907" y="2971"/>
                      <a:pt x="7387" y="2918"/>
                      <a:pt x="7387" y="2918"/>
                    </a:cubicBezTo>
                    <a:cubicBezTo>
                      <a:pt x="7387" y="2918"/>
                      <a:pt x="4712" y="9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77"/>
              <p:cNvSpPr/>
              <p:nvPr/>
            </p:nvSpPr>
            <p:spPr>
              <a:xfrm>
                <a:off x="5464650" y="464575"/>
                <a:ext cx="1645950" cy="70700"/>
              </a:xfrm>
              <a:custGeom>
                <a:avLst/>
                <a:gdLst/>
                <a:ahLst/>
                <a:cxnLst/>
                <a:rect l="l" t="t" r="r" b="b"/>
                <a:pathLst>
                  <a:path w="65838" h="2828" extrusionOk="0">
                    <a:moveTo>
                      <a:pt x="1" y="1"/>
                    </a:moveTo>
                    <a:lnTo>
                      <a:pt x="1" y="2828"/>
                    </a:lnTo>
                    <a:lnTo>
                      <a:pt x="65838" y="2828"/>
                    </a:lnTo>
                    <a:lnTo>
                      <a:pt x="65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77"/>
              <p:cNvSpPr/>
              <p:nvPr/>
            </p:nvSpPr>
            <p:spPr>
              <a:xfrm>
                <a:off x="5431975" y="504850"/>
                <a:ext cx="1717375" cy="221150"/>
              </a:xfrm>
              <a:custGeom>
                <a:avLst/>
                <a:gdLst/>
                <a:ahLst/>
                <a:cxnLst/>
                <a:rect l="l" t="t" r="r" b="b"/>
                <a:pathLst>
                  <a:path w="68695" h="8846" extrusionOk="0">
                    <a:moveTo>
                      <a:pt x="1" y="1"/>
                    </a:moveTo>
                    <a:lnTo>
                      <a:pt x="4286" y="7934"/>
                    </a:lnTo>
                    <a:cubicBezTo>
                      <a:pt x="4286" y="7934"/>
                      <a:pt x="14530" y="8846"/>
                      <a:pt x="34378" y="8846"/>
                    </a:cubicBezTo>
                    <a:cubicBezTo>
                      <a:pt x="54227" y="8846"/>
                      <a:pt x="64470" y="7934"/>
                      <a:pt x="64470" y="7934"/>
                    </a:cubicBezTo>
                    <a:lnTo>
                      <a:pt x="686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77"/>
              <p:cNvSpPr/>
              <p:nvPr/>
            </p:nvSpPr>
            <p:spPr>
              <a:xfrm>
                <a:off x="5431975" y="504850"/>
                <a:ext cx="326025" cy="212050"/>
              </a:xfrm>
              <a:custGeom>
                <a:avLst/>
                <a:gdLst/>
                <a:ahLst/>
                <a:cxnLst/>
                <a:rect l="l" t="t" r="r" b="b"/>
                <a:pathLst>
                  <a:path w="13041" h="8482" extrusionOk="0">
                    <a:moveTo>
                      <a:pt x="1" y="1"/>
                    </a:moveTo>
                    <a:lnTo>
                      <a:pt x="4256" y="7934"/>
                    </a:lnTo>
                    <a:cubicBezTo>
                      <a:pt x="4256" y="7934"/>
                      <a:pt x="7204" y="8208"/>
                      <a:pt x="13040" y="8481"/>
                    </a:cubicBezTo>
                    <a:cubicBezTo>
                      <a:pt x="11551" y="5715"/>
                      <a:pt x="9879" y="2554"/>
                      <a:pt x="8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7"/>
              <p:cNvSpPr/>
              <p:nvPr/>
            </p:nvSpPr>
            <p:spPr>
              <a:xfrm>
                <a:off x="6697950" y="504850"/>
                <a:ext cx="452175" cy="215850"/>
              </a:xfrm>
              <a:custGeom>
                <a:avLst/>
                <a:gdLst/>
                <a:ahLst/>
                <a:cxnLst/>
                <a:rect l="l" t="t" r="r" b="b"/>
                <a:pathLst>
                  <a:path w="18087" h="8634" extrusionOk="0">
                    <a:moveTo>
                      <a:pt x="4469" y="1"/>
                    </a:moveTo>
                    <a:cubicBezTo>
                      <a:pt x="3101" y="3436"/>
                      <a:pt x="1369" y="6414"/>
                      <a:pt x="1" y="8633"/>
                    </a:cubicBezTo>
                    <a:cubicBezTo>
                      <a:pt x="9180" y="8360"/>
                      <a:pt x="13831" y="7934"/>
                      <a:pt x="13831" y="7934"/>
                    </a:cubicBezTo>
                    <a:lnTo>
                      <a:pt x="1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7"/>
              <p:cNvSpPr/>
              <p:nvPr/>
            </p:nvSpPr>
            <p:spPr>
              <a:xfrm>
                <a:off x="5708575" y="504850"/>
                <a:ext cx="196850" cy="216600"/>
              </a:xfrm>
              <a:custGeom>
                <a:avLst/>
                <a:gdLst/>
                <a:ahLst/>
                <a:cxnLst/>
                <a:rect l="l" t="t" r="r" b="b"/>
                <a:pathLst>
                  <a:path w="7874" h="8664" extrusionOk="0">
                    <a:moveTo>
                      <a:pt x="1" y="1"/>
                    </a:moveTo>
                    <a:cubicBezTo>
                      <a:pt x="1520" y="2919"/>
                      <a:pt x="3314" y="6110"/>
                      <a:pt x="4712" y="8542"/>
                    </a:cubicBezTo>
                    <a:cubicBezTo>
                      <a:pt x="5685" y="8603"/>
                      <a:pt x="6749" y="8633"/>
                      <a:pt x="7873" y="8664"/>
                    </a:cubicBezTo>
                    <a:cubicBezTo>
                      <a:pt x="5958" y="6779"/>
                      <a:pt x="3618" y="3922"/>
                      <a:pt x="13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7"/>
              <p:cNvSpPr/>
              <p:nvPr/>
            </p:nvSpPr>
            <p:spPr>
              <a:xfrm>
                <a:off x="5883350" y="1241950"/>
                <a:ext cx="407325" cy="299425"/>
              </a:xfrm>
              <a:custGeom>
                <a:avLst/>
                <a:gdLst/>
                <a:ahLst/>
                <a:cxnLst/>
                <a:rect l="l" t="t" r="r" b="b"/>
                <a:pathLst>
                  <a:path w="16293" h="11977" extrusionOk="0">
                    <a:moveTo>
                      <a:pt x="16293" y="1"/>
                    </a:moveTo>
                    <a:lnTo>
                      <a:pt x="2128" y="1703"/>
                    </a:lnTo>
                    <a:cubicBezTo>
                      <a:pt x="1" y="5867"/>
                      <a:pt x="2128" y="10973"/>
                      <a:pt x="2128" y="10973"/>
                    </a:cubicBezTo>
                    <a:lnTo>
                      <a:pt x="16293" y="11976"/>
                    </a:lnTo>
                    <a:lnTo>
                      <a:pt x="16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7"/>
              <p:cNvSpPr/>
              <p:nvPr/>
            </p:nvSpPr>
            <p:spPr>
              <a:xfrm>
                <a:off x="5883350" y="1241200"/>
                <a:ext cx="407325" cy="275100"/>
              </a:xfrm>
              <a:custGeom>
                <a:avLst/>
                <a:gdLst/>
                <a:ahLst/>
                <a:cxnLst/>
                <a:rect l="l" t="t" r="r" b="b"/>
                <a:pathLst>
                  <a:path w="16293" h="11004" extrusionOk="0">
                    <a:moveTo>
                      <a:pt x="16293" y="0"/>
                    </a:moveTo>
                    <a:lnTo>
                      <a:pt x="2128" y="1702"/>
                    </a:lnTo>
                    <a:cubicBezTo>
                      <a:pt x="1" y="5836"/>
                      <a:pt x="2128" y="10973"/>
                      <a:pt x="2128" y="10973"/>
                    </a:cubicBezTo>
                    <a:lnTo>
                      <a:pt x="2493" y="11003"/>
                    </a:lnTo>
                    <a:lnTo>
                      <a:pt x="2493" y="10943"/>
                    </a:lnTo>
                    <a:cubicBezTo>
                      <a:pt x="3071" y="8663"/>
                      <a:pt x="4347" y="6991"/>
                      <a:pt x="5958" y="5289"/>
                    </a:cubicBezTo>
                    <a:cubicBezTo>
                      <a:pt x="9788" y="1186"/>
                      <a:pt x="16292" y="0"/>
                      <a:pt x="1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7"/>
              <p:cNvSpPr/>
              <p:nvPr/>
            </p:nvSpPr>
            <p:spPr>
              <a:xfrm>
                <a:off x="6255700" y="1241200"/>
                <a:ext cx="69925" cy="300175"/>
              </a:xfrm>
              <a:custGeom>
                <a:avLst/>
                <a:gdLst/>
                <a:ahLst/>
                <a:cxnLst/>
                <a:rect l="l" t="t" r="r" b="b"/>
                <a:pathLst>
                  <a:path w="2797" h="12007" extrusionOk="0">
                    <a:moveTo>
                      <a:pt x="1399" y="0"/>
                    </a:moveTo>
                    <a:cubicBezTo>
                      <a:pt x="639" y="0"/>
                      <a:pt x="1" y="2645"/>
                      <a:pt x="1" y="5988"/>
                    </a:cubicBezTo>
                    <a:cubicBezTo>
                      <a:pt x="1" y="9301"/>
                      <a:pt x="608" y="12006"/>
                      <a:pt x="1399" y="12006"/>
                    </a:cubicBezTo>
                    <a:cubicBezTo>
                      <a:pt x="2159" y="12006"/>
                      <a:pt x="2797" y="9301"/>
                      <a:pt x="2797" y="5988"/>
                    </a:cubicBezTo>
                    <a:cubicBezTo>
                      <a:pt x="2797" y="2705"/>
                      <a:pt x="2189" y="0"/>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7"/>
              <p:cNvSpPr/>
              <p:nvPr/>
            </p:nvSpPr>
            <p:spPr>
              <a:xfrm>
                <a:off x="4477550" y="1988925"/>
                <a:ext cx="1294350" cy="560050"/>
              </a:xfrm>
              <a:custGeom>
                <a:avLst/>
                <a:gdLst/>
                <a:ahLst/>
                <a:cxnLst/>
                <a:rect l="l" t="t" r="r" b="b"/>
                <a:pathLst>
                  <a:path w="51774" h="22402" extrusionOk="0">
                    <a:moveTo>
                      <a:pt x="64" y="6509"/>
                    </a:moveTo>
                    <a:cubicBezTo>
                      <a:pt x="17" y="6642"/>
                      <a:pt x="1" y="6718"/>
                      <a:pt x="1" y="6718"/>
                    </a:cubicBezTo>
                    <a:lnTo>
                      <a:pt x="64" y="6509"/>
                    </a:lnTo>
                    <a:close/>
                    <a:moveTo>
                      <a:pt x="15115" y="0"/>
                    </a:moveTo>
                    <a:cubicBezTo>
                      <a:pt x="14203" y="0"/>
                      <a:pt x="13314" y="31"/>
                      <a:pt x="12463" y="92"/>
                    </a:cubicBezTo>
                    <a:cubicBezTo>
                      <a:pt x="10700" y="213"/>
                      <a:pt x="9119" y="487"/>
                      <a:pt x="7630" y="851"/>
                    </a:cubicBezTo>
                    <a:cubicBezTo>
                      <a:pt x="6141" y="1216"/>
                      <a:pt x="4864" y="1733"/>
                      <a:pt x="3800" y="2341"/>
                    </a:cubicBezTo>
                    <a:cubicBezTo>
                      <a:pt x="2736" y="2949"/>
                      <a:pt x="1885" y="3617"/>
                      <a:pt x="1338" y="4317"/>
                    </a:cubicBezTo>
                    <a:cubicBezTo>
                      <a:pt x="730" y="4955"/>
                      <a:pt x="426" y="5624"/>
                      <a:pt x="213" y="6019"/>
                    </a:cubicBezTo>
                    <a:lnTo>
                      <a:pt x="64" y="6509"/>
                    </a:lnTo>
                    <a:lnTo>
                      <a:pt x="64" y="6509"/>
                    </a:lnTo>
                    <a:cubicBezTo>
                      <a:pt x="107" y="6388"/>
                      <a:pt x="173" y="6220"/>
                      <a:pt x="274" y="6019"/>
                    </a:cubicBezTo>
                    <a:cubicBezTo>
                      <a:pt x="487" y="5624"/>
                      <a:pt x="821" y="4985"/>
                      <a:pt x="1399" y="4347"/>
                    </a:cubicBezTo>
                    <a:cubicBezTo>
                      <a:pt x="2007" y="3678"/>
                      <a:pt x="2858" y="3040"/>
                      <a:pt x="3922" y="2462"/>
                    </a:cubicBezTo>
                    <a:cubicBezTo>
                      <a:pt x="4986" y="1885"/>
                      <a:pt x="6262" y="1399"/>
                      <a:pt x="7721" y="1064"/>
                    </a:cubicBezTo>
                    <a:cubicBezTo>
                      <a:pt x="9180" y="699"/>
                      <a:pt x="10791" y="426"/>
                      <a:pt x="12493" y="365"/>
                    </a:cubicBezTo>
                    <a:cubicBezTo>
                      <a:pt x="13236" y="325"/>
                      <a:pt x="14002" y="303"/>
                      <a:pt x="14787" y="303"/>
                    </a:cubicBezTo>
                    <a:cubicBezTo>
                      <a:pt x="15799" y="303"/>
                      <a:pt x="16842" y="340"/>
                      <a:pt x="17904" y="426"/>
                    </a:cubicBezTo>
                    <a:cubicBezTo>
                      <a:pt x="19758" y="578"/>
                      <a:pt x="21642" y="851"/>
                      <a:pt x="23588" y="1247"/>
                    </a:cubicBezTo>
                    <a:cubicBezTo>
                      <a:pt x="25533" y="1611"/>
                      <a:pt x="27478" y="2098"/>
                      <a:pt x="29363" y="2675"/>
                    </a:cubicBezTo>
                    <a:cubicBezTo>
                      <a:pt x="33193" y="3830"/>
                      <a:pt x="36901" y="5380"/>
                      <a:pt x="40153" y="7235"/>
                    </a:cubicBezTo>
                    <a:cubicBezTo>
                      <a:pt x="41795" y="8177"/>
                      <a:pt x="43315" y="9180"/>
                      <a:pt x="44682" y="10213"/>
                    </a:cubicBezTo>
                    <a:cubicBezTo>
                      <a:pt x="46050" y="11216"/>
                      <a:pt x="47205" y="12341"/>
                      <a:pt x="48239" y="13435"/>
                    </a:cubicBezTo>
                    <a:cubicBezTo>
                      <a:pt x="49272" y="14529"/>
                      <a:pt x="50062" y="15684"/>
                      <a:pt x="50640" y="16748"/>
                    </a:cubicBezTo>
                    <a:cubicBezTo>
                      <a:pt x="51217" y="17812"/>
                      <a:pt x="51552" y="18815"/>
                      <a:pt x="51673" y="19697"/>
                    </a:cubicBezTo>
                    <a:cubicBezTo>
                      <a:pt x="51756" y="20175"/>
                      <a:pt x="51767" y="20599"/>
                      <a:pt x="51750" y="20960"/>
                    </a:cubicBezTo>
                    <a:lnTo>
                      <a:pt x="51750" y="20960"/>
                    </a:lnTo>
                    <a:cubicBezTo>
                      <a:pt x="51773" y="20597"/>
                      <a:pt x="51773" y="20166"/>
                      <a:pt x="51704" y="19666"/>
                    </a:cubicBezTo>
                    <a:cubicBezTo>
                      <a:pt x="51613" y="18785"/>
                      <a:pt x="51339" y="17782"/>
                      <a:pt x="50761" y="16657"/>
                    </a:cubicBezTo>
                    <a:cubicBezTo>
                      <a:pt x="50184" y="15563"/>
                      <a:pt x="49424" y="14438"/>
                      <a:pt x="48391" y="13283"/>
                    </a:cubicBezTo>
                    <a:cubicBezTo>
                      <a:pt x="47418" y="12159"/>
                      <a:pt x="46202" y="11034"/>
                      <a:pt x="44834" y="9970"/>
                    </a:cubicBezTo>
                    <a:cubicBezTo>
                      <a:pt x="43466" y="8906"/>
                      <a:pt x="41947" y="7903"/>
                      <a:pt x="40305" y="6931"/>
                    </a:cubicBezTo>
                    <a:cubicBezTo>
                      <a:pt x="37023" y="5076"/>
                      <a:pt x="33314" y="3496"/>
                      <a:pt x="29484" y="2310"/>
                    </a:cubicBezTo>
                    <a:cubicBezTo>
                      <a:pt x="27570" y="1703"/>
                      <a:pt x="25594" y="1247"/>
                      <a:pt x="23679" y="851"/>
                    </a:cubicBezTo>
                    <a:cubicBezTo>
                      <a:pt x="21703" y="487"/>
                      <a:pt x="19758" y="244"/>
                      <a:pt x="17904" y="92"/>
                    </a:cubicBezTo>
                    <a:cubicBezTo>
                      <a:pt x="16961" y="31"/>
                      <a:pt x="16027" y="0"/>
                      <a:pt x="15115" y="0"/>
                    </a:cubicBezTo>
                    <a:close/>
                    <a:moveTo>
                      <a:pt x="51750" y="20960"/>
                    </a:moveTo>
                    <a:cubicBezTo>
                      <a:pt x="51732" y="21237"/>
                      <a:pt x="51700" y="21475"/>
                      <a:pt x="51673" y="21672"/>
                    </a:cubicBezTo>
                    <a:cubicBezTo>
                      <a:pt x="51582" y="22189"/>
                      <a:pt x="51521" y="22402"/>
                      <a:pt x="51521" y="22402"/>
                    </a:cubicBezTo>
                    <a:cubicBezTo>
                      <a:pt x="51521" y="22402"/>
                      <a:pt x="51582" y="22189"/>
                      <a:pt x="51673" y="21733"/>
                    </a:cubicBezTo>
                    <a:cubicBezTo>
                      <a:pt x="51701" y="21524"/>
                      <a:pt x="51735" y="21265"/>
                      <a:pt x="51750" y="20960"/>
                    </a:cubicBezTo>
                    <a:close/>
                  </a:path>
                </a:pathLst>
              </a:custGeom>
              <a:solidFill>
                <a:srgbClr val="C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9" name="Google Shape;5349;p77"/>
            <p:cNvGrpSpPr/>
            <p:nvPr/>
          </p:nvGrpSpPr>
          <p:grpSpPr>
            <a:xfrm rot="-3756293">
              <a:off x="6547740" y="2066261"/>
              <a:ext cx="382516" cy="92971"/>
              <a:chOff x="9244975" y="3998175"/>
              <a:chExt cx="284200" cy="69075"/>
            </a:xfrm>
          </p:grpSpPr>
          <p:sp>
            <p:nvSpPr>
              <p:cNvPr id="5350" name="Google Shape;5350;p77"/>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7"/>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rgbClr val="999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7"/>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81331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09"/>
        <p:cNvGrpSpPr/>
        <p:nvPr/>
      </p:nvGrpSpPr>
      <p:grpSpPr>
        <a:xfrm>
          <a:off x="0" y="0"/>
          <a:ext cx="0" cy="0"/>
          <a:chOff x="0" y="0"/>
          <a:chExt cx="0" cy="0"/>
        </a:xfrm>
      </p:grpSpPr>
      <p:grpSp>
        <p:nvGrpSpPr>
          <p:cNvPr id="5353" name="Google Shape;5353;p77"/>
          <p:cNvGrpSpPr/>
          <p:nvPr/>
        </p:nvGrpSpPr>
        <p:grpSpPr>
          <a:xfrm>
            <a:off x="6637122" y="2632374"/>
            <a:ext cx="2442233" cy="1682313"/>
            <a:chOff x="1048400" y="4984800"/>
            <a:chExt cx="2873175" cy="1734175"/>
          </a:xfrm>
        </p:grpSpPr>
        <p:sp>
          <p:nvSpPr>
            <p:cNvPr id="5354" name="Google Shape;5354;p77"/>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7"/>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7"/>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7"/>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7"/>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7"/>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7"/>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7"/>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7"/>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7"/>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7"/>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7"/>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7"/>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7"/>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7"/>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7"/>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7"/>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7"/>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7"/>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7"/>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7"/>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7"/>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7"/>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7"/>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378" name="Google Shape;5378;p77"/>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7"/>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7"/>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7"/>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7"/>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7"/>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7"/>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7"/>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7"/>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7"/>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7"/>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7"/>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7"/>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7"/>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7"/>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7"/>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7"/>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7"/>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7"/>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7"/>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7"/>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7"/>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7"/>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7"/>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0" name="Google Shape;5310;p77"/>
          <p:cNvSpPr txBox="1">
            <a:spLocks noGrp="1"/>
          </p:cNvSpPr>
          <p:nvPr>
            <p:ph type="title"/>
          </p:nvPr>
        </p:nvSpPr>
        <p:spPr>
          <a:xfrm>
            <a:off x="718979" y="28344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Break-Even Analysis</a:t>
            </a:r>
            <a:endParaRPr sz="3600" dirty="0"/>
          </a:p>
        </p:txBody>
      </p:sp>
      <p:sp>
        <p:nvSpPr>
          <p:cNvPr id="5311" name="Google Shape;5311;p77"/>
          <p:cNvSpPr txBox="1">
            <a:spLocks noGrp="1"/>
          </p:cNvSpPr>
          <p:nvPr>
            <p:ph type="body" idx="1"/>
          </p:nvPr>
        </p:nvSpPr>
        <p:spPr>
          <a:xfrm>
            <a:off x="18624" y="900853"/>
            <a:ext cx="8234990" cy="3296100"/>
          </a:xfrm>
          <a:prstGeom prst="rect">
            <a:avLst/>
          </a:prstGeom>
        </p:spPr>
        <p:txBody>
          <a:bodyPr spcFirstLastPara="1" wrap="square" lIns="91425" tIns="91425" rIns="91425" bIns="91425" anchor="t" anchorCtr="0">
            <a:noAutofit/>
          </a:bodyPr>
          <a:lstStyle/>
          <a:p>
            <a:pPr lvl="0">
              <a:defRPr sz="1800" spc="0">
                <a:solidFill>
                  <a:srgbClr val="000000"/>
                </a:solidFill>
              </a:defRPr>
            </a:pPr>
            <a:r>
              <a:rPr lang="en-US" sz="2400" spc="22" dirty="0">
                <a:solidFill>
                  <a:schemeClr val="tx1"/>
                </a:solidFill>
              </a:rPr>
              <a:t>If a particular service or good is expected to exceed break-even point, managers can decide to start or continue the service</a:t>
            </a:r>
          </a:p>
          <a:p>
            <a:pPr lvl="0">
              <a:defRPr sz="1800" spc="0">
                <a:solidFill>
                  <a:srgbClr val="000000"/>
                </a:solidFill>
              </a:defRPr>
            </a:pPr>
            <a:r>
              <a:rPr lang="en-US" sz="2400" spc="22" dirty="0">
                <a:solidFill>
                  <a:schemeClr val="tx1"/>
                </a:solidFill>
              </a:rPr>
              <a:t>If the volume is too low to break even, several options exist:</a:t>
            </a:r>
          </a:p>
          <a:p>
            <a:pPr marL="640079">
              <a:defRPr sz="1800" spc="0">
                <a:solidFill>
                  <a:srgbClr val="000000"/>
                </a:solidFill>
              </a:defRPr>
            </a:pPr>
            <a:r>
              <a:rPr lang="en-US" sz="2400" spc="22" dirty="0">
                <a:solidFill>
                  <a:schemeClr val="tx1"/>
                </a:solidFill>
              </a:rPr>
              <a:t>Lower the volume to break even by:</a:t>
            </a:r>
          </a:p>
          <a:p>
            <a:pPr marL="1057275">
              <a:defRPr sz="1800" spc="0">
                <a:solidFill>
                  <a:srgbClr val="000000"/>
                </a:solidFill>
              </a:defRPr>
            </a:pPr>
            <a:r>
              <a:rPr lang="en-US" sz="2400" spc="22" dirty="0">
                <a:solidFill>
                  <a:schemeClr val="tx1"/>
                </a:solidFill>
              </a:rPr>
              <a:t>Lowering fixed costs</a:t>
            </a:r>
          </a:p>
          <a:p>
            <a:pPr marL="1057275">
              <a:defRPr sz="1800" spc="0">
                <a:solidFill>
                  <a:srgbClr val="000000"/>
                </a:solidFill>
              </a:defRPr>
            </a:pPr>
            <a:r>
              <a:rPr lang="en-US" sz="2400" spc="22" dirty="0">
                <a:solidFill>
                  <a:schemeClr val="tx1"/>
                </a:solidFill>
              </a:rPr>
              <a:t>Increasing prices</a:t>
            </a:r>
          </a:p>
          <a:p>
            <a:pPr marL="1057275">
              <a:defRPr sz="1800" spc="0">
                <a:solidFill>
                  <a:srgbClr val="000000"/>
                </a:solidFill>
              </a:defRPr>
            </a:pPr>
            <a:r>
              <a:rPr lang="en-US" sz="2400" spc="22" dirty="0">
                <a:solidFill>
                  <a:schemeClr val="tx1"/>
                </a:solidFill>
              </a:rPr>
              <a:t>Reducing the variable cost per unit</a:t>
            </a:r>
          </a:p>
          <a:p>
            <a:pPr marL="600075" indent="-285750">
              <a:defRPr sz="1800" spc="0">
                <a:solidFill>
                  <a:srgbClr val="000000"/>
                </a:solidFill>
              </a:defRPr>
            </a:pPr>
            <a:r>
              <a:rPr lang="en-US" sz="2400" spc="22" dirty="0">
                <a:solidFill>
                  <a:schemeClr val="tx1"/>
                </a:solidFill>
              </a:rPr>
              <a:t>If it isn’t feasible to lower the break-even point, then one can try to increase volume</a:t>
            </a:r>
          </a:p>
        </p:txBody>
      </p:sp>
      <p:grpSp>
        <p:nvGrpSpPr>
          <p:cNvPr id="5312" name="Google Shape;5312;p77"/>
          <p:cNvGrpSpPr/>
          <p:nvPr/>
        </p:nvGrpSpPr>
        <p:grpSpPr>
          <a:xfrm>
            <a:off x="7540954" y="0"/>
            <a:ext cx="1602971" cy="1412771"/>
            <a:chOff x="6143525" y="0"/>
            <a:chExt cx="2721975" cy="2399000"/>
          </a:xfrm>
        </p:grpSpPr>
        <p:grpSp>
          <p:nvGrpSpPr>
            <p:cNvPr id="5313" name="Google Shape;5313;p77"/>
            <p:cNvGrpSpPr/>
            <p:nvPr/>
          </p:nvGrpSpPr>
          <p:grpSpPr>
            <a:xfrm>
              <a:off x="6143525" y="0"/>
              <a:ext cx="2721975" cy="2399000"/>
              <a:chOff x="4428150" y="464575"/>
              <a:chExt cx="2721975" cy="2399000"/>
            </a:xfrm>
          </p:grpSpPr>
          <p:sp>
            <p:nvSpPr>
              <p:cNvPr id="5314" name="Google Shape;5314;p77"/>
              <p:cNvSpPr/>
              <p:nvPr/>
            </p:nvSpPr>
            <p:spPr>
              <a:xfrm>
                <a:off x="6039900" y="596050"/>
                <a:ext cx="367800" cy="720400"/>
              </a:xfrm>
              <a:custGeom>
                <a:avLst/>
                <a:gdLst/>
                <a:ahLst/>
                <a:cxnLst/>
                <a:rect l="l" t="t" r="r" b="b"/>
                <a:pathLst>
                  <a:path w="14712" h="28816" extrusionOk="0">
                    <a:moveTo>
                      <a:pt x="2705" y="0"/>
                    </a:moveTo>
                    <a:lnTo>
                      <a:pt x="0" y="28815"/>
                    </a:lnTo>
                    <a:lnTo>
                      <a:pt x="4134" y="28815"/>
                    </a:lnTo>
                    <a:lnTo>
                      <a:pt x="14712" y="1946"/>
                    </a:lnTo>
                    <a:lnTo>
                      <a:pt x="2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77"/>
              <p:cNvSpPr/>
              <p:nvPr/>
            </p:nvSpPr>
            <p:spPr>
              <a:xfrm>
                <a:off x="6103725" y="633275"/>
                <a:ext cx="303975" cy="683175"/>
              </a:xfrm>
              <a:custGeom>
                <a:avLst/>
                <a:gdLst/>
                <a:ahLst/>
                <a:cxnLst/>
                <a:rect l="l" t="t" r="r" b="b"/>
                <a:pathLst>
                  <a:path w="12159" h="27327" extrusionOk="0">
                    <a:moveTo>
                      <a:pt x="9484" y="1"/>
                    </a:moveTo>
                    <a:lnTo>
                      <a:pt x="0" y="27326"/>
                    </a:lnTo>
                    <a:lnTo>
                      <a:pt x="1581" y="27326"/>
                    </a:lnTo>
                    <a:lnTo>
                      <a:pt x="12159" y="457"/>
                    </a:lnTo>
                    <a:lnTo>
                      <a:pt x="94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77"/>
              <p:cNvSpPr/>
              <p:nvPr/>
            </p:nvSpPr>
            <p:spPr>
              <a:xfrm>
                <a:off x="6004175" y="1495000"/>
                <a:ext cx="435450" cy="1174800"/>
              </a:xfrm>
              <a:custGeom>
                <a:avLst/>
                <a:gdLst/>
                <a:ahLst/>
                <a:cxnLst/>
                <a:rect l="l" t="t" r="r" b="b"/>
                <a:pathLst>
                  <a:path w="17418" h="46992" extrusionOk="0">
                    <a:moveTo>
                      <a:pt x="6992" y="0"/>
                    </a:moveTo>
                    <a:lnTo>
                      <a:pt x="1" y="152"/>
                    </a:lnTo>
                    <a:lnTo>
                      <a:pt x="12858" y="46992"/>
                    </a:lnTo>
                    <a:lnTo>
                      <a:pt x="17417" y="46992"/>
                    </a:lnTo>
                    <a:lnTo>
                      <a:pt x="8603" y="1611"/>
                    </a:lnTo>
                    <a:lnTo>
                      <a:pt x="69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77"/>
              <p:cNvSpPr/>
              <p:nvPr/>
            </p:nvSpPr>
            <p:spPr>
              <a:xfrm>
                <a:off x="6178950" y="1495000"/>
                <a:ext cx="260675" cy="1174800"/>
              </a:xfrm>
              <a:custGeom>
                <a:avLst/>
                <a:gdLst/>
                <a:ahLst/>
                <a:cxnLst/>
                <a:rect l="l" t="t" r="r" b="b"/>
                <a:pathLst>
                  <a:path w="10427" h="46992" extrusionOk="0">
                    <a:moveTo>
                      <a:pt x="1" y="0"/>
                    </a:moveTo>
                    <a:lnTo>
                      <a:pt x="31" y="152"/>
                    </a:lnTo>
                    <a:lnTo>
                      <a:pt x="9028" y="46992"/>
                    </a:lnTo>
                    <a:lnTo>
                      <a:pt x="10426" y="46992"/>
                    </a:lnTo>
                    <a:lnTo>
                      <a:pt x="1612" y="161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77"/>
              <p:cNvSpPr/>
              <p:nvPr/>
            </p:nvSpPr>
            <p:spPr>
              <a:xfrm>
                <a:off x="6198700" y="2514000"/>
                <a:ext cx="326800" cy="349575"/>
              </a:xfrm>
              <a:custGeom>
                <a:avLst/>
                <a:gdLst/>
                <a:ahLst/>
                <a:cxnLst/>
                <a:rect l="l" t="t" r="r" b="b"/>
                <a:pathLst>
                  <a:path w="13072" h="13983" extrusionOk="0">
                    <a:moveTo>
                      <a:pt x="5654" y="1"/>
                    </a:moveTo>
                    <a:lnTo>
                      <a:pt x="1" y="9575"/>
                    </a:lnTo>
                    <a:cubicBezTo>
                      <a:pt x="1521" y="12888"/>
                      <a:pt x="5746" y="13983"/>
                      <a:pt x="5746" y="13983"/>
                    </a:cubicBezTo>
                    <a:lnTo>
                      <a:pt x="13071" y="5654"/>
                    </a:lnTo>
                    <a:lnTo>
                      <a:pt x="56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77"/>
              <p:cNvSpPr/>
              <p:nvPr/>
            </p:nvSpPr>
            <p:spPr>
              <a:xfrm>
                <a:off x="6329400" y="2509625"/>
                <a:ext cx="204450" cy="149025"/>
              </a:xfrm>
              <a:custGeom>
                <a:avLst/>
                <a:gdLst/>
                <a:ahLst/>
                <a:cxnLst/>
                <a:rect l="l" t="t" r="r" b="b"/>
                <a:pathLst>
                  <a:path w="8178" h="5961" extrusionOk="0">
                    <a:moveTo>
                      <a:pt x="755" y="0"/>
                    </a:moveTo>
                    <a:cubicBezTo>
                      <a:pt x="583" y="0"/>
                      <a:pt x="460" y="47"/>
                      <a:pt x="396" y="145"/>
                    </a:cubicBezTo>
                    <a:cubicBezTo>
                      <a:pt x="1" y="632"/>
                      <a:pt x="1369" y="2303"/>
                      <a:pt x="3436" y="3854"/>
                    </a:cubicBezTo>
                    <a:cubicBezTo>
                      <a:pt x="5099" y="5120"/>
                      <a:pt x="6723" y="5960"/>
                      <a:pt x="7460" y="5960"/>
                    </a:cubicBezTo>
                    <a:cubicBezTo>
                      <a:pt x="7625" y="5960"/>
                      <a:pt x="7746" y="5918"/>
                      <a:pt x="7813" y="5829"/>
                    </a:cubicBezTo>
                    <a:cubicBezTo>
                      <a:pt x="8177" y="5343"/>
                      <a:pt x="6810" y="3702"/>
                      <a:pt x="4743" y="2121"/>
                    </a:cubicBezTo>
                    <a:cubicBezTo>
                      <a:pt x="3094" y="842"/>
                      <a:pt x="1485"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77"/>
              <p:cNvSpPr/>
              <p:nvPr/>
            </p:nvSpPr>
            <p:spPr>
              <a:xfrm>
                <a:off x="6197950" y="2514000"/>
                <a:ext cx="148200" cy="349575"/>
              </a:xfrm>
              <a:custGeom>
                <a:avLst/>
                <a:gdLst/>
                <a:ahLst/>
                <a:cxnLst/>
                <a:rect l="l" t="t" r="r" b="b"/>
                <a:pathLst>
                  <a:path w="5928" h="13983" extrusionOk="0">
                    <a:moveTo>
                      <a:pt x="5654" y="1"/>
                    </a:moveTo>
                    <a:lnTo>
                      <a:pt x="1" y="9575"/>
                    </a:lnTo>
                    <a:cubicBezTo>
                      <a:pt x="1551" y="12888"/>
                      <a:pt x="5715" y="13983"/>
                      <a:pt x="5715" y="13983"/>
                    </a:cubicBezTo>
                    <a:lnTo>
                      <a:pt x="5928" y="13740"/>
                    </a:lnTo>
                    <a:cubicBezTo>
                      <a:pt x="5806" y="12372"/>
                      <a:pt x="5684" y="11065"/>
                      <a:pt x="5654" y="9697"/>
                    </a:cubicBezTo>
                    <a:cubicBezTo>
                      <a:pt x="5563" y="6445"/>
                      <a:pt x="5654" y="3223"/>
                      <a:pt x="5776" y="61"/>
                    </a:cubicBezTo>
                    <a:lnTo>
                      <a:pt x="5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77"/>
              <p:cNvSpPr/>
              <p:nvPr/>
            </p:nvSpPr>
            <p:spPr>
              <a:xfrm>
                <a:off x="5763300" y="2234375"/>
                <a:ext cx="570375" cy="484075"/>
              </a:xfrm>
              <a:custGeom>
                <a:avLst/>
                <a:gdLst/>
                <a:ahLst/>
                <a:cxnLst/>
                <a:rect l="l" t="t" r="r" b="b"/>
                <a:pathLst>
                  <a:path w="22815" h="19363" extrusionOk="0">
                    <a:moveTo>
                      <a:pt x="1064" y="0"/>
                    </a:moveTo>
                    <a:lnTo>
                      <a:pt x="0" y="7295"/>
                    </a:lnTo>
                    <a:lnTo>
                      <a:pt x="20304" y="19362"/>
                    </a:lnTo>
                    <a:cubicBezTo>
                      <a:pt x="20305" y="19363"/>
                      <a:pt x="20307" y="19363"/>
                      <a:pt x="20309" y="19363"/>
                    </a:cubicBezTo>
                    <a:cubicBezTo>
                      <a:pt x="20429" y="19363"/>
                      <a:pt x="22815" y="18586"/>
                      <a:pt x="22159" y="16201"/>
                    </a:cubicBezTo>
                    <a:lnTo>
                      <a:pt x="10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77"/>
              <p:cNvSpPr/>
              <p:nvPr/>
            </p:nvSpPr>
            <p:spPr>
              <a:xfrm>
                <a:off x="5777725" y="2235875"/>
                <a:ext cx="543350" cy="427850"/>
              </a:xfrm>
              <a:custGeom>
                <a:avLst/>
                <a:gdLst/>
                <a:ahLst/>
                <a:cxnLst/>
                <a:rect l="l" t="t" r="r" b="b"/>
                <a:pathLst>
                  <a:path w="21734" h="17114" extrusionOk="0">
                    <a:moveTo>
                      <a:pt x="548" y="1"/>
                    </a:moveTo>
                    <a:lnTo>
                      <a:pt x="1" y="3952"/>
                    </a:lnTo>
                    <a:lnTo>
                      <a:pt x="21734" y="17114"/>
                    </a:lnTo>
                    <a:cubicBezTo>
                      <a:pt x="21734" y="16870"/>
                      <a:pt x="21734" y="16506"/>
                      <a:pt x="21612" y="16171"/>
                    </a:cubicBezTo>
                    <a:lnTo>
                      <a:pt x="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77"/>
              <p:cNvSpPr/>
              <p:nvPr/>
            </p:nvSpPr>
            <p:spPr>
              <a:xfrm>
                <a:off x="4475275" y="1714475"/>
                <a:ext cx="1413425" cy="834500"/>
              </a:xfrm>
              <a:custGeom>
                <a:avLst/>
                <a:gdLst/>
                <a:ahLst/>
                <a:cxnLst/>
                <a:rect l="l" t="t" r="r" b="b"/>
                <a:pathLst>
                  <a:path w="56537" h="33380" extrusionOk="0">
                    <a:moveTo>
                      <a:pt x="17100" y="1"/>
                    </a:moveTo>
                    <a:cubicBezTo>
                      <a:pt x="9533" y="1"/>
                      <a:pt x="3919" y="2126"/>
                      <a:pt x="2432" y="5872"/>
                    </a:cubicBezTo>
                    <a:lnTo>
                      <a:pt x="0" y="18425"/>
                    </a:lnTo>
                    <a:lnTo>
                      <a:pt x="51643" y="33380"/>
                    </a:lnTo>
                    <a:cubicBezTo>
                      <a:pt x="51612" y="33380"/>
                      <a:pt x="55746" y="21830"/>
                      <a:pt x="56536" y="19975"/>
                    </a:cubicBezTo>
                    <a:cubicBezTo>
                      <a:pt x="56232" y="13927"/>
                      <a:pt x="47539" y="7057"/>
                      <a:pt x="32767" y="2528"/>
                    </a:cubicBezTo>
                    <a:cubicBezTo>
                      <a:pt x="27143" y="804"/>
                      <a:pt x="21752"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77"/>
              <p:cNvSpPr/>
              <p:nvPr/>
            </p:nvSpPr>
            <p:spPr>
              <a:xfrm>
                <a:off x="4474525" y="1714475"/>
                <a:ext cx="1349575" cy="468250"/>
              </a:xfrm>
              <a:custGeom>
                <a:avLst/>
                <a:gdLst/>
                <a:ahLst/>
                <a:cxnLst/>
                <a:rect l="l" t="t" r="r" b="b"/>
                <a:pathLst>
                  <a:path w="53983" h="18730" extrusionOk="0">
                    <a:moveTo>
                      <a:pt x="17086" y="1"/>
                    </a:moveTo>
                    <a:cubicBezTo>
                      <a:pt x="9520" y="1"/>
                      <a:pt x="3919" y="2126"/>
                      <a:pt x="2432" y="5872"/>
                    </a:cubicBezTo>
                    <a:lnTo>
                      <a:pt x="0" y="18425"/>
                    </a:lnTo>
                    <a:lnTo>
                      <a:pt x="1094" y="18729"/>
                    </a:lnTo>
                    <a:lnTo>
                      <a:pt x="8389" y="5203"/>
                    </a:lnTo>
                    <a:cubicBezTo>
                      <a:pt x="8374" y="5203"/>
                      <a:pt x="13274" y="3220"/>
                      <a:pt x="21202" y="3220"/>
                    </a:cubicBezTo>
                    <a:cubicBezTo>
                      <a:pt x="29521" y="3220"/>
                      <a:pt x="41174" y="5403"/>
                      <a:pt x="53983" y="14352"/>
                    </a:cubicBezTo>
                    <a:cubicBezTo>
                      <a:pt x="50396" y="9975"/>
                      <a:pt x="43040" y="5690"/>
                      <a:pt x="32767" y="2528"/>
                    </a:cubicBezTo>
                    <a:cubicBezTo>
                      <a:pt x="27131" y="804"/>
                      <a:pt x="21737" y="1"/>
                      <a:pt x="17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77"/>
              <p:cNvSpPr/>
              <p:nvPr/>
            </p:nvSpPr>
            <p:spPr>
              <a:xfrm>
                <a:off x="4474525" y="1784500"/>
                <a:ext cx="127675" cy="395175"/>
              </a:xfrm>
              <a:custGeom>
                <a:avLst/>
                <a:gdLst/>
                <a:ahLst/>
                <a:cxnLst/>
                <a:rect l="l" t="t" r="r" b="b"/>
                <a:pathLst>
                  <a:path w="5107" h="15807" extrusionOk="0">
                    <a:moveTo>
                      <a:pt x="5107" y="1"/>
                    </a:moveTo>
                    <a:cubicBezTo>
                      <a:pt x="3830" y="822"/>
                      <a:pt x="2918" y="1885"/>
                      <a:pt x="2432" y="3071"/>
                    </a:cubicBezTo>
                    <a:lnTo>
                      <a:pt x="0" y="15624"/>
                    </a:lnTo>
                    <a:lnTo>
                      <a:pt x="608" y="15807"/>
                    </a:lnTo>
                    <a:cubicBezTo>
                      <a:pt x="1520" y="12068"/>
                      <a:pt x="2523" y="8360"/>
                      <a:pt x="3587" y="4682"/>
                    </a:cubicBezTo>
                    <a:cubicBezTo>
                      <a:pt x="3982" y="3071"/>
                      <a:pt x="4529" y="1521"/>
                      <a:pt x="5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77"/>
              <p:cNvSpPr/>
              <p:nvPr/>
            </p:nvSpPr>
            <p:spPr>
              <a:xfrm>
                <a:off x="5259475" y="1951675"/>
                <a:ext cx="585900" cy="563875"/>
              </a:xfrm>
              <a:custGeom>
                <a:avLst/>
                <a:gdLst/>
                <a:ahLst/>
                <a:cxnLst/>
                <a:rect l="l" t="t" r="r" b="b"/>
                <a:pathLst>
                  <a:path w="23436" h="22555" extrusionOk="0">
                    <a:moveTo>
                      <a:pt x="16962" y="1"/>
                    </a:moveTo>
                    <a:cubicBezTo>
                      <a:pt x="15563" y="1582"/>
                      <a:pt x="14226" y="3223"/>
                      <a:pt x="12828" y="4773"/>
                    </a:cubicBezTo>
                    <a:cubicBezTo>
                      <a:pt x="8694" y="9332"/>
                      <a:pt x="4378" y="13740"/>
                      <a:pt x="1" y="18056"/>
                    </a:cubicBezTo>
                    <a:lnTo>
                      <a:pt x="15563" y="22554"/>
                    </a:lnTo>
                    <a:cubicBezTo>
                      <a:pt x="17630" y="18573"/>
                      <a:pt x="19515" y="14500"/>
                      <a:pt x="21369" y="10457"/>
                    </a:cubicBezTo>
                    <a:cubicBezTo>
                      <a:pt x="22038" y="8937"/>
                      <a:pt x="22737" y="7448"/>
                      <a:pt x="23436" y="5928"/>
                    </a:cubicBezTo>
                    <a:cubicBezTo>
                      <a:pt x="22068" y="3922"/>
                      <a:pt x="19849" y="1886"/>
                      <a:pt x="16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77"/>
              <p:cNvSpPr/>
              <p:nvPr/>
            </p:nvSpPr>
            <p:spPr>
              <a:xfrm>
                <a:off x="4428150" y="1993075"/>
                <a:ext cx="1386850" cy="718950"/>
              </a:xfrm>
              <a:custGeom>
                <a:avLst/>
                <a:gdLst/>
                <a:ahLst/>
                <a:cxnLst/>
                <a:rect l="l" t="t" r="r" b="b"/>
                <a:pathLst>
                  <a:path w="55474" h="28758" extrusionOk="0">
                    <a:moveTo>
                      <a:pt x="16787" y="0"/>
                    </a:moveTo>
                    <a:cubicBezTo>
                      <a:pt x="9103" y="0"/>
                      <a:pt x="3321" y="2291"/>
                      <a:pt x="2007" y="6521"/>
                    </a:cubicBezTo>
                    <a:cubicBezTo>
                      <a:pt x="1" y="13148"/>
                      <a:pt x="9849" y="22084"/>
                      <a:pt x="24044" y="26430"/>
                    </a:cubicBezTo>
                    <a:cubicBezTo>
                      <a:pt x="29218" y="28004"/>
                      <a:pt x="34258" y="28757"/>
                      <a:pt x="38672" y="28757"/>
                    </a:cubicBezTo>
                    <a:cubicBezTo>
                      <a:pt x="46369" y="28757"/>
                      <a:pt x="52162" y="26466"/>
                      <a:pt x="53437" y="22236"/>
                    </a:cubicBezTo>
                    <a:cubicBezTo>
                      <a:pt x="55473" y="15579"/>
                      <a:pt x="45625" y="6673"/>
                      <a:pt x="31400" y="2327"/>
                    </a:cubicBezTo>
                    <a:cubicBezTo>
                      <a:pt x="26226" y="754"/>
                      <a:pt x="21194" y="0"/>
                      <a:pt x="1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77"/>
              <p:cNvSpPr/>
              <p:nvPr/>
            </p:nvSpPr>
            <p:spPr>
              <a:xfrm>
                <a:off x="4574050" y="1992725"/>
                <a:ext cx="1241700" cy="712025"/>
              </a:xfrm>
              <a:custGeom>
                <a:avLst/>
                <a:gdLst/>
                <a:ahLst/>
                <a:cxnLst/>
                <a:rect l="l" t="t" r="r" b="b"/>
                <a:pathLst>
                  <a:path w="49668" h="28481" extrusionOk="0">
                    <a:moveTo>
                      <a:pt x="10945" y="0"/>
                    </a:moveTo>
                    <a:cubicBezTo>
                      <a:pt x="6490" y="0"/>
                      <a:pt x="2674" y="768"/>
                      <a:pt x="1" y="2219"/>
                    </a:cubicBezTo>
                    <a:cubicBezTo>
                      <a:pt x="1865" y="1846"/>
                      <a:pt x="3811" y="1609"/>
                      <a:pt x="5813" y="1609"/>
                    </a:cubicBezTo>
                    <a:cubicBezTo>
                      <a:pt x="5932" y="1609"/>
                      <a:pt x="6052" y="1610"/>
                      <a:pt x="6171" y="1611"/>
                    </a:cubicBezTo>
                    <a:cubicBezTo>
                      <a:pt x="14895" y="1854"/>
                      <a:pt x="23740" y="5350"/>
                      <a:pt x="30701" y="10487"/>
                    </a:cubicBezTo>
                    <a:cubicBezTo>
                      <a:pt x="35594" y="14013"/>
                      <a:pt x="41917" y="20517"/>
                      <a:pt x="38269" y="26992"/>
                    </a:cubicBezTo>
                    <a:cubicBezTo>
                      <a:pt x="37965" y="27508"/>
                      <a:pt x="37631" y="27995"/>
                      <a:pt x="37266" y="28481"/>
                    </a:cubicBezTo>
                    <a:cubicBezTo>
                      <a:pt x="42707" y="27751"/>
                      <a:pt x="46597" y="25593"/>
                      <a:pt x="47601" y="22250"/>
                    </a:cubicBezTo>
                    <a:cubicBezTo>
                      <a:pt x="49667" y="15593"/>
                      <a:pt x="39789" y="6687"/>
                      <a:pt x="25564" y="2341"/>
                    </a:cubicBezTo>
                    <a:cubicBezTo>
                      <a:pt x="20392" y="753"/>
                      <a:pt x="15356" y="0"/>
                      <a:pt x="10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77"/>
              <p:cNvSpPr/>
              <p:nvPr/>
            </p:nvSpPr>
            <p:spPr>
              <a:xfrm>
                <a:off x="4966925" y="2067200"/>
                <a:ext cx="412650" cy="234050"/>
              </a:xfrm>
              <a:custGeom>
                <a:avLst/>
                <a:gdLst/>
                <a:ahLst/>
                <a:cxnLst/>
                <a:rect l="l" t="t" r="r" b="b"/>
                <a:pathLst>
                  <a:path w="16506" h="9362" extrusionOk="0">
                    <a:moveTo>
                      <a:pt x="487" y="2857"/>
                    </a:moveTo>
                    <a:cubicBezTo>
                      <a:pt x="0" y="4924"/>
                      <a:pt x="3101" y="7386"/>
                      <a:pt x="7387" y="8359"/>
                    </a:cubicBezTo>
                    <a:cubicBezTo>
                      <a:pt x="11703" y="9362"/>
                      <a:pt x="15563" y="8511"/>
                      <a:pt x="16019" y="6505"/>
                    </a:cubicBezTo>
                    <a:cubicBezTo>
                      <a:pt x="16505" y="4468"/>
                      <a:pt x="13405" y="1976"/>
                      <a:pt x="9119" y="1003"/>
                    </a:cubicBezTo>
                    <a:cubicBezTo>
                      <a:pt x="4864" y="0"/>
                      <a:pt x="973" y="851"/>
                      <a:pt x="487" y="28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77"/>
              <p:cNvSpPr/>
              <p:nvPr/>
            </p:nvSpPr>
            <p:spPr>
              <a:xfrm>
                <a:off x="4967675" y="2122650"/>
                <a:ext cx="400500" cy="163800"/>
              </a:xfrm>
              <a:custGeom>
                <a:avLst/>
                <a:gdLst/>
                <a:ahLst/>
                <a:cxnLst/>
                <a:rect l="l" t="t" r="r" b="b"/>
                <a:pathLst>
                  <a:path w="16020" h="6552" extrusionOk="0">
                    <a:moveTo>
                      <a:pt x="761" y="1"/>
                    </a:moveTo>
                    <a:cubicBezTo>
                      <a:pt x="609" y="183"/>
                      <a:pt x="487" y="427"/>
                      <a:pt x="457" y="639"/>
                    </a:cubicBezTo>
                    <a:cubicBezTo>
                      <a:pt x="1" y="2706"/>
                      <a:pt x="3071" y="5168"/>
                      <a:pt x="7357" y="6110"/>
                    </a:cubicBezTo>
                    <a:cubicBezTo>
                      <a:pt x="8607" y="6410"/>
                      <a:pt x="9817" y="6551"/>
                      <a:pt x="10917" y="6551"/>
                    </a:cubicBezTo>
                    <a:cubicBezTo>
                      <a:pt x="13612" y="6551"/>
                      <a:pt x="15644" y="5703"/>
                      <a:pt x="15989" y="4256"/>
                    </a:cubicBezTo>
                    <a:cubicBezTo>
                      <a:pt x="16019" y="4226"/>
                      <a:pt x="16019" y="4135"/>
                      <a:pt x="16019" y="4074"/>
                    </a:cubicBezTo>
                    <a:lnTo>
                      <a:pt x="16019" y="4074"/>
                    </a:lnTo>
                    <a:cubicBezTo>
                      <a:pt x="15279" y="5144"/>
                      <a:pt x="13451" y="5741"/>
                      <a:pt x="11168" y="5741"/>
                    </a:cubicBezTo>
                    <a:cubicBezTo>
                      <a:pt x="10080" y="5741"/>
                      <a:pt x="8888" y="5605"/>
                      <a:pt x="7661" y="5320"/>
                    </a:cubicBezTo>
                    <a:cubicBezTo>
                      <a:pt x="3527" y="4317"/>
                      <a:pt x="518" y="2007"/>
                      <a:pt x="76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77"/>
              <p:cNvSpPr/>
              <p:nvPr/>
            </p:nvSpPr>
            <p:spPr>
              <a:xfrm>
                <a:off x="4509475" y="2108225"/>
                <a:ext cx="413400" cy="234825"/>
              </a:xfrm>
              <a:custGeom>
                <a:avLst/>
                <a:gdLst/>
                <a:ahLst/>
                <a:cxnLst/>
                <a:rect l="l" t="t" r="r" b="b"/>
                <a:pathLst>
                  <a:path w="16536" h="9393" extrusionOk="0">
                    <a:moveTo>
                      <a:pt x="517" y="2888"/>
                    </a:moveTo>
                    <a:cubicBezTo>
                      <a:pt x="0" y="4955"/>
                      <a:pt x="3131" y="7417"/>
                      <a:pt x="7417" y="8390"/>
                    </a:cubicBezTo>
                    <a:cubicBezTo>
                      <a:pt x="11703" y="9393"/>
                      <a:pt x="15593" y="8542"/>
                      <a:pt x="16049" y="6536"/>
                    </a:cubicBezTo>
                    <a:cubicBezTo>
                      <a:pt x="16536" y="4499"/>
                      <a:pt x="13435" y="2007"/>
                      <a:pt x="9119" y="1034"/>
                    </a:cubicBezTo>
                    <a:cubicBezTo>
                      <a:pt x="4833" y="0"/>
                      <a:pt x="1003"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77"/>
              <p:cNvSpPr/>
              <p:nvPr/>
            </p:nvSpPr>
            <p:spPr>
              <a:xfrm>
                <a:off x="4509475" y="2164450"/>
                <a:ext cx="402000" cy="163775"/>
              </a:xfrm>
              <a:custGeom>
                <a:avLst/>
                <a:gdLst/>
                <a:ahLst/>
                <a:cxnLst/>
                <a:rect l="l" t="t" r="r" b="b"/>
                <a:pathLst>
                  <a:path w="16080" h="6551" extrusionOk="0">
                    <a:moveTo>
                      <a:pt x="821" y="1"/>
                    </a:moveTo>
                    <a:lnTo>
                      <a:pt x="821" y="1"/>
                    </a:lnTo>
                    <a:cubicBezTo>
                      <a:pt x="669" y="183"/>
                      <a:pt x="547" y="426"/>
                      <a:pt x="517" y="639"/>
                    </a:cubicBezTo>
                    <a:cubicBezTo>
                      <a:pt x="0" y="2706"/>
                      <a:pt x="3131" y="5168"/>
                      <a:pt x="7417" y="6110"/>
                    </a:cubicBezTo>
                    <a:cubicBezTo>
                      <a:pt x="8659" y="6410"/>
                      <a:pt x="9865" y="6551"/>
                      <a:pt x="10964" y="6551"/>
                    </a:cubicBezTo>
                    <a:cubicBezTo>
                      <a:pt x="13656" y="6551"/>
                      <a:pt x="15704" y="5703"/>
                      <a:pt x="16049" y="4256"/>
                    </a:cubicBezTo>
                    <a:cubicBezTo>
                      <a:pt x="16080" y="4226"/>
                      <a:pt x="16080" y="4135"/>
                      <a:pt x="16080" y="4074"/>
                    </a:cubicBezTo>
                    <a:lnTo>
                      <a:pt x="16080" y="4074"/>
                    </a:lnTo>
                    <a:cubicBezTo>
                      <a:pt x="15339" y="5144"/>
                      <a:pt x="13511" y="5740"/>
                      <a:pt x="11228" y="5740"/>
                    </a:cubicBezTo>
                    <a:cubicBezTo>
                      <a:pt x="10140" y="5740"/>
                      <a:pt x="8948" y="5605"/>
                      <a:pt x="7721" y="5320"/>
                    </a:cubicBezTo>
                    <a:cubicBezTo>
                      <a:pt x="3587" y="4317"/>
                      <a:pt x="578" y="2007"/>
                      <a:pt x="82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77"/>
              <p:cNvSpPr/>
              <p:nvPr/>
            </p:nvSpPr>
            <p:spPr>
              <a:xfrm>
                <a:off x="5311150" y="2362025"/>
                <a:ext cx="413400" cy="234825"/>
              </a:xfrm>
              <a:custGeom>
                <a:avLst/>
                <a:gdLst/>
                <a:ahLst/>
                <a:cxnLst/>
                <a:rect l="l" t="t" r="r" b="b"/>
                <a:pathLst>
                  <a:path w="16536" h="9393" extrusionOk="0">
                    <a:moveTo>
                      <a:pt x="517" y="2888"/>
                    </a:moveTo>
                    <a:cubicBezTo>
                      <a:pt x="1" y="4925"/>
                      <a:pt x="3131" y="7417"/>
                      <a:pt x="7417" y="8390"/>
                    </a:cubicBezTo>
                    <a:cubicBezTo>
                      <a:pt x="11703" y="9393"/>
                      <a:pt x="15594" y="8542"/>
                      <a:pt x="16050" y="6536"/>
                    </a:cubicBezTo>
                    <a:cubicBezTo>
                      <a:pt x="16536" y="4469"/>
                      <a:pt x="13436" y="2007"/>
                      <a:pt x="9119" y="1034"/>
                    </a:cubicBezTo>
                    <a:cubicBezTo>
                      <a:pt x="4834" y="1"/>
                      <a:pt x="1004"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77"/>
              <p:cNvSpPr/>
              <p:nvPr/>
            </p:nvSpPr>
            <p:spPr>
              <a:xfrm>
                <a:off x="5311150" y="2418250"/>
                <a:ext cx="402025" cy="163800"/>
              </a:xfrm>
              <a:custGeom>
                <a:avLst/>
                <a:gdLst/>
                <a:ahLst/>
                <a:cxnLst/>
                <a:rect l="l" t="t" r="r" b="b"/>
                <a:pathLst>
                  <a:path w="16081" h="6552" extrusionOk="0">
                    <a:moveTo>
                      <a:pt x="791" y="1"/>
                    </a:moveTo>
                    <a:lnTo>
                      <a:pt x="791" y="1"/>
                    </a:lnTo>
                    <a:cubicBezTo>
                      <a:pt x="639" y="183"/>
                      <a:pt x="548" y="396"/>
                      <a:pt x="517" y="639"/>
                    </a:cubicBezTo>
                    <a:cubicBezTo>
                      <a:pt x="1" y="2676"/>
                      <a:pt x="3131" y="5168"/>
                      <a:pt x="7417" y="6110"/>
                    </a:cubicBezTo>
                    <a:cubicBezTo>
                      <a:pt x="8659" y="6410"/>
                      <a:pt x="9865" y="6551"/>
                      <a:pt x="10964" y="6551"/>
                    </a:cubicBezTo>
                    <a:cubicBezTo>
                      <a:pt x="13657" y="6551"/>
                      <a:pt x="15704" y="5703"/>
                      <a:pt x="16050" y="4256"/>
                    </a:cubicBezTo>
                    <a:cubicBezTo>
                      <a:pt x="16080" y="4195"/>
                      <a:pt x="16080" y="4135"/>
                      <a:pt x="16080" y="4043"/>
                    </a:cubicBezTo>
                    <a:lnTo>
                      <a:pt x="16080" y="4043"/>
                    </a:lnTo>
                    <a:cubicBezTo>
                      <a:pt x="15338" y="5137"/>
                      <a:pt x="13503" y="5726"/>
                      <a:pt x="11214" y="5726"/>
                    </a:cubicBezTo>
                    <a:cubicBezTo>
                      <a:pt x="10129" y="5726"/>
                      <a:pt x="8943" y="5594"/>
                      <a:pt x="7721" y="5320"/>
                    </a:cubicBezTo>
                    <a:cubicBezTo>
                      <a:pt x="3587" y="4317"/>
                      <a:pt x="578" y="2007"/>
                      <a:pt x="79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77"/>
              <p:cNvSpPr/>
              <p:nvPr/>
            </p:nvSpPr>
            <p:spPr>
              <a:xfrm>
                <a:off x="4903850" y="2431175"/>
                <a:ext cx="359450" cy="205200"/>
              </a:xfrm>
              <a:custGeom>
                <a:avLst/>
                <a:gdLst/>
                <a:ahLst/>
                <a:cxnLst/>
                <a:rect l="l" t="t" r="r" b="b"/>
                <a:pathLst>
                  <a:path w="14378" h="8208" extrusionOk="0">
                    <a:moveTo>
                      <a:pt x="426" y="2523"/>
                    </a:moveTo>
                    <a:cubicBezTo>
                      <a:pt x="1" y="4286"/>
                      <a:pt x="2706" y="6475"/>
                      <a:pt x="6414" y="7326"/>
                    </a:cubicBezTo>
                    <a:cubicBezTo>
                      <a:pt x="10153" y="8207"/>
                      <a:pt x="13527" y="7478"/>
                      <a:pt x="13952" y="5685"/>
                    </a:cubicBezTo>
                    <a:cubicBezTo>
                      <a:pt x="14378" y="3922"/>
                      <a:pt x="11673" y="1794"/>
                      <a:pt x="7934" y="882"/>
                    </a:cubicBezTo>
                    <a:cubicBezTo>
                      <a:pt x="4195" y="1"/>
                      <a:pt x="852" y="730"/>
                      <a:pt x="426" y="2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77"/>
              <p:cNvSpPr/>
              <p:nvPr/>
            </p:nvSpPr>
            <p:spPr>
              <a:xfrm>
                <a:off x="4903850" y="2479800"/>
                <a:ext cx="349575" cy="143125"/>
              </a:xfrm>
              <a:custGeom>
                <a:avLst/>
                <a:gdLst/>
                <a:ahLst/>
                <a:cxnLst/>
                <a:rect l="l" t="t" r="r" b="b"/>
                <a:pathLst>
                  <a:path w="13983" h="5725" extrusionOk="0">
                    <a:moveTo>
                      <a:pt x="700" y="1"/>
                    </a:moveTo>
                    <a:lnTo>
                      <a:pt x="700" y="1"/>
                    </a:lnTo>
                    <a:cubicBezTo>
                      <a:pt x="578" y="183"/>
                      <a:pt x="457" y="366"/>
                      <a:pt x="426" y="578"/>
                    </a:cubicBezTo>
                    <a:cubicBezTo>
                      <a:pt x="1" y="2341"/>
                      <a:pt x="2706" y="4469"/>
                      <a:pt x="6414" y="5351"/>
                    </a:cubicBezTo>
                    <a:cubicBezTo>
                      <a:pt x="7489" y="5604"/>
                      <a:pt x="8535" y="5724"/>
                      <a:pt x="9488" y="5724"/>
                    </a:cubicBezTo>
                    <a:cubicBezTo>
                      <a:pt x="11850" y="5724"/>
                      <a:pt x="13649" y="4987"/>
                      <a:pt x="13952" y="3709"/>
                    </a:cubicBezTo>
                    <a:cubicBezTo>
                      <a:pt x="13983" y="3648"/>
                      <a:pt x="13983" y="3588"/>
                      <a:pt x="13983" y="3527"/>
                    </a:cubicBezTo>
                    <a:lnTo>
                      <a:pt x="13983" y="3527"/>
                    </a:lnTo>
                    <a:cubicBezTo>
                      <a:pt x="13362" y="4457"/>
                      <a:pt x="11758" y="4980"/>
                      <a:pt x="9753" y="4980"/>
                    </a:cubicBezTo>
                    <a:cubicBezTo>
                      <a:pt x="8809" y="4980"/>
                      <a:pt x="7778" y="4864"/>
                      <a:pt x="6718" y="4621"/>
                    </a:cubicBezTo>
                    <a:cubicBezTo>
                      <a:pt x="3131" y="3800"/>
                      <a:pt x="457" y="1733"/>
                      <a:pt x="700"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77"/>
              <p:cNvSpPr/>
              <p:nvPr/>
            </p:nvSpPr>
            <p:spPr>
              <a:xfrm>
                <a:off x="5014800" y="2304850"/>
                <a:ext cx="216600" cy="145900"/>
              </a:xfrm>
              <a:custGeom>
                <a:avLst/>
                <a:gdLst/>
                <a:ahLst/>
                <a:cxnLst/>
                <a:rect l="l" t="t" r="r" b="b"/>
                <a:pathLst>
                  <a:path w="8664" h="5836" extrusionOk="0">
                    <a:moveTo>
                      <a:pt x="2149" y="0"/>
                    </a:moveTo>
                    <a:cubicBezTo>
                      <a:pt x="1800" y="0"/>
                      <a:pt x="1438" y="22"/>
                      <a:pt x="1064" y="69"/>
                    </a:cubicBezTo>
                    <a:lnTo>
                      <a:pt x="0" y="2865"/>
                    </a:lnTo>
                    <a:cubicBezTo>
                      <a:pt x="0" y="2865"/>
                      <a:pt x="1338" y="4689"/>
                      <a:pt x="3131" y="5358"/>
                    </a:cubicBezTo>
                    <a:cubicBezTo>
                      <a:pt x="4137" y="5750"/>
                      <a:pt x="5354" y="5836"/>
                      <a:pt x="6228" y="5836"/>
                    </a:cubicBezTo>
                    <a:cubicBezTo>
                      <a:pt x="6912" y="5836"/>
                      <a:pt x="7387" y="5783"/>
                      <a:pt x="7387" y="5783"/>
                    </a:cubicBezTo>
                    <a:lnTo>
                      <a:pt x="8663" y="3108"/>
                    </a:lnTo>
                    <a:cubicBezTo>
                      <a:pt x="8663" y="3108"/>
                      <a:pt x="6332" y="0"/>
                      <a:pt x="2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77"/>
              <p:cNvSpPr/>
              <p:nvPr/>
            </p:nvSpPr>
            <p:spPr>
              <a:xfrm>
                <a:off x="5059625" y="2306550"/>
                <a:ext cx="121625" cy="136800"/>
              </a:xfrm>
              <a:custGeom>
                <a:avLst/>
                <a:gdLst/>
                <a:ahLst/>
                <a:cxnLst/>
                <a:rect l="l" t="t" r="r" b="b"/>
                <a:pathLst>
                  <a:path w="4865" h="5472" extrusionOk="0">
                    <a:moveTo>
                      <a:pt x="1338" y="1"/>
                    </a:moveTo>
                    <a:lnTo>
                      <a:pt x="1095" y="700"/>
                    </a:lnTo>
                    <a:cubicBezTo>
                      <a:pt x="730" y="1976"/>
                      <a:pt x="396" y="3283"/>
                      <a:pt x="1" y="4560"/>
                    </a:cubicBezTo>
                    <a:cubicBezTo>
                      <a:pt x="396" y="4864"/>
                      <a:pt x="852" y="5107"/>
                      <a:pt x="1308" y="5290"/>
                    </a:cubicBezTo>
                    <a:cubicBezTo>
                      <a:pt x="1490" y="5381"/>
                      <a:pt x="1703" y="5442"/>
                      <a:pt x="1916" y="5472"/>
                    </a:cubicBezTo>
                    <a:cubicBezTo>
                      <a:pt x="2828" y="4043"/>
                      <a:pt x="3831" y="2645"/>
                      <a:pt x="4864" y="1308"/>
                    </a:cubicBezTo>
                    <a:cubicBezTo>
                      <a:pt x="4043" y="730"/>
                      <a:pt x="2828" y="153"/>
                      <a:pt x="1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77"/>
              <p:cNvSpPr/>
              <p:nvPr/>
            </p:nvSpPr>
            <p:spPr>
              <a:xfrm>
                <a:off x="5014025" y="2376475"/>
                <a:ext cx="184700" cy="74275"/>
              </a:xfrm>
              <a:custGeom>
                <a:avLst/>
                <a:gdLst/>
                <a:ahLst/>
                <a:cxnLst/>
                <a:rect l="l" t="t" r="r" b="b"/>
                <a:pathLst>
                  <a:path w="7388" h="2971" extrusionOk="0">
                    <a:moveTo>
                      <a:pt x="1" y="0"/>
                    </a:moveTo>
                    <a:lnTo>
                      <a:pt x="1" y="0"/>
                    </a:lnTo>
                    <a:cubicBezTo>
                      <a:pt x="1" y="0"/>
                      <a:pt x="1338" y="1824"/>
                      <a:pt x="3132" y="2493"/>
                    </a:cubicBezTo>
                    <a:cubicBezTo>
                      <a:pt x="4121" y="2885"/>
                      <a:pt x="5339" y="2971"/>
                      <a:pt x="6219" y="2971"/>
                    </a:cubicBezTo>
                    <a:cubicBezTo>
                      <a:pt x="6907" y="2971"/>
                      <a:pt x="7387" y="2918"/>
                      <a:pt x="7387" y="2918"/>
                    </a:cubicBezTo>
                    <a:cubicBezTo>
                      <a:pt x="7387" y="2918"/>
                      <a:pt x="4712" y="9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77"/>
              <p:cNvSpPr/>
              <p:nvPr/>
            </p:nvSpPr>
            <p:spPr>
              <a:xfrm>
                <a:off x="5464650" y="464575"/>
                <a:ext cx="1645950" cy="70700"/>
              </a:xfrm>
              <a:custGeom>
                <a:avLst/>
                <a:gdLst/>
                <a:ahLst/>
                <a:cxnLst/>
                <a:rect l="l" t="t" r="r" b="b"/>
                <a:pathLst>
                  <a:path w="65838" h="2828" extrusionOk="0">
                    <a:moveTo>
                      <a:pt x="1" y="1"/>
                    </a:moveTo>
                    <a:lnTo>
                      <a:pt x="1" y="2828"/>
                    </a:lnTo>
                    <a:lnTo>
                      <a:pt x="65838" y="2828"/>
                    </a:lnTo>
                    <a:lnTo>
                      <a:pt x="65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77"/>
              <p:cNvSpPr/>
              <p:nvPr/>
            </p:nvSpPr>
            <p:spPr>
              <a:xfrm>
                <a:off x="5431975" y="504850"/>
                <a:ext cx="1717375" cy="221150"/>
              </a:xfrm>
              <a:custGeom>
                <a:avLst/>
                <a:gdLst/>
                <a:ahLst/>
                <a:cxnLst/>
                <a:rect l="l" t="t" r="r" b="b"/>
                <a:pathLst>
                  <a:path w="68695" h="8846" extrusionOk="0">
                    <a:moveTo>
                      <a:pt x="1" y="1"/>
                    </a:moveTo>
                    <a:lnTo>
                      <a:pt x="4286" y="7934"/>
                    </a:lnTo>
                    <a:cubicBezTo>
                      <a:pt x="4286" y="7934"/>
                      <a:pt x="14530" y="8846"/>
                      <a:pt x="34378" y="8846"/>
                    </a:cubicBezTo>
                    <a:cubicBezTo>
                      <a:pt x="54227" y="8846"/>
                      <a:pt x="64470" y="7934"/>
                      <a:pt x="64470" y="7934"/>
                    </a:cubicBezTo>
                    <a:lnTo>
                      <a:pt x="686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77"/>
              <p:cNvSpPr/>
              <p:nvPr/>
            </p:nvSpPr>
            <p:spPr>
              <a:xfrm>
                <a:off x="5431975" y="504850"/>
                <a:ext cx="326025" cy="212050"/>
              </a:xfrm>
              <a:custGeom>
                <a:avLst/>
                <a:gdLst/>
                <a:ahLst/>
                <a:cxnLst/>
                <a:rect l="l" t="t" r="r" b="b"/>
                <a:pathLst>
                  <a:path w="13041" h="8482" extrusionOk="0">
                    <a:moveTo>
                      <a:pt x="1" y="1"/>
                    </a:moveTo>
                    <a:lnTo>
                      <a:pt x="4256" y="7934"/>
                    </a:lnTo>
                    <a:cubicBezTo>
                      <a:pt x="4256" y="7934"/>
                      <a:pt x="7204" y="8208"/>
                      <a:pt x="13040" y="8481"/>
                    </a:cubicBezTo>
                    <a:cubicBezTo>
                      <a:pt x="11551" y="5715"/>
                      <a:pt x="9879" y="2554"/>
                      <a:pt x="8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7"/>
              <p:cNvSpPr/>
              <p:nvPr/>
            </p:nvSpPr>
            <p:spPr>
              <a:xfrm>
                <a:off x="6697950" y="504850"/>
                <a:ext cx="452175" cy="215850"/>
              </a:xfrm>
              <a:custGeom>
                <a:avLst/>
                <a:gdLst/>
                <a:ahLst/>
                <a:cxnLst/>
                <a:rect l="l" t="t" r="r" b="b"/>
                <a:pathLst>
                  <a:path w="18087" h="8634" extrusionOk="0">
                    <a:moveTo>
                      <a:pt x="4469" y="1"/>
                    </a:moveTo>
                    <a:cubicBezTo>
                      <a:pt x="3101" y="3436"/>
                      <a:pt x="1369" y="6414"/>
                      <a:pt x="1" y="8633"/>
                    </a:cubicBezTo>
                    <a:cubicBezTo>
                      <a:pt x="9180" y="8360"/>
                      <a:pt x="13831" y="7934"/>
                      <a:pt x="13831" y="7934"/>
                    </a:cubicBezTo>
                    <a:lnTo>
                      <a:pt x="1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7"/>
              <p:cNvSpPr/>
              <p:nvPr/>
            </p:nvSpPr>
            <p:spPr>
              <a:xfrm>
                <a:off x="5708575" y="504850"/>
                <a:ext cx="196850" cy="216600"/>
              </a:xfrm>
              <a:custGeom>
                <a:avLst/>
                <a:gdLst/>
                <a:ahLst/>
                <a:cxnLst/>
                <a:rect l="l" t="t" r="r" b="b"/>
                <a:pathLst>
                  <a:path w="7874" h="8664" extrusionOk="0">
                    <a:moveTo>
                      <a:pt x="1" y="1"/>
                    </a:moveTo>
                    <a:cubicBezTo>
                      <a:pt x="1520" y="2919"/>
                      <a:pt x="3314" y="6110"/>
                      <a:pt x="4712" y="8542"/>
                    </a:cubicBezTo>
                    <a:cubicBezTo>
                      <a:pt x="5685" y="8603"/>
                      <a:pt x="6749" y="8633"/>
                      <a:pt x="7873" y="8664"/>
                    </a:cubicBezTo>
                    <a:cubicBezTo>
                      <a:pt x="5958" y="6779"/>
                      <a:pt x="3618" y="3922"/>
                      <a:pt x="13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7"/>
              <p:cNvSpPr/>
              <p:nvPr/>
            </p:nvSpPr>
            <p:spPr>
              <a:xfrm>
                <a:off x="5883350" y="1241950"/>
                <a:ext cx="407325" cy="299425"/>
              </a:xfrm>
              <a:custGeom>
                <a:avLst/>
                <a:gdLst/>
                <a:ahLst/>
                <a:cxnLst/>
                <a:rect l="l" t="t" r="r" b="b"/>
                <a:pathLst>
                  <a:path w="16293" h="11977" extrusionOk="0">
                    <a:moveTo>
                      <a:pt x="16293" y="1"/>
                    </a:moveTo>
                    <a:lnTo>
                      <a:pt x="2128" y="1703"/>
                    </a:lnTo>
                    <a:cubicBezTo>
                      <a:pt x="1" y="5867"/>
                      <a:pt x="2128" y="10973"/>
                      <a:pt x="2128" y="10973"/>
                    </a:cubicBezTo>
                    <a:lnTo>
                      <a:pt x="16293" y="11976"/>
                    </a:lnTo>
                    <a:lnTo>
                      <a:pt x="16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7"/>
              <p:cNvSpPr/>
              <p:nvPr/>
            </p:nvSpPr>
            <p:spPr>
              <a:xfrm>
                <a:off x="5883350" y="1241200"/>
                <a:ext cx="407325" cy="275100"/>
              </a:xfrm>
              <a:custGeom>
                <a:avLst/>
                <a:gdLst/>
                <a:ahLst/>
                <a:cxnLst/>
                <a:rect l="l" t="t" r="r" b="b"/>
                <a:pathLst>
                  <a:path w="16293" h="11004" extrusionOk="0">
                    <a:moveTo>
                      <a:pt x="16293" y="0"/>
                    </a:moveTo>
                    <a:lnTo>
                      <a:pt x="2128" y="1702"/>
                    </a:lnTo>
                    <a:cubicBezTo>
                      <a:pt x="1" y="5836"/>
                      <a:pt x="2128" y="10973"/>
                      <a:pt x="2128" y="10973"/>
                    </a:cubicBezTo>
                    <a:lnTo>
                      <a:pt x="2493" y="11003"/>
                    </a:lnTo>
                    <a:lnTo>
                      <a:pt x="2493" y="10943"/>
                    </a:lnTo>
                    <a:cubicBezTo>
                      <a:pt x="3071" y="8663"/>
                      <a:pt x="4347" y="6991"/>
                      <a:pt x="5958" y="5289"/>
                    </a:cubicBezTo>
                    <a:cubicBezTo>
                      <a:pt x="9788" y="1186"/>
                      <a:pt x="16292" y="0"/>
                      <a:pt x="1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7"/>
              <p:cNvSpPr/>
              <p:nvPr/>
            </p:nvSpPr>
            <p:spPr>
              <a:xfrm>
                <a:off x="6255700" y="1241200"/>
                <a:ext cx="69925" cy="300175"/>
              </a:xfrm>
              <a:custGeom>
                <a:avLst/>
                <a:gdLst/>
                <a:ahLst/>
                <a:cxnLst/>
                <a:rect l="l" t="t" r="r" b="b"/>
                <a:pathLst>
                  <a:path w="2797" h="12007" extrusionOk="0">
                    <a:moveTo>
                      <a:pt x="1399" y="0"/>
                    </a:moveTo>
                    <a:cubicBezTo>
                      <a:pt x="639" y="0"/>
                      <a:pt x="1" y="2645"/>
                      <a:pt x="1" y="5988"/>
                    </a:cubicBezTo>
                    <a:cubicBezTo>
                      <a:pt x="1" y="9301"/>
                      <a:pt x="608" y="12006"/>
                      <a:pt x="1399" y="12006"/>
                    </a:cubicBezTo>
                    <a:cubicBezTo>
                      <a:pt x="2159" y="12006"/>
                      <a:pt x="2797" y="9301"/>
                      <a:pt x="2797" y="5988"/>
                    </a:cubicBezTo>
                    <a:cubicBezTo>
                      <a:pt x="2797" y="2705"/>
                      <a:pt x="2189" y="0"/>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7"/>
              <p:cNvSpPr/>
              <p:nvPr/>
            </p:nvSpPr>
            <p:spPr>
              <a:xfrm>
                <a:off x="4477550" y="1988925"/>
                <a:ext cx="1294350" cy="560050"/>
              </a:xfrm>
              <a:custGeom>
                <a:avLst/>
                <a:gdLst/>
                <a:ahLst/>
                <a:cxnLst/>
                <a:rect l="l" t="t" r="r" b="b"/>
                <a:pathLst>
                  <a:path w="51774" h="22402" extrusionOk="0">
                    <a:moveTo>
                      <a:pt x="64" y="6509"/>
                    </a:moveTo>
                    <a:cubicBezTo>
                      <a:pt x="17" y="6642"/>
                      <a:pt x="1" y="6718"/>
                      <a:pt x="1" y="6718"/>
                    </a:cubicBezTo>
                    <a:lnTo>
                      <a:pt x="64" y="6509"/>
                    </a:lnTo>
                    <a:close/>
                    <a:moveTo>
                      <a:pt x="15115" y="0"/>
                    </a:moveTo>
                    <a:cubicBezTo>
                      <a:pt x="14203" y="0"/>
                      <a:pt x="13314" y="31"/>
                      <a:pt x="12463" y="92"/>
                    </a:cubicBezTo>
                    <a:cubicBezTo>
                      <a:pt x="10700" y="213"/>
                      <a:pt x="9119" y="487"/>
                      <a:pt x="7630" y="851"/>
                    </a:cubicBezTo>
                    <a:cubicBezTo>
                      <a:pt x="6141" y="1216"/>
                      <a:pt x="4864" y="1733"/>
                      <a:pt x="3800" y="2341"/>
                    </a:cubicBezTo>
                    <a:cubicBezTo>
                      <a:pt x="2736" y="2949"/>
                      <a:pt x="1885" y="3617"/>
                      <a:pt x="1338" y="4317"/>
                    </a:cubicBezTo>
                    <a:cubicBezTo>
                      <a:pt x="730" y="4955"/>
                      <a:pt x="426" y="5624"/>
                      <a:pt x="213" y="6019"/>
                    </a:cubicBezTo>
                    <a:lnTo>
                      <a:pt x="64" y="6509"/>
                    </a:lnTo>
                    <a:lnTo>
                      <a:pt x="64" y="6509"/>
                    </a:lnTo>
                    <a:cubicBezTo>
                      <a:pt x="107" y="6388"/>
                      <a:pt x="173" y="6220"/>
                      <a:pt x="274" y="6019"/>
                    </a:cubicBezTo>
                    <a:cubicBezTo>
                      <a:pt x="487" y="5624"/>
                      <a:pt x="821" y="4985"/>
                      <a:pt x="1399" y="4347"/>
                    </a:cubicBezTo>
                    <a:cubicBezTo>
                      <a:pt x="2007" y="3678"/>
                      <a:pt x="2858" y="3040"/>
                      <a:pt x="3922" y="2462"/>
                    </a:cubicBezTo>
                    <a:cubicBezTo>
                      <a:pt x="4986" y="1885"/>
                      <a:pt x="6262" y="1399"/>
                      <a:pt x="7721" y="1064"/>
                    </a:cubicBezTo>
                    <a:cubicBezTo>
                      <a:pt x="9180" y="699"/>
                      <a:pt x="10791" y="426"/>
                      <a:pt x="12493" y="365"/>
                    </a:cubicBezTo>
                    <a:cubicBezTo>
                      <a:pt x="13236" y="325"/>
                      <a:pt x="14002" y="303"/>
                      <a:pt x="14787" y="303"/>
                    </a:cubicBezTo>
                    <a:cubicBezTo>
                      <a:pt x="15799" y="303"/>
                      <a:pt x="16842" y="340"/>
                      <a:pt x="17904" y="426"/>
                    </a:cubicBezTo>
                    <a:cubicBezTo>
                      <a:pt x="19758" y="578"/>
                      <a:pt x="21642" y="851"/>
                      <a:pt x="23588" y="1247"/>
                    </a:cubicBezTo>
                    <a:cubicBezTo>
                      <a:pt x="25533" y="1611"/>
                      <a:pt x="27478" y="2098"/>
                      <a:pt x="29363" y="2675"/>
                    </a:cubicBezTo>
                    <a:cubicBezTo>
                      <a:pt x="33193" y="3830"/>
                      <a:pt x="36901" y="5380"/>
                      <a:pt x="40153" y="7235"/>
                    </a:cubicBezTo>
                    <a:cubicBezTo>
                      <a:pt x="41795" y="8177"/>
                      <a:pt x="43315" y="9180"/>
                      <a:pt x="44682" y="10213"/>
                    </a:cubicBezTo>
                    <a:cubicBezTo>
                      <a:pt x="46050" y="11216"/>
                      <a:pt x="47205" y="12341"/>
                      <a:pt x="48239" y="13435"/>
                    </a:cubicBezTo>
                    <a:cubicBezTo>
                      <a:pt x="49272" y="14529"/>
                      <a:pt x="50062" y="15684"/>
                      <a:pt x="50640" y="16748"/>
                    </a:cubicBezTo>
                    <a:cubicBezTo>
                      <a:pt x="51217" y="17812"/>
                      <a:pt x="51552" y="18815"/>
                      <a:pt x="51673" y="19697"/>
                    </a:cubicBezTo>
                    <a:cubicBezTo>
                      <a:pt x="51756" y="20175"/>
                      <a:pt x="51767" y="20599"/>
                      <a:pt x="51750" y="20960"/>
                    </a:cubicBezTo>
                    <a:lnTo>
                      <a:pt x="51750" y="20960"/>
                    </a:lnTo>
                    <a:cubicBezTo>
                      <a:pt x="51773" y="20597"/>
                      <a:pt x="51773" y="20166"/>
                      <a:pt x="51704" y="19666"/>
                    </a:cubicBezTo>
                    <a:cubicBezTo>
                      <a:pt x="51613" y="18785"/>
                      <a:pt x="51339" y="17782"/>
                      <a:pt x="50761" y="16657"/>
                    </a:cubicBezTo>
                    <a:cubicBezTo>
                      <a:pt x="50184" y="15563"/>
                      <a:pt x="49424" y="14438"/>
                      <a:pt x="48391" y="13283"/>
                    </a:cubicBezTo>
                    <a:cubicBezTo>
                      <a:pt x="47418" y="12159"/>
                      <a:pt x="46202" y="11034"/>
                      <a:pt x="44834" y="9970"/>
                    </a:cubicBezTo>
                    <a:cubicBezTo>
                      <a:pt x="43466" y="8906"/>
                      <a:pt x="41947" y="7903"/>
                      <a:pt x="40305" y="6931"/>
                    </a:cubicBezTo>
                    <a:cubicBezTo>
                      <a:pt x="37023" y="5076"/>
                      <a:pt x="33314" y="3496"/>
                      <a:pt x="29484" y="2310"/>
                    </a:cubicBezTo>
                    <a:cubicBezTo>
                      <a:pt x="27570" y="1703"/>
                      <a:pt x="25594" y="1247"/>
                      <a:pt x="23679" y="851"/>
                    </a:cubicBezTo>
                    <a:cubicBezTo>
                      <a:pt x="21703" y="487"/>
                      <a:pt x="19758" y="244"/>
                      <a:pt x="17904" y="92"/>
                    </a:cubicBezTo>
                    <a:cubicBezTo>
                      <a:pt x="16961" y="31"/>
                      <a:pt x="16027" y="0"/>
                      <a:pt x="15115" y="0"/>
                    </a:cubicBezTo>
                    <a:close/>
                    <a:moveTo>
                      <a:pt x="51750" y="20960"/>
                    </a:moveTo>
                    <a:cubicBezTo>
                      <a:pt x="51732" y="21237"/>
                      <a:pt x="51700" y="21475"/>
                      <a:pt x="51673" y="21672"/>
                    </a:cubicBezTo>
                    <a:cubicBezTo>
                      <a:pt x="51582" y="22189"/>
                      <a:pt x="51521" y="22402"/>
                      <a:pt x="51521" y="22402"/>
                    </a:cubicBezTo>
                    <a:cubicBezTo>
                      <a:pt x="51521" y="22402"/>
                      <a:pt x="51582" y="22189"/>
                      <a:pt x="51673" y="21733"/>
                    </a:cubicBezTo>
                    <a:cubicBezTo>
                      <a:pt x="51701" y="21524"/>
                      <a:pt x="51735" y="21265"/>
                      <a:pt x="51750" y="20960"/>
                    </a:cubicBezTo>
                    <a:close/>
                  </a:path>
                </a:pathLst>
              </a:custGeom>
              <a:solidFill>
                <a:srgbClr val="C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9" name="Google Shape;5349;p77"/>
            <p:cNvGrpSpPr/>
            <p:nvPr/>
          </p:nvGrpSpPr>
          <p:grpSpPr>
            <a:xfrm rot="-3756293">
              <a:off x="6547740" y="2066261"/>
              <a:ext cx="382516" cy="92971"/>
              <a:chOff x="9244975" y="3998175"/>
              <a:chExt cx="284200" cy="69075"/>
            </a:xfrm>
          </p:grpSpPr>
          <p:sp>
            <p:nvSpPr>
              <p:cNvPr id="5350" name="Google Shape;5350;p77"/>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7"/>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rgbClr val="999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7"/>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3202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0"/>
        <p:cNvGrpSpPr/>
        <p:nvPr/>
      </p:nvGrpSpPr>
      <p:grpSpPr>
        <a:xfrm>
          <a:off x="0" y="0"/>
          <a:ext cx="0" cy="0"/>
          <a:chOff x="0" y="0"/>
          <a:chExt cx="0" cy="0"/>
        </a:xfrm>
      </p:grpSpPr>
      <p:sp>
        <p:nvSpPr>
          <p:cNvPr id="2281" name="Google Shape;2281;p41"/>
          <p:cNvSpPr txBox="1">
            <a:spLocks noGrp="1"/>
          </p:cNvSpPr>
          <p:nvPr>
            <p:ph type="title"/>
          </p:nvPr>
        </p:nvSpPr>
        <p:spPr>
          <a:xfrm>
            <a:off x="706500" y="5400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Objectives</a:t>
            </a:r>
            <a:endParaRPr sz="3600" dirty="0"/>
          </a:p>
        </p:txBody>
      </p:sp>
      <p:sp>
        <p:nvSpPr>
          <p:cNvPr id="2282" name="Google Shape;2282;p41"/>
          <p:cNvSpPr txBox="1">
            <a:spLocks noGrp="1"/>
          </p:cNvSpPr>
          <p:nvPr>
            <p:ph type="body" idx="1"/>
          </p:nvPr>
        </p:nvSpPr>
        <p:spPr>
          <a:xfrm>
            <a:off x="706500" y="1259626"/>
            <a:ext cx="8111497" cy="3343391"/>
          </a:xfrm>
          <a:prstGeom prst="rect">
            <a:avLst/>
          </a:prstGeom>
        </p:spPr>
        <p:txBody>
          <a:bodyPr spcFirstLastPara="1" wrap="square" lIns="91425" tIns="91425" rIns="91425" bIns="91425" anchor="t" anchorCtr="0">
            <a:noAutofit/>
          </a:bodyPr>
          <a:lstStyle/>
          <a:p>
            <a:pPr marL="0" lvl="0" indent="0">
              <a:buNone/>
              <a:defRPr sz="1800" spc="0">
                <a:solidFill>
                  <a:srgbClr val="000000"/>
                </a:solidFill>
              </a:defRPr>
            </a:pPr>
            <a:r>
              <a:rPr lang="en-US" sz="2800" spc="25" dirty="0">
                <a:solidFill>
                  <a:schemeClr val="tx1"/>
                </a:solidFill>
              </a:rPr>
              <a:t>1. Analyze the financial implications and responsibilities of various health care participants</a:t>
            </a:r>
          </a:p>
          <a:p>
            <a:pPr marL="0" lvl="0" indent="0">
              <a:buNone/>
              <a:defRPr sz="1800" spc="0">
                <a:solidFill>
                  <a:srgbClr val="000000"/>
                </a:solidFill>
              </a:defRPr>
            </a:pPr>
            <a:r>
              <a:rPr lang="en-US" sz="2800" spc="25" dirty="0">
                <a:solidFill>
                  <a:schemeClr val="tx1"/>
                </a:solidFill>
              </a:rPr>
              <a:t>2. Discuss value in health care and the impetus for integrating quality, cost, and financing</a:t>
            </a:r>
          </a:p>
          <a:p>
            <a:pPr marL="0" lvl="0" indent="0">
              <a:buNone/>
              <a:defRPr sz="1800" spc="0">
                <a:solidFill>
                  <a:srgbClr val="000000"/>
                </a:solidFill>
              </a:defRPr>
            </a:pPr>
            <a:r>
              <a:rPr lang="en-US" sz="2800" spc="25" dirty="0">
                <a:solidFill>
                  <a:schemeClr val="tx1"/>
                </a:solidFill>
              </a:rPr>
              <a:t>3.Explain the principles of cost-benefit analysis and cost-effective analysis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2"/>
        <p:cNvGrpSpPr/>
        <p:nvPr/>
      </p:nvGrpSpPr>
      <p:grpSpPr>
        <a:xfrm>
          <a:off x="0" y="0"/>
          <a:ext cx="0" cy="0"/>
          <a:chOff x="0" y="0"/>
          <a:chExt cx="0" cy="0"/>
        </a:xfrm>
      </p:grpSpPr>
      <p:sp>
        <p:nvSpPr>
          <p:cNvPr id="2867" name="Google Shape;2867;p49"/>
          <p:cNvSpPr txBox="1">
            <a:spLocks noGrp="1"/>
          </p:cNvSpPr>
          <p:nvPr>
            <p:ph type="title"/>
          </p:nvPr>
        </p:nvSpPr>
        <p:spPr>
          <a:xfrm>
            <a:off x="2588628" y="91519"/>
            <a:ext cx="5869571" cy="85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Break-Even Analysis Cautions</a:t>
            </a:r>
            <a:endParaRPr sz="3600" dirty="0"/>
          </a:p>
        </p:txBody>
      </p:sp>
      <p:sp>
        <p:nvSpPr>
          <p:cNvPr id="2869" name="Google Shape;2869;p49"/>
          <p:cNvSpPr txBox="1">
            <a:spLocks noGrp="1"/>
          </p:cNvSpPr>
          <p:nvPr>
            <p:ph type="subTitle" idx="1"/>
          </p:nvPr>
        </p:nvSpPr>
        <p:spPr>
          <a:xfrm>
            <a:off x="2004254" y="2477333"/>
            <a:ext cx="7139746" cy="537859"/>
          </a:xfrm>
          <a:prstGeom prst="rect">
            <a:avLst/>
          </a:prstGeom>
        </p:spPr>
        <p:txBody>
          <a:bodyPr spcFirstLastPara="1" wrap="square" lIns="91425" tIns="91425" rIns="91425" bIns="91425" anchor="ctr" anchorCtr="0">
            <a:noAutofit/>
          </a:bodyPr>
          <a:lstStyle/>
          <a:p>
            <a:pPr lvl="0" algn="l">
              <a:buFont typeface="Arial" panose="020B0604020202020204" pitchFamily="34" charset="0"/>
              <a:buChar char="•"/>
              <a:defRPr sz="1800" spc="0">
                <a:solidFill>
                  <a:srgbClr val="000000"/>
                </a:solidFill>
              </a:defRPr>
            </a:pPr>
            <a:r>
              <a:rPr lang="en-US" sz="2400" spc="22" dirty="0">
                <a:solidFill>
                  <a:schemeClr val="tx1"/>
                </a:solidFill>
              </a:rPr>
              <a:t>Once the break-even point is calculated, one must decide whether it is likely that actual volume will be sufficient to exceed that point; if not, offering the service may be a bad decision</a:t>
            </a:r>
          </a:p>
          <a:p>
            <a:pPr lvl="0" algn="l">
              <a:buFont typeface="Arial" panose="020B0604020202020204" pitchFamily="34" charset="0"/>
              <a:buChar char="•"/>
              <a:defRPr sz="1800" spc="0">
                <a:solidFill>
                  <a:srgbClr val="000000"/>
                </a:solidFill>
              </a:defRPr>
            </a:pPr>
            <a:r>
              <a:rPr lang="en-US" sz="2400" spc="22" dirty="0">
                <a:solidFill>
                  <a:schemeClr val="tx1"/>
                </a:solidFill>
              </a:rPr>
              <a:t>Break-even analysis assumes the prices and costs are constant</a:t>
            </a:r>
          </a:p>
          <a:p>
            <a:pPr lvl="0" algn="l">
              <a:buFont typeface="Arial" panose="020B0604020202020204" pitchFamily="34" charset="0"/>
              <a:buChar char="•"/>
              <a:defRPr sz="1800" spc="0">
                <a:solidFill>
                  <a:srgbClr val="000000"/>
                </a:solidFill>
              </a:defRPr>
            </a:pPr>
            <a:r>
              <a:rPr lang="en-US" sz="2400" spc="22" dirty="0">
                <a:solidFill>
                  <a:schemeClr val="tx1"/>
                </a:solidFill>
              </a:rPr>
              <a:t>Assumes patient mix will be constant</a:t>
            </a:r>
          </a:p>
          <a:p>
            <a:pPr marL="571500" indent="-285750" algn="l">
              <a:buFont typeface="Arial" panose="020B0604020202020204" pitchFamily="34" charset="0"/>
              <a:buChar char="•"/>
              <a:defRPr sz="1800" spc="0">
                <a:solidFill>
                  <a:srgbClr val="000000"/>
                </a:solidFill>
              </a:defRPr>
            </a:pPr>
            <a:r>
              <a:rPr lang="en-US" sz="2400" spc="22" dirty="0">
                <a:solidFill>
                  <a:schemeClr val="tx1"/>
                </a:solidFill>
              </a:rPr>
              <a:t>If patient mix shifts to more complicated cases, then break-even analysis may need to be re-examined</a:t>
            </a:r>
          </a:p>
        </p:txBody>
      </p:sp>
      <p:grpSp>
        <p:nvGrpSpPr>
          <p:cNvPr id="2870" name="Google Shape;2870;p49"/>
          <p:cNvGrpSpPr/>
          <p:nvPr/>
        </p:nvGrpSpPr>
        <p:grpSpPr>
          <a:xfrm flipH="1">
            <a:off x="-637614" y="3491307"/>
            <a:ext cx="2809420" cy="1492809"/>
            <a:chOff x="-2190500" y="4910625"/>
            <a:chExt cx="2583850" cy="1372950"/>
          </a:xfrm>
        </p:grpSpPr>
        <p:sp>
          <p:nvSpPr>
            <p:cNvPr id="2871" name="Google Shape;2871;p49"/>
            <p:cNvSpPr/>
            <p:nvPr/>
          </p:nvSpPr>
          <p:spPr>
            <a:xfrm>
              <a:off x="-432950" y="6174000"/>
              <a:ext cx="38250" cy="109575"/>
            </a:xfrm>
            <a:custGeom>
              <a:avLst/>
              <a:gdLst/>
              <a:ahLst/>
              <a:cxnLst/>
              <a:rect l="l" t="t" r="r" b="b"/>
              <a:pathLst>
                <a:path w="1530" h="4383" extrusionOk="0">
                  <a:moveTo>
                    <a:pt x="274" y="0"/>
                  </a:moveTo>
                  <a:lnTo>
                    <a:pt x="1530" y="0"/>
                  </a:lnTo>
                  <a:lnTo>
                    <a:pt x="1484" y="4383"/>
                  </a:lnTo>
                  <a:lnTo>
                    <a:pt x="0"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9"/>
            <p:cNvSpPr/>
            <p:nvPr/>
          </p:nvSpPr>
          <p:spPr>
            <a:xfrm>
              <a:off x="-472325" y="6174000"/>
              <a:ext cx="93050" cy="109575"/>
            </a:xfrm>
            <a:custGeom>
              <a:avLst/>
              <a:gdLst/>
              <a:ahLst/>
              <a:cxnLst/>
              <a:rect l="l" t="t" r="r" b="b"/>
              <a:pathLst>
                <a:path w="3722" h="4383" extrusionOk="0">
                  <a:moveTo>
                    <a:pt x="3721" y="2191"/>
                  </a:moveTo>
                  <a:cubicBezTo>
                    <a:pt x="3721" y="3401"/>
                    <a:pt x="2876" y="4383"/>
                    <a:pt x="1849" y="4383"/>
                  </a:cubicBezTo>
                  <a:cubicBezTo>
                    <a:pt x="822" y="4383"/>
                    <a:pt x="0" y="3401"/>
                    <a:pt x="0" y="2191"/>
                  </a:cubicBezTo>
                  <a:cubicBezTo>
                    <a:pt x="0" y="982"/>
                    <a:pt x="822" y="0"/>
                    <a:pt x="1849" y="0"/>
                  </a:cubicBezTo>
                  <a:cubicBezTo>
                    <a:pt x="2876" y="0"/>
                    <a:pt x="3721" y="982"/>
                    <a:pt x="3721"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9"/>
            <p:cNvSpPr/>
            <p:nvPr/>
          </p:nvSpPr>
          <p:spPr>
            <a:xfrm>
              <a:off x="-442650" y="6174000"/>
              <a:ext cx="93025" cy="109575"/>
            </a:xfrm>
            <a:custGeom>
              <a:avLst/>
              <a:gdLst/>
              <a:ahLst/>
              <a:cxnLst/>
              <a:rect l="l" t="t" r="r" b="b"/>
              <a:pathLst>
                <a:path w="3721" h="4383" extrusionOk="0">
                  <a:moveTo>
                    <a:pt x="3721" y="2191"/>
                  </a:moveTo>
                  <a:cubicBezTo>
                    <a:pt x="3721" y="3401"/>
                    <a:pt x="2899" y="4383"/>
                    <a:pt x="1872" y="4383"/>
                  </a:cubicBezTo>
                  <a:cubicBezTo>
                    <a:pt x="845" y="4383"/>
                    <a:pt x="0" y="3401"/>
                    <a:pt x="0" y="2191"/>
                  </a:cubicBezTo>
                  <a:cubicBezTo>
                    <a:pt x="0" y="982"/>
                    <a:pt x="845" y="0"/>
                    <a:pt x="1872" y="0"/>
                  </a:cubicBezTo>
                  <a:cubicBezTo>
                    <a:pt x="2899" y="0"/>
                    <a:pt x="3721" y="982"/>
                    <a:pt x="3721"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9"/>
            <p:cNvSpPr/>
            <p:nvPr/>
          </p:nvSpPr>
          <p:spPr>
            <a:xfrm>
              <a:off x="-434675" y="6181400"/>
              <a:ext cx="78775" cy="94200"/>
            </a:xfrm>
            <a:custGeom>
              <a:avLst/>
              <a:gdLst/>
              <a:ahLst/>
              <a:cxnLst/>
              <a:rect l="l" t="t" r="r" b="b"/>
              <a:pathLst>
                <a:path w="3151" h="3768" extrusionOk="0">
                  <a:moveTo>
                    <a:pt x="3151" y="1895"/>
                  </a:moveTo>
                  <a:cubicBezTo>
                    <a:pt x="3151" y="2923"/>
                    <a:pt x="2420" y="3767"/>
                    <a:pt x="1576" y="3767"/>
                  </a:cubicBezTo>
                  <a:cubicBezTo>
                    <a:pt x="686" y="3767"/>
                    <a:pt x="1" y="2945"/>
                    <a:pt x="1" y="1895"/>
                  </a:cubicBezTo>
                  <a:cubicBezTo>
                    <a:pt x="1" y="845"/>
                    <a:pt x="709" y="1"/>
                    <a:pt x="1576" y="1"/>
                  </a:cubicBezTo>
                  <a:cubicBezTo>
                    <a:pt x="2420" y="47"/>
                    <a:pt x="3151" y="868"/>
                    <a:pt x="3151" y="1895"/>
                  </a:cubicBezTo>
                  <a:close/>
                </a:path>
              </a:pathLst>
            </a:custGeom>
            <a:solidFill>
              <a:srgbClr val="E4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9"/>
            <p:cNvSpPr/>
            <p:nvPr/>
          </p:nvSpPr>
          <p:spPr>
            <a:xfrm>
              <a:off x="-468325" y="6172850"/>
              <a:ext cx="118700" cy="51375"/>
            </a:xfrm>
            <a:custGeom>
              <a:avLst/>
              <a:gdLst/>
              <a:ahLst/>
              <a:cxnLst/>
              <a:rect l="l" t="t" r="r" b="b"/>
              <a:pathLst>
                <a:path w="4748" h="2055" extrusionOk="0">
                  <a:moveTo>
                    <a:pt x="4748" y="2055"/>
                  </a:moveTo>
                  <a:lnTo>
                    <a:pt x="0" y="1324"/>
                  </a:lnTo>
                  <a:cubicBezTo>
                    <a:pt x="0" y="1324"/>
                    <a:pt x="297" y="1"/>
                    <a:pt x="2283" y="1"/>
                  </a:cubicBezTo>
                  <a:cubicBezTo>
                    <a:pt x="4291" y="1"/>
                    <a:pt x="4657" y="1256"/>
                    <a:pt x="4748"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9"/>
            <p:cNvSpPr/>
            <p:nvPr/>
          </p:nvSpPr>
          <p:spPr>
            <a:xfrm>
              <a:off x="36100" y="6174000"/>
              <a:ext cx="38825" cy="109575"/>
            </a:xfrm>
            <a:custGeom>
              <a:avLst/>
              <a:gdLst/>
              <a:ahLst/>
              <a:cxnLst/>
              <a:rect l="l" t="t" r="r" b="b"/>
              <a:pathLst>
                <a:path w="1553" h="4383" extrusionOk="0">
                  <a:moveTo>
                    <a:pt x="298" y="0"/>
                  </a:moveTo>
                  <a:lnTo>
                    <a:pt x="1553" y="0"/>
                  </a:lnTo>
                  <a:lnTo>
                    <a:pt x="1484" y="4383"/>
                  </a:lnTo>
                  <a:lnTo>
                    <a:pt x="1"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9"/>
            <p:cNvSpPr/>
            <p:nvPr/>
          </p:nvSpPr>
          <p:spPr>
            <a:xfrm>
              <a:off x="-2700" y="6174000"/>
              <a:ext cx="92475" cy="109575"/>
            </a:xfrm>
            <a:custGeom>
              <a:avLst/>
              <a:gdLst/>
              <a:ahLst/>
              <a:cxnLst/>
              <a:rect l="l" t="t" r="r" b="b"/>
              <a:pathLst>
                <a:path w="3699" h="4383" extrusionOk="0">
                  <a:moveTo>
                    <a:pt x="3698" y="2191"/>
                  </a:moveTo>
                  <a:cubicBezTo>
                    <a:pt x="3698" y="3378"/>
                    <a:pt x="2877" y="4383"/>
                    <a:pt x="1850" y="4383"/>
                  </a:cubicBezTo>
                  <a:cubicBezTo>
                    <a:pt x="822" y="4383"/>
                    <a:pt x="1" y="3424"/>
                    <a:pt x="1" y="2191"/>
                  </a:cubicBezTo>
                  <a:cubicBezTo>
                    <a:pt x="1" y="982"/>
                    <a:pt x="822" y="0"/>
                    <a:pt x="1850" y="0"/>
                  </a:cubicBezTo>
                  <a:cubicBezTo>
                    <a:pt x="2877" y="0"/>
                    <a:pt x="3698" y="982"/>
                    <a:pt x="3698"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9"/>
            <p:cNvSpPr/>
            <p:nvPr/>
          </p:nvSpPr>
          <p:spPr>
            <a:xfrm>
              <a:off x="26975" y="6174000"/>
              <a:ext cx="92475" cy="109575"/>
            </a:xfrm>
            <a:custGeom>
              <a:avLst/>
              <a:gdLst/>
              <a:ahLst/>
              <a:cxnLst/>
              <a:rect l="l" t="t" r="r" b="b"/>
              <a:pathLst>
                <a:path w="3699" h="4383" extrusionOk="0">
                  <a:moveTo>
                    <a:pt x="3698" y="2191"/>
                  </a:moveTo>
                  <a:cubicBezTo>
                    <a:pt x="3698" y="3401"/>
                    <a:pt x="2877" y="4383"/>
                    <a:pt x="1849" y="4383"/>
                  </a:cubicBezTo>
                  <a:cubicBezTo>
                    <a:pt x="822" y="4383"/>
                    <a:pt x="1" y="3401"/>
                    <a:pt x="1" y="2191"/>
                  </a:cubicBezTo>
                  <a:cubicBezTo>
                    <a:pt x="1" y="982"/>
                    <a:pt x="822" y="0"/>
                    <a:pt x="1849" y="0"/>
                  </a:cubicBezTo>
                  <a:cubicBezTo>
                    <a:pt x="2877" y="0"/>
                    <a:pt x="3698" y="982"/>
                    <a:pt x="3698"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9"/>
            <p:cNvSpPr/>
            <p:nvPr/>
          </p:nvSpPr>
          <p:spPr>
            <a:xfrm>
              <a:off x="33825" y="6181400"/>
              <a:ext cx="78775" cy="94200"/>
            </a:xfrm>
            <a:custGeom>
              <a:avLst/>
              <a:gdLst/>
              <a:ahLst/>
              <a:cxnLst/>
              <a:rect l="l" t="t" r="r" b="b"/>
              <a:pathLst>
                <a:path w="3151" h="3768" extrusionOk="0">
                  <a:moveTo>
                    <a:pt x="3150" y="1895"/>
                  </a:moveTo>
                  <a:cubicBezTo>
                    <a:pt x="3150" y="2923"/>
                    <a:pt x="2443" y="3767"/>
                    <a:pt x="1575" y="3767"/>
                  </a:cubicBezTo>
                  <a:cubicBezTo>
                    <a:pt x="708" y="3767"/>
                    <a:pt x="1" y="2923"/>
                    <a:pt x="1" y="1895"/>
                  </a:cubicBezTo>
                  <a:cubicBezTo>
                    <a:pt x="1" y="845"/>
                    <a:pt x="708" y="1"/>
                    <a:pt x="1575" y="1"/>
                  </a:cubicBezTo>
                  <a:cubicBezTo>
                    <a:pt x="2443" y="1"/>
                    <a:pt x="3150" y="845"/>
                    <a:pt x="3150" y="1895"/>
                  </a:cubicBezTo>
                  <a:close/>
                </a:path>
              </a:pathLst>
            </a:custGeom>
            <a:solidFill>
              <a:srgbClr val="E4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9"/>
            <p:cNvSpPr/>
            <p:nvPr/>
          </p:nvSpPr>
          <p:spPr>
            <a:xfrm>
              <a:off x="1300" y="6172850"/>
              <a:ext cx="118150" cy="51375"/>
            </a:xfrm>
            <a:custGeom>
              <a:avLst/>
              <a:gdLst/>
              <a:ahLst/>
              <a:cxnLst/>
              <a:rect l="l" t="t" r="r" b="b"/>
              <a:pathLst>
                <a:path w="4726" h="2055" extrusionOk="0">
                  <a:moveTo>
                    <a:pt x="4725" y="2055"/>
                  </a:moveTo>
                  <a:lnTo>
                    <a:pt x="0" y="1324"/>
                  </a:lnTo>
                  <a:cubicBezTo>
                    <a:pt x="0" y="1324"/>
                    <a:pt x="274" y="1"/>
                    <a:pt x="2283" y="1"/>
                  </a:cubicBezTo>
                  <a:cubicBezTo>
                    <a:pt x="4269" y="1"/>
                    <a:pt x="4680" y="1256"/>
                    <a:pt x="4725"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9"/>
            <p:cNvSpPr/>
            <p:nvPr/>
          </p:nvSpPr>
          <p:spPr>
            <a:xfrm>
              <a:off x="-2177950" y="4911175"/>
              <a:ext cx="1990975" cy="67950"/>
            </a:xfrm>
            <a:custGeom>
              <a:avLst/>
              <a:gdLst/>
              <a:ahLst/>
              <a:cxnLst/>
              <a:rect l="l" t="t" r="r" b="b"/>
              <a:pathLst>
                <a:path w="79639" h="2718" extrusionOk="0">
                  <a:moveTo>
                    <a:pt x="79638" y="1"/>
                  </a:moveTo>
                  <a:lnTo>
                    <a:pt x="79387" y="2717"/>
                  </a:lnTo>
                  <a:lnTo>
                    <a:pt x="777" y="2717"/>
                  </a:lnTo>
                  <a:lnTo>
                    <a:pt x="1"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9"/>
            <p:cNvSpPr/>
            <p:nvPr/>
          </p:nvSpPr>
          <p:spPr>
            <a:xfrm>
              <a:off x="-193275" y="4911175"/>
              <a:ext cx="511300" cy="67950"/>
            </a:xfrm>
            <a:custGeom>
              <a:avLst/>
              <a:gdLst/>
              <a:ahLst/>
              <a:cxnLst/>
              <a:rect l="l" t="t" r="r" b="b"/>
              <a:pathLst>
                <a:path w="20452" h="2718" extrusionOk="0">
                  <a:moveTo>
                    <a:pt x="19630" y="2717"/>
                  </a:moveTo>
                  <a:lnTo>
                    <a:pt x="0" y="2717"/>
                  </a:lnTo>
                  <a:lnTo>
                    <a:pt x="251" y="1"/>
                  </a:lnTo>
                  <a:lnTo>
                    <a:pt x="20452" y="1"/>
                  </a:lnTo>
                  <a:close/>
                </a:path>
              </a:pathLst>
            </a:custGeom>
            <a:solidFill>
              <a:srgbClr val="E4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9"/>
            <p:cNvSpPr/>
            <p:nvPr/>
          </p:nvSpPr>
          <p:spPr>
            <a:xfrm>
              <a:off x="-2058675" y="4979100"/>
              <a:ext cx="2254575" cy="76475"/>
            </a:xfrm>
            <a:custGeom>
              <a:avLst/>
              <a:gdLst/>
              <a:ahLst/>
              <a:cxnLst/>
              <a:rect l="l" t="t" r="r" b="b"/>
              <a:pathLst>
                <a:path w="90183" h="3059" extrusionOk="0">
                  <a:moveTo>
                    <a:pt x="90183" y="0"/>
                  </a:moveTo>
                  <a:lnTo>
                    <a:pt x="88791" y="2625"/>
                  </a:lnTo>
                  <a:lnTo>
                    <a:pt x="1986" y="3059"/>
                  </a:lnTo>
                  <a:lnTo>
                    <a:pt x="0" y="0"/>
                  </a:lnTo>
                  <a:close/>
                </a:path>
              </a:pathLst>
            </a:custGeom>
            <a:solidFill>
              <a:srgbClr val="98A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9"/>
            <p:cNvSpPr/>
            <p:nvPr/>
          </p:nvSpPr>
          <p:spPr>
            <a:xfrm>
              <a:off x="-2058675" y="4979100"/>
              <a:ext cx="2254575" cy="76475"/>
            </a:xfrm>
            <a:custGeom>
              <a:avLst/>
              <a:gdLst/>
              <a:ahLst/>
              <a:cxnLst/>
              <a:rect l="l" t="t" r="r" b="b"/>
              <a:pathLst>
                <a:path w="90183" h="3059" extrusionOk="0">
                  <a:moveTo>
                    <a:pt x="89863" y="594"/>
                  </a:moveTo>
                  <a:lnTo>
                    <a:pt x="71557" y="1141"/>
                  </a:lnTo>
                  <a:lnTo>
                    <a:pt x="70599" y="2625"/>
                  </a:lnTo>
                  <a:lnTo>
                    <a:pt x="1986" y="3059"/>
                  </a:lnTo>
                  <a:lnTo>
                    <a:pt x="0" y="0"/>
                  </a:lnTo>
                  <a:lnTo>
                    <a:pt x="90183" y="0"/>
                  </a:lnTo>
                  <a:close/>
                </a:path>
              </a:pathLst>
            </a:custGeom>
            <a:solidFill>
              <a:srgbClr val="635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9"/>
            <p:cNvSpPr/>
            <p:nvPr/>
          </p:nvSpPr>
          <p:spPr>
            <a:xfrm>
              <a:off x="-138500" y="5047000"/>
              <a:ext cx="99875" cy="1116175"/>
            </a:xfrm>
            <a:custGeom>
              <a:avLst/>
              <a:gdLst/>
              <a:ahLst/>
              <a:cxnLst/>
              <a:rect l="l" t="t" r="r" b="b"/>
              <a:pathLst>
                <a:path w="3995" h="44647" extrusionOk="0">
                  <a:moveTo>
                    <a:pt x="3995" y="0"/>
                  </a:moveTo>
                  <a:lnTo>
                    <a:pt x="1027" y="44646"/>
                  </a:lnTo>
                  <a:lnTo>
                    <a:pt x="0" y="44646"/>
                  </a:lnTo>
                  <a:lnTo>
                    <a:pt x="1689" y="0"/>
                  </a:lnTo>
                  <a:close/>
                </a:path>
              </a:pathLst>
            </a:custGeom>
            <a:solidFill>
              <a:srgbClr val="D4D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9"/>
            <p:cNvSpPr/>
            <p:nvPr/>
          </p:nvSpPr>
          <p:spPr>
            <a:xfrm>
              <a:off x="-138500" y="5044725"/>
              <a:ext cx="76475" cy="1118450"/>
            </a:xfrm>
            <a:custGeom>
              <a:avLst/>
              <a:gdLst/>
              <a:ahLst/>
              <a:cxnLst/>
              <a:rect l="l" t="t" r="r" b="b"/>
              <a:pathLst>
                <a:path w="3059" h="44738" extrusionOk="0">
                  <a:moveTo>
                    <a:pt x="434" y="44737"/>
                  </a:moveTo>
                  <a:lnTo>
                    <a:pt x="3059" y="0"/>
                  </a:lnTo>
                  <a:lnTo>
                    <a:pt x="1689" y="91"/>
                  </a:lnTo>
                  <a:lnTo>
                    <a:pt x="0" y="447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9"/>
            <p:cNvSpPr/>
            <p:nvPr/>
          </p:nvSpPr>
          <p:spPr>
            <a:xfrm>
              <a:off x="-411275" y="6152875"/>
              <a:ext cx="536425" cy="42825"/>
            </a:xfrm>
            <a:custGeom>
              <a:avLst/>
              <a:gdLst/>
              <a:ahLst/>
              <a:cxnLst/>
              <a:rect l="l" t="t" r="r" b="b"/>
              <a:pathLst>
                <a:path w="21457" h="1713" extrusionOk="0">
                  <a:moveTo>
                    <a:pt x="21457" y="457"/>
                  </a:moveTo>
                  <a:lnTo>
                    <a:pt x="1" y="1"/>
                  </a:lnTo>
                  <a:lnTo>
                    <a:pt x="1" y="1416"/>
                  </a:lnTo>
                  <a:lnTo>
                    <a:pt x="21457" y="17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9"/>
            <p:cNvSpPr/>
            <p:nvPr/>
          </p:nvSpPr>
          <p:spPr>
            <a:xfrm>
              <a:off x="-485450" y="6152875"/>
              <a:ext cx="74200" cy="35400"/>
            </a:xfrm>
            <a:custGeom>
              <a:avLst/>
              <a:gdLst/>
              <a:ahLst/>
              <a:cxnLst/>
              <a:rect l="l" t="t" r="r" b="b"/>
              <a:pathLst>
                <a:path w="2968" h="1416" extrusionOk="0">
                  <a:moveTo>
                    <a:pt x="2968" y="1"/>
                  </a:moveTo>
                  <a:lnTo>
                    <a:pt x="1" y="1"/>
                  </a:lnTo>
                  <a:lnTo>
                    <a:pt x="1" y="1302"/>
                  </a:lnTo>
                  <a:lnTo>
                    <a:pt x="2968" y="141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9"/>
            <p:cNvSpPr/>
            <p:nvPr/>
          </p:nvSpPr>
          <p:spPr>
            <a:xfrm>
              <a:off x="-2112900" y="6174000"/>
              <a:ext cx="38275" cy="109575"/>
            </a:xfrm>
            <a:custGeom>
              <a:avLst/>
              <a:gdLst/>
              <a:ahLst/>
              <a:cxnLst/>
              <a:rect l="l" t="t" r="r" b="b"/>
              <a:pathLst>
                <a:path w="1531" h="4383" extrusionOk="0">
                  <a:moveTo>
                    <a:pt x="275" y="0"/>
                  </a:moveTo>
                  <a:lnTo>
                    <a:pt x="1530" y="0"/>
                  </a:lnTo>
                  <a:lnTo>
                    <a:pt x="1484" y="4383"/>
                  </a:lnTo>
                  <a:lnTo>
                    <a:pt x="1"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9"/>
            <p:cNvSpPr/>
            <p:nvPr/>
          </p:nvSpPr>
          <p:spPr>
            <a:xfrm>
              <a:off x="-2152275" y="6174000"/>
              <a:ext cx="93050" cy="109575"/>
            </a:xfrm>
            <a:custGeom>
              <a:avLst/>
              <a:gdLst/>
              <a:ahLst/>
              <a:cxnLst/>
              <a:rect l="l" t="t" r="r" b="b"/>
              <a:pathLst>
                <a:path w="3722" h="4383" extrusionOk="0">
                  <a:moveTo>
                    <a:pt x="3721" y="2191"/>
                  </a:moveTo>
                  <a:cubicBezTo>
                    <a:pt x="3721" y="3378"/>
                    <a:pt x="2877" y="4383"/>
                    <a:pt x="1850" y="4383"/>
                  </a:cubicBezTo>
                  <a:cubicBezTo>
                    <a:pt x="823" y="4383"/>
                    <a:pt x="1" y="3424"/>
                    <a:pt x="1" y="2191"/>
                  </a:cubicBezTo>
                  <a:cubicBezTo>
                    <a:pt x="1" y="982"/>
                    <a:pt x="823" y="0"/>
                    <a:pt x="1850" y="0"/>
                  </a:cubicBezTo>
                  <a:cubicBezTo>
                    <a:pt x="2877" y="0"/>
                    <a:pt x="3721" y="982"/>
                    <a:pt x="3721"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9"/>
            <p:cNvSpPr/>
            <p:nvPr/>
          </p:nvSpPr>
          <p:spPr>
            <a:xfrm>
              <a:off x="-2122025" y="6174000"/>
              <a:ext cx="92475" cy="109575"/>
            </a:xfrm>
            <a:custGeom>
              <a:avLst/>
              <a:gdLst/>
              <a:ahLst/>
              <a:cxnLst/>
              <a:rect l="l" t="t" r="r" b="b"/>
              <a:pathLst>
                <a:path w="3699" h="4383" extrusionOk="0">
                  <a:moveTo>
                    <a:pt x="3698" y="2191"/>
                  </a:moveTo>
                  <a:cubicBezTo>
                    <a:pt x="3698" y="3401"/>
                    <a:pt x="2877" y="4383"/>
                    <a:pt x="1849" y="4383"/>
                  </a:cubicBezTo>
                  <a:cubicBezTo>
                    <a:pt x="822" y="4383"/>
                    <a:pt x="1" y="3401"/>
                    <a:pt x="1" y="2191"/>
                  </a:cubicBezTo>
                  <a:cubicBezTo>
                    <a:pt x="1" y="982"/>
                    <a:pt x="822" y="0"/>
                    <a:pt x="1849" y="0"/>
                  </a:cubicBezTo>
                  <a:cubicBezTo>
                    <a:pt x="2877" y="0"/>
                    <a:pt x="3698" y="982"/>
                    <a:pt x="3698"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9"/>
            <p:cNvSpPr/>
            <p:nvPr/>
          </p:nvSpPr>
          <p:spPr>
            <a:xfrm>
              <a:off x="-2115175" y="6181400"/>
              <a:ext cx="78775" cy="94200"/>
            </a:xfrm>
            <a:custGeom>
              <a:avLst/>
              <a:gdLst/>
              <a:ahLst/>
              <a:cxnLst/>
              <a:rect l="l" t="t" r="r" b="b"/>
              <a:pathLst>
                <a:path w="3151" h="3768" extrusionOk="0">
                  <a:moveTo>
                    <a:pt x="3150" y="1895"/>
                  </a:moveTo>
                  <a:cubicBezTo>
                    <a:pt x="3150" y="2923"/>
                    <a:pt x="2443" y="3767"/>
                    <a:pt x="1575" y="3767"/>
                  </a:cubicBezTo>
                  <a:cubicBezTo>
                    <a:pt x="708" y="3767"/>
                    <a:pt x="0" y="2923"/>
                    <a:pt x="0" y="1895"/>
                  </a:cubicBezTo>
                  <a:cubicBezTo>
                    <a:pt x="0" y="845"/>
                    <a:pt x="708" y="1"/>
                    <a:pt x="1575" y="1"/>
                  </a:cubicBezTo>
                  <a:cubicBezTo>
                    <a:pt x="2443" y="1"/>
                    <a:pt x="3150" y="845"/>
                    <a:pt x="3150" y="189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9"/>
            <p:cNvSpPr/>
            <p:nvPr/>
          </p:nvSpPr>
          <p:spPr>
            <a:xfrm>
              <a:off x="-2147700" y="6172850"/>
              <a:ext cx="118150" cy="51375"/>
            </a:xfrm>
            <a:custGeom>
              <a:avLst/>
              <a:gdLst/>
              <a:ahLst/>
              <a:cxnLst/>
              <a:rect l="l" t="t" r="r" b="b"/>
              <a:pathLst>
                <a:path w="4726" h="2055" extrusionOk="0">
                  <a:moveTo>
                    <a:pt x="4725" y="2055"/>
                  </a:moveTo>
                  <a:lnTo>
                    <a:pt x="0" y="1324"/>
                  </a:lnTo>
                  <a:cubicBezTo>
                    <a:pt x="0" y="1324"/>
                    <a:pt x="274" y="1"/>
                    <a:pt x="2283" y="1"/>
                  </a:cubicBezTo>
                  <a:cubicBezTo>
                    <a:pt x="4269" y="1"/>
                    <a:pt x="4680" y="1256"/>
                    <a:pt x="4725"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9"/>
            <p:cNvSpPr/>
            <p:nvPr/>
          </p:nvSpPr>
          <p:spPr>
            <a:xfrm>
              <a:off x="-1643825" y="6174000"/>
              <a:ext cx="38825" cy="109575"/>
            </a:xfrm>
            <a:custGeom>
              <a:avLst/>
              <a:gdLst/>
              <a:ahLst/>
              <a:cxnLst/>
              <a:rect l="l" t="t" r="r" b="b"/>
              <a:pathLst>
                <a:path w="1553" h="4383" extrusionOk="0">
                  <a:moveTo>
                    <a:pt x="297" y="0"/>
                  </a:moveTo>
                  <a:lnTo>
                    <a:pt x="1552" y="0"/>
                  </a:lnTo>
                  <a:lnTo>
                    <a:pt x="1484" y="4383"/>
                  </a:lnTo>
                  <a:lnTo>
                    <a:pt x="0"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9"/>
            <p:cNvSpPr/>
            <p:nvPr/>
          </p:nvSpPr>
          <p:spPr>
            <a:xfrm>
              <a:off x="-1682625" y="6174000"/>
              <a:ext cx="92450" cy="109575"/>
            </a:xfrm>
            <a:custGeom>
              <a:avLst/>
              <a:gdLst/>
              <a:ahLst/>
              <a:cxnLst/>
              <a:rect l="l" t="t" r="r" b="b"/>
              <a:pathLst>
                <a:path w="3698" h="4383" extrusionOk="0">
                  <a:moveTo>
                    <a:pt x="3698" y="2191"/>
                  </a:moveTo>
                  <a:cubicBezTo>
                    <a:pt x="3698" y="3401"/>
                    <a:pt x="2876" y="4383"/>
                    <a:pt x="1849" y="4383"/>
                  </a:cubicBezTo>
                  <a:cubicBezTo>
                    <a:pt x="822" y="4383"/>
                    <a:pt x="0" y="3401"/>
                    <a:pt x="0" y="2191"/>
                  </a:cubicBezTo>
                  <a:cubicBezTo>
                    <a:pt x="0" y="982"/>
                    <a:pt x="822" y="0"/>
                    <a:pt x="1849" y="0"/>
                  </a:cubicBezTo>
                  <a:cubicBezTo>
                    <a:pt x="2876" y="0"/>
                    <a:pt x="3698" y="982"/>
                    <a:pt x="3698"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9"/>
            <p:cNvSpPr/>
            <p:nvPr/>
          </p:nvSpPr>
          <p:spPr>
            <a:xfrm>
              <a:off x="-1652975" y="6174000"/>
              <a:ext cx="93050" cy="109575"/>
            </a:xfrm>
            <a:custGeom>
              <a:avLst/>
              <a:gdLst/>
              <a:ahLst/>
              <a:cxnLst/>
              <a:rect l="l" t="t" r="r" b="b"/>
              <a:pathLst>
                <a:path w="3722" h="4383" extrusionOk="0">
                  <a:moveTo>
                    <a:pt x="3721" y="2191"/>
                  </a:moveTo>
                  <a:cubicBezTo>
                    <a:pt x="3721" y="3378"/>
                    <a:pt x="2877" y="4383"/>
                    <a:pt x="1850" y="4383"/>
                  </a:cubicBezTo>
                  <a:cubicBezTo>
                    <a:pt x="823" y="4383"/>
                    <a:pt x="1" y="3424"/>
                    <a:pt x="1" y="2191"/>
                  </a:cubicBezTo>
                  <a:cubicBezTo>
                    <a:pt x="1" y="982"/>
                    <a:pt x="823" y="0"/>
                    <a:pt x="1850" y="0"/>
                  </a:cubicBezTo>
                  <a:cubicBezTo>
                    <a:pt x="2877" y="0"/>
                    <a:pt x="3721" y="982"/>
                    <a:pt x="3721"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9"/>
            <p:cNvSpPr/>
            <p:nvPr/>
          </p:nvSpPr>
          <p:spPr>
            <a:xfrm>
              <a:off x="-1644975" y="6181400"/>
              <a:ext cx="78200" cy="94200"/>
            </a:xfrm>
            <a:custGeom>
              <a:avLst/>
              <a:gdLst/>
              <a:ahLst/>
              <a:cxnLst/>
              <a:rect l="l" t="t" r="r" b="b"/>
              <a:pathLst>
                <a:path w="3128" h="3768" extrusionOk="0">
                  <a:moveTo>
                    <a:pt x="3128" y="1895"/>
                  </a:moveTo>
                  <a:cubicBezTo>
                    <a:pt x="3128" y="2923"/>
                    <a:pt x="2420" y="3767"/>
                    <a:pt x="1575" y="3767"/>
                  </a:cubicBezTo>
                  <a:cubicBezTo>
                    <a:pt x="685" y="3767"/>
                    <a:pt x="0" y="2945"/>
                    <a:pt x="0" y="1895"/>
                  </a:cubicBezTo>
                  <a:cubicBezTo>
                    <a:pt x="0" y="845"/>
                    <a:pt x="708" y="1"/>
                    <a:pt x="1575" y="1"/>
                  </a:cubicBezTo>
                  <a:cubicBezTo>
                    <a:pt x="2420" y="47"/>
                    <a:pt x="3128" y="868"/>
                    <a:pt x="3128" y="189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9"/>
            <p:cNvSpPr/>
            <p:nvPr/>
          </p:nvSpPr>
          <p:spPr>
            <a:xfrm>
              <a:off x="-1678650" y="6172850"/>
              <a:ext cx="118725" cy="51375"/>
            </a:xfrm>
            <a:custGeom>
              <a:avLst/>
              <a:gdLst/>
              <a:ahLst/>
              <a:cxnLst/>
              <a:rect l="l" t="t" r="r" b="b"/>
              <a:pathLst>
                <a:path w="4749" h="2055" extrusionOk="0">
                  <a:moveTo>
                    <a:pt x="4748" y="2055"/>
                  </a:moveTo>
                  <a:lnTo>
                    <a:pt x="1" y="1324"/>
                  </a:lnTo>
                  <a:cubicBezTo>
                    <a:pt x="1" y="1324"/>
                    <a:pt x="298" y="1"/>
                    <a:pt x="2283" y="1"/>
                  </a:cubicBezTo>
                  <a:cubicBezTo>
                    <a:pt x="4292" y="1"/>
                    <a:pt x="4680" y="1256"/>
                    <a:pt x="4748"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9"/>
            <p:cNvSpPr/>
            <p:nvPr/>
          </p:nvSpPr>
          <p:spPr>
            <a:xfrm>
              <a:off x="-1918875" y="5047000"/>
              <a:ext cx="126125" cy="1116175"/>
            </a:xfrm>
            <a:custGeom>
              <a:avLst/>
              <a:gdLst/>
              <a:ahLst/>
              <a:cxnLst/>
              <a:rect l="l" t="t" r="r" b="b"/>
              <a:pathLst>
                <a:path w="5045" h="44647" extrusionOk="0">
                  <a:moveTo>
                    <a:pt x="2306" y="0"/>
                  </a:moveTo>
                  <a:lnTo>
                    <a:pt x="5045" y="44646"/>
                  </a:lnTo>
                  <a:lnTo>
                    <a:pt x="4018" y="44646"/>
                  </a:lnTo>
                  <a:lnTo>
                    <a:pt x="0"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9"/>
            <p:cNvSpPr/>
            <p:nvPr/>
          </p:nvSpPr>
          <p:spPr>
            <a:xfrm>
              <a:off x="-1918875" y="5044725"/>
              <a:ext cx="111300" cy="1118450"/>
            </a:xfrm>
            <a:custGeom>
              <a:avLst/>
              <a:gdLst/>
              <a:ahLst/>
              <a:cxnLst/>
              <a:rect l="l" t="t" r="r" b="b"/>
              <a:pathLst>
                <a:path w="4452" h="44738" extrusionOk="0">
                  <a:moveTo>
                    <a:pt x="4451" y="44737"/>
                  </a:moveTo>
                  <a:lnTo>
                    <a:pt x="1370" y="0"/>
                  </a:lnTo>
                  <a:lnTo>
                    <a:pt x="0" y="91"/>
                  </a:lnTo>
                  <a:lnTo>
                    <a:pt x="4018" y="447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9"/>
            <p:cNvSpPr/>
            <p:nvPr/>
          </p:nvSpPr>
          <p:spPr>
            <a:xfrm>
              <a:off x="-2090650" y="6152875"/>
              <a:ext cx="536425" cy="42825"/>
            </a:xfrm>
            <a:custGeom>
              <a:avLst/>
              <a:gdLst/>
              <a:ahLst/>
              <a:cxnLst/>
              <a:rect l="l" t="t" r="r" b="b"/>
              <a:pathLst>
                <a:path w="21457" h="1713" extrusionOk="0">
                  <a:moveTo>
                    <a:pt x="21457" y="457"/>
                  </a:moveTo>
                  <a:lnTo>
                    <a:pt x="1" y="1"/>
                  </a:lnTo>
                  <a:lnTo>
                    <a:pt x="1" y="1416"/>
                  </a:lnTo>
                  <a:lnTo>
                    <a:pt x="21457" y="17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9"/>
            <p:cNvSpPr/>
            <p:nvPr/>
          </p:nvSpPr>
          <p:spPr>
            <a:xfrm>
              <a:off x="-2164825" y="6152875"/>
              <a:ext cx="74200" cy="35400"/>
            </a:xfrm>
            <a:custGeom>
              <a:avLst/>
              <a:gdLst/>
              <a:ahLst/>
              <a:cxnLst/>
              <a:rect l="l" t="t" r="r" b="b"/>
              <a:pathLst>
                <a:path w="2968" h="1416" extrusionOk="0">
                  <a:moveTo>
                    <a:pt x="2968" y="1"/>
                  </a:moveTo>
                  <a:lnTo>
                    <a:pt x="1" y="1"/>
                  </a:lnTo>
                  <a:lnTo>
                    <a:pt x="1" y="1302"/>
                  </a:lnTo>
                  <a:lnTo>
                    <a:pt x="2968" y="141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9"/>
            <p:cNvSpPr/>
            <p:nvPr/>
          </p:nvSpPr>
          <p:spPr>
            <a:xfrm>
              <a:off x="-1836125" y="5827625"/>
              <a:ext cx="1728450" cy="33125"/>
            </a:xfrm>
            <a:custGeom>
              <a:avLst/>
              <a:gdLst/>
              <a:ahLst/>
              <a:cxnLst/>
              <a:rect l="l" t="t" r="r" b="b"/>
              <a:pathLst>
                <a:path w="69138" h="1325" extrusionOk="0">
                  <a:moveTo>
                    <a:pt x="69138" y="1324"/>
                  </a:moveTo>
                  <a:lnTo>
                    <a:pt x="548" y="1324"/>
                  </a:lnTo>
                  <a:lnTo>
                    <a:pt x="0" y="0"/>
                  </a:lnTo>
                  <a:lnTo>
                    <a:pt x="69138" y="548"/>
                  </a:lnTo>
                  <a:close/>
                </a:path>
              </a:pathLst>
            </a:custGeom>
            <a:solidFill>
              <a:srgbClr val="D4D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9"/>
            <p:cNvSpPr/>
            <p:nvPr/>
          </p:nvSpPr>
          <p:spPr>
            <a:xfrm>
              <a:off x="-2190500" y="4911175"/>
              <a:ext cx="2583850" cy="1135025"/>
            </a:xfrm>
            <a:custGeom>
              <a:avLst/>
              <a:gdLst/>
              <a:ahLst/>
              <a:cxnLst/>
              <a:rect l="l" t="t" r="r" b="b"/>
              <a:pathLst>
                <a:path w="103354" h="45401" extrusionOk="0">
                  <a:moveTo>
                    <a:pt x="100341" y="1"/>
                  </a:moveTo>
                  <a:lnTo>
                    <a:pt x="103353" y="43825"/>
                  </a:lnTo>
                  <a:cubicBezTo>
                    <a:pt x="103353" y="43825"/>
                    <a:pt x="99017" y="41337"/>
                    <a:pt x="98172" y="38005"/>
                  </a:cubicBezTo>
                  <a:lnTo>
                    <a:pt x="90046" y="37343"/>
                  </a:lnTo>
                  <a:lnTo>
                    <a:pt x="86075" y="36978"/>
                  </a:lnTo>
                  <a:cubicBezTo>
                    <a:pt x="86075" y="36978"/>
                    <a:pt x="85436" y="41383"/>
                    <a:pt x="79364" y="45400"/>
                  </a:cubicBezTo>
                  <a:cubicBezTo>
                    <a:pt x="79364" y="45400"/>
                    <a:pt x="76351" y="42091"/>
                    <a:pt x="74708" y="38484"/>
                  </a:cubicBezTo>
                  <a:lnTo>
                    <a:pt x="69914" y="38256"/>
                  </a:lnTo>
                  <a:lnTo>
                    <a:pt x="7533" y="38256"/>
                  </a:lnTo>
                  <a:cubicBezTo>
                    <a:pt x="7533" y="38256"/>
                    <a:pt x="4269" y="42433"/>
                    <a:pt x="1" y="44487"/>
                  </a:cubicBezTo>
                  <a:lnTo>
                    <a:pt x="503" y="24"/>
                  </a:lnTo>
                  <a:lnTo>
                    <a:pt x="100341" y="2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9"/>
            <p:cNvSpPr/>
            <p:nvPr/>
          </p:nvSpPr>
          <p:spPr>
            <a:xfrm>
              <a:off x="-163625" y="4911175"/>
              <a:ext cx="481650" cy="949575"/>
            </a:xfrm>
            <a:custGeom>
              <a:avLst/>
              <a:gdLst/>
              <a:ahLst/>
              <a:cxnLst/>
              <a:rect l="l" t="t" r="r" b="b"/>
              <a:pathLst>
                <a:path w="19266" h="37983" extrusionOk="0">
                  <a:moveTo>
                    <a:pt x="5000" y="36955"/>
                  </a:moveTo>
                  <a:lnTo>
                    <a:pt x="1" y="480"/>
                  </a:lnTo>
                  <a:lnTo>
                    <a:pt x="19266" y="1"/>
                  </a:lnTo>
                  <a:lnTo>
                    <a:pt x="17097" y="37982"/>
                  </a:lnTo>
                  <a:lnTo>
                    <a:pt x="18238" y="1348"/>
                  </a:lnTo>
                  <a:lnTo>
                    <a:pt x="15636" y="37868"/>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p:cNvSpPr/>
            <p:nvPr/>
          </p:nvSpPr>
          <p:spPr>
            <a:xfrm>
              <a:off x="-349650" y="4911175"/>
              <a:ext cx="162675" cy="960975"/>
            </a:xfrm>
            <a:custGeom>
              <a:avLst/>
              <a:gdLst/>
              <a:ahLst/>
              <a:cxnLst/>
              <a:rect l="l" t="t" r="r" b="b"/>
              <a:pathLst>
                <a:path w="6507" h="38439" extrusionOk="0">
                  <a:moveTo>
                    <a:pt x="1119" y="38439"/>
                  </a:moveTo>
                  <a:lnTo>
                    <a:pt x="6506" y="1"/>
                  </a:lnTo>
                  <a:lnTo>
                    <a:pt x="1" y="38256"/>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9"/>
            <p:cNvSpPr/>
            <p:nvPr/>
          </p:nvSpPr>
          <p:spPr>
            <a:xfrm>
              <a:off x="-2161975" y="4911175"/>
              <a:ext cx="191200" cy="955275"/>
            </a:xfrm>
            <a:custGeom>
              <a:avLst/>
              <a:gdLst/>
              <a:ahLst/>
              <a:cxnLst/>
              <a:rect l="l" t="t" r="r" b="b"/>
              <a:pathLst>
                <a:path w="7648" h="38211" extrusionOk="0">
                  <a:moveTo>
                    <a:pt x="6392" y="38210"/>
                  </a:moveTo>
                  <a:lnTo>
                    <a:pt x="1" y="1"/>
                  </a:lnTo>
                  <a:lnTo>
                    <a:pt x="7647" y="3821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9"/>
            <p:cNvSpPr/>
            <p:nvPr/>
          </p:nvSpPr>
          <p:spPr>
            <a:xfrm>
              <a:off x="-1886350" y="4910625"/>
              <a:ext cx="806325" cy="955825"/>
            </a:xfrm>
            <a:custGeom>
              <a:avLst/>
              <a:gdLst/>
              <a:ahLst/>
              <a:cxnLst/>
              <a:rect l="l" t="t" r="r" b="b"/>
              <a:pathLst>
                <a:path w="32253" h="38233" extrusionOk="0">
                  <a:moveTo>
                    <a:pt x="0" y="38232"/>
                  </a:moveTo>
                  <a:cubicBezTo>
                    <a:pt x="0" y="38232"/>
                    <a:pt x="20840" y="23989"/>
                    <a:pt x="32253" y="0"/>
                  </a:cubicBezTo>
                  <a:cubicBezTo>
                    <a:pt x="32253" y="0"/>
                    <a:pt x="25405" y="27893"/>
                    <a:pt x="8879" y="38232"/>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9"/>
            <p:cNvSpPr/>
            <p:nvPr/>
          </p:nvSpPr>
          <p:spPr>
            <a:xfrm>
              <a:off x="-1193025" y="4911175"/>
              <a:ext cx="252800" cy="955850"/>
            </a:xfrm>
            <a:custGeom>
              <a:avLst/>
              <a:gdLst/>
              <a:ahLst/>
              <a:cxnLst/>
              <a:rect l="l" t="t" r="r" b="b"/>
              <a:pathLst>
                <a:path w="10112" h="38234" extrusionOk="0">
                  <a:moveTo>
                    <a:pt x="8742" y="1"/>
                  </a:moveTo>
                  <a:cubicBezTo>
                    <a:pt x="8742" y="1"/>
                    <a:pt x="10112" y="28715"/>
                    <a:pt x="2009" y="38096"/>
                  </a:cubicBezTo>
                  <a:lnTo>
                    <a:pt x="0" y="38233"/>
                  </a:lnTo>
                  <a:cubicBezTo>
                    <a:pt x="0" y="38210"/>
                    <a:pt x="8445" y="21206"/>
                    <a:pt x="874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9"/>
            <p:cNvSpPr/>
            <p:nvPr/>
          </p:nvSpPr>
          <p:spPr>
            <a:xfrm>
              <a:off x="263800" y="4911175"/>
              <a:ext cx="54225" cy="949575"/>
            </a:xfrm>
            <a:custGeom>
              <a:avLst/>
              <a:gdLst/>
              <a:ahLst/>
              <a:cxnLst/>
              <a:rect l="l" t="t" r="r" b="b"/>
              <a:pathLst>
                <a:path w="2169" h="37983" extrusionOk="0">
                  <a:moveTo>
                    <a:pt x="0" y="37982"/>
                  </a:moveTo>
                  <a:lnTo>
                    <a:pt x="2169" y="1"/>
                  </a:lnTo>
                  <a:lnTo>
                    <a:pt x="1096" y="115"/>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9"/>
            <p:cNvSpPr/>
            <p:nvPr/>
          </p:nvSpPr>
          <p:spPr>
            <a:xfrm>
              <a:off x="-482600" y="5692950"/>
              <a:ext cx="73650" cy="175775"/>
            </a:xfrm>
            <a:custGeom>
              <a:avLst/>
              <a:gdLst/>
              <a:ahLst/>
              <a:cxnLst/>
              <a:rect l="l" t="t" r="r" b="b"/>
              <a:pathLst>
                <a:path w="2946" h="7031" extrusionOk="0">
                  <a:moveTo>
                    <a:pt x="2945" y="7031"/>
                  </a:moveTo>
                  <a:lnTo>
                    <a:pt x="2032" y="1"/>
                  </a:lnTo>
                  <a:lnTo>
                    <a:pt x="1" y="693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9"/>
            <p:cNvSpPr/>
            <p:nvPr/>
          </p:nvSpPr>
          <p:spPr>
            <a:xfrm>
              <a:off x="-751375" y="5760850"/>
              <a:ext cx="129000" cy="107875"/>
            </a:xfrm>
            <a:custGeom>
              <a:avLst/>
              <a:gdLst/>
              <a:ahLst/>
              <a:cxnLst/>
              <a:rect l="l" t="t" r="r" b="b"/>
              <a:pathLst>
                <a:path w="5160" h="4315" extrusionOk="0">
                  <a:moveTo>
                    <a:pt x="5159" y="4315"/>
                  </a:moveTo>
                  <a:lnTo>
                    <a:pt x="3425" y="1"/>
                  </a:lnTo>
                  <a:lnTo>
                    <a:pt x="1" y="4223"/>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9"/>
            <p:cNvSpPr/>
            <p:nvPr/>
          </p:nvSpPr>
          <p:spPr>
            <a:xfrm>
              <a:off x="-1597625" y="4911175"/>
              <a:ext cx="47975" cy="106175"/>
            </a:xfrm>
            <a:custGeom>
              <a:avLst/>
              <a:gdLst/>
              <a:ahLst/>
              <a:cxnLst/>
              <a:rect l="l" t="t" r="r" b="b"/>
              <a:pathLst>
                <a:path w="1919" h="4247" extrusionOk="0">
                  <a:moveTo>
                    <a:pt x="1918" y="1"/>
                  </a:moveTo>
                  <a:lnTo>
                    <a:pt x="1" y="4246"/>
                  </a:lnTo>
                  <a:lnTo>
                    <a:pt x="9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9"/>
            <p:cNvSpPr/>
            <p:nvPr/>
          </p:nvSpPr>
          <p:spPr>
            <a:xfrm>
              <a:off x="-1881800" y="4911175"/>
              <a:ext cx="109025" cy="658550"/>
            </a:xfrm>
            <a:custGeom>
              <a:avLst/>
              <a:gdLst/>
              <a:ahLst/>
              <a:cxnLst/>
              <a:rect l="l" t="t" r="r" b="b"/>
              <a:pathLst>
                <a:path w="4361" h="26342" extrusionOk="0">
                  <a:moveTo>
                    <a:pt x="4361" y="1"/>
                  </a:moveTo>
                  <a:cubicBezTo>
                    <a:pt x="4361" y="1"/>
                    <a:pt x="2284" y="20430"/>
                    <a:pt x="1" y="26341"/>
                  </a:cubicBezTo>
                  <a:cubicBezTo>
                    <a:pt x="1" y="26341"/>
                    <a:pt x="2717" y="8469"/>
                    <a:pt x="2557" y="115"/>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9"/>
            <p:cNvSpPr/>
            <p:nvPr/>
          </p:nvSpPr>
          <p:spPr>
            <a:xfrm>
              <a:off x="-132225" y="5945750"/>
              <a:ext cx="37125" cy="81625"/>
            </a:xfrm>
            <a:custGeom>
              <a:avLst/>
              <a:gdLst/>
              <a:ahLst/>
              <a:cxnLst/>
              <a:rect l="l" t="t" r="r" b="b"/>
              <a:pathLst>
                <a:path w="1485" h="3265" extrusionOk="0">
                  <a:moveTo>
                    <a:pt x="1256" y="2648"/>
                  </a:moveTo>
                  <a:lnTo>
                    <a:pt x="0" y="3264"/>
                  </a:lnTo>
                  <a:lnTo>
                    <a:pt x="92" y="1529"/>
                  </a:lnTo>
                  <a:lnTo>
                    <a:pt x="1484" y="0"/>
                  </a:lnTo>
                  <a:close/>
                </a:path>
              </a:pathLst>
            </a:custGeom>
            <a:solidFill>
              <a:srgbClr val="5388E8">
                <a:alpha val="25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9"/>
            <p:cNvSpPr/>
            <p:nvPr/>
          </p:nvSpPr>
          <p:spPr>
            <a:xfrm>
              <a:off x="-1844700" y="5866425"/>
              <a:ext cx="38250" cy="79350"/>
            </a:xfrm>
            <a:custGeom>
              <a:avLst/>
              <a:gdLst/>
              <a:ahLst/>
              <a:cxnLst/>
              <a:rect l="l" t="t" r="r" b="b"/>
              <a:pathLst>
                <a:path w="1530" h="3174" extrusionOk="0">
                  <a:moveTo>
                    <a:pt x="1530" y="2648"/>
                  </a:moveTo>
                  <a:lnTo>
                    <a:pt x="252" y="3173"/>
                  </a:lnTo>
                  <a:lnTo>
                    <a:pt x="1" y="0"/>
                  </a:lnTo>
                  <a:lnTo>
                    <a:pt x="1347" y="0"/>
                  </a:lnTo>
                  <a:close/>
                </a:path>
              </a:pathLst>
            </a:custGeom>
            <a:solidFill>
              <a:srgbClr val="5388E8">
                <a:alpha val="25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9"/>
            <p:cNvSpPr/>
            <p:nvPr/>
          </p:nvSpPr>
          <p:spPr>
            <a:xfrm>
              <a:off x="-377025" y="4916900"/>
              <a:ext cx="190050" cy="668225"/>
            </a:xfrm>
            <a:custGeom>
              <a:avLst/>
              <a:gdLst/>
              <a:ahLst/>
              <a:cxnLst/>
              <a:rect l="l" t="t" r="r" b="b"/>
              <a:pathLst>
                <a:path w="7602" h="26729" extrusionOk="0">
                  <a:moveTo>
                    <a:pt x="7601" y="0"/>
                  </a:moveTo>
                  <a:cubicBezTo>
                    <a:pt x="7601" y="0"/>
                    <a:pt x="2557" y="19584"/>
                    <a:pt x="0" y="26729"/>
                  </a:cubicBezTo>
                  <a:lnTo>
                    <a:pt x="0" y="1107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9"/>
            <p:cNvSpPr/>
            <p:nvPr/>
          </p:nvSpPr>
          <p:spPr>
            <a:xfrm>
              <a:off x="-1918875" y="5171400"/>
              <a:ext cx="479350" cy="463950"/>
            </a:xfrm>
            <a:custGeom>
              <a:avLst/>
              <a:gdLst/>
              <a:ahLst/>
              <a:cxnLst/>
              <a:rect l="l" t="t" r="r" b="b"/>
              <a:pathLst>
                <a:path w="19174" h="18558" extrusionOk="0">
                  <a:moveTo>
                    <a:pt x="19174" y="0"/>
                  </a:moveTo>
                  <a:cubicBezTo>
                    <a:pt x="19174" y="0"/>
                    <a:pt x="13604" y="15795"/>
                    <a:pt x="7419" y="18557"/>
                  </a:cubicBezTo>
                  <a:lnTo>
                    <a:pt x="0" y="17758"/>
                  </a:lnTo>
                  <a:cubicBezTo>
                    <a:pt x="0" y="17758"/>
                    <a:pt x="11002" y="6574"/>
                    <a:pt x="19174" y="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9"/>
            <p:cNvSpPr/>
            <p:nvPr/>
          </p:nvSpPr>
          <p:spPr>
            <a:xfrm>
              <a:off x="-972200" y="4911175"/>
              <a:ext cx="349825" cy="813750"/>
            </a:xfrm>
            <a:custGeom>
              <a:avLst/>
              <a:gdLst/>
              <a:ahLst/>
              <a:cxnLst/>
              <a:rect l="l" t="t" r="r" b="b"/>
              <a:pathLst>
                <a:path w="13993" h="32550" extrusionOk="0">
                  <a:moveTo>
                    <a:pt x="13992" y="1"/>
                  </a:moveTo>
                  <a:lnTo>
                    <a:pt x="5205" y="1"/>
                  </a:lnTo>
                  <a:cubicBezTo>
                    <a:pt x="5205" y="1"/>
                    <a:pt x="3150" y="24219"/>
                    <a:pt x="1" y="3255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9"/>
            <p:cNvSpPr/>
            <p:nvPr/>
          </p:nvSpPr>
          <p:spPr>
            <a:xfrm>
              <a:off x="-2177950" y="4911175"/>
              <a:ext cx="41675" cy="116450"/>
            </a:xfrm>
            <a:custGeom>
              <a:avLst/>
              <a:gdLst/>
              <a:ahLst/>
              <a:cxnLst/>
              <a:rect l="l" t="t" r="r" b="b"/>
              <a:pathLst>
                <a:path w="1667" h="4658" extrusionOk="0">
                  <a:moveTo>
                    <a:pt x="1210" y="229"/>
                  </a:moveTo>
                  <a:lnTo>
                    <a:pt x="1667" y="465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9"/>
            <p:cNvSpPr/>
            <p:nvPr/>
          </p:nvSpPr>
          <p:spPr>
            <a:xfrm>
              <a:off x="-132225" y="5085800"/>
              <a:ext cx="122125" cy="752125"/>
            </a:xfrm>
            <a:custGeom>
              <a:avLst/>
              <a:gdLst/>
              <a:ahLst/>
              <a:cxnLst/>
              <a:rect l="l" t="t" r="r" b="b"/>
              <a:pathLst>
                <a:path w="4885" h="30085" extrusionOk="0">
                  <a:moveTo>
                    <a:pt x="3744" y="29970"/>
                  </a:moveTo>
                  <a:lnTo>
                    <a:pt x="0" y="0"/>
                  </a:lnTo>
                  <a:lnTo>
                    <a:pt x="4885" y="3008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2" name="Google Shape;2922;p49"/>
          <p:cNvGrpSpPr/>
          <p:nvPr/>
        </p:nvGrpSpPr>
        <p:grpSpPr>
          <a:xfrm flipH="1">
            <a:off x="1401317" y="3274904"/>
            <a:ext cx="479745" cy="213232"/>
            <a:chOff x="6017675" y="4294850"/>
            <a:chExt cx="665850" cy="295950"/>
          </a:xfrm>
        </p:grpSpPr>
        <p:sp>
          <p:nvSpPr>
            <p:cNvPr id="2923" name="Google Shape;2923;p49"/>
            <p:cNvSpPr/>
            <p:nvPr/>
          </p:nvSpPr>
          <p:spPr>
            <a:xfrm>
              <a:off x="6084325" y="4295675"/>
              <a:ext cx="504075" cy="295125"/>
            </a:xfrm>
            <a:custGeom>
              <a:avLst/>
              <a:gdLst/>
              <a:ahLst/>
              <a:cxnLst/>
              <a:rect l="l" t="t" r="r" b="b"/>
              <a:pathLst>
                <a:path w="20163" h="11805" extrusionOk="0">
                  <a:moveTo>
                    <a:pt x="2927" y="11805"/>
                  </a:moveTo>
                  <a:lnTo>
                    <a:pt x="1" y="520"/>
                  </a:lnTo>
                  <a:lnTo>
                    <a:pt x="20163" y="0"/>
                  </a:lnTo>
                  <a:lnTo>
                    <a:pt x="17171" y="118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9"/>
            <p:cNvSpPr/>
            <p:nvPr/>
          </p:nvSpPr>
          <p:spPr>
            <a:xfrm>
              <a:off x="6269700" y="4294850"/>
              <a:ext cx="413825" cy="57750"/>
            </a:xfrm>
            <a:custGeom>
              <a:avLst/>
              <a:gdLst/>
              <a:ahLst/>
              <a:cxnLst/>
              <a:rect l="l" t="t" r="r" b="b"/>
              <a:pathLst>
                <a:path w="16553" h="2310" extrusionOk="0">
                  <a:moveTo>
                    <a:pt x="16553" y="1"/>
                  </a:moveTo>
                  <a:lnTo>
                    <a:pt x="16553" y="781"/>
                  </a:lnTo>
                  <a:cubicBezTo>
                    <a:pt x="16553" y="781"/>
                    <a:pt x="8260" y="2310"/>
                    <a:pt x="0" y="3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9"/>
            <p:cNvSpPr/>
            <p:nvPr/>
          </p:nvSpPr>
          <p:spPr>
            <a:xfrm>
              <a:off x="6291650" y="4294850"/>
              <a:ext cx="391875" cy="29300"/>
            </a:xfrm>
            <a:custGeom>
              <a:avLst/>
              <a:gdLst/>
              <a:ahLst/>
              <a:cxnLst/>
              <a:rect l="l" t="t" r="r" b="b"/>
              <a:pathLst>
                <a:path w="15675" h="1172" extrusionOk="0">
                  <a:moveTo>
                    <a:pt x="0" y="358"/>
                  </a:moveTo>
                  <a:cubicBezTo>
                    <a:pt x="0" y="358"/>
                    <a:pt x="8358" y="1171"/>
                    <a:pt x="15675" y="1"/>
                  </a:cubicBezTo>
                  <a:lnTo>
                    <a:pt x="11870" y="3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9"/>
            <p:cNvSpPr/>
            <p:nvPr/>
          </p:nvSpPr>
          <p:spPr>
            <a:xfrm>
              <a:off x="6017675" y="4308675"/>
              <a:ext cx="71550" cy="19525"/>
            </a:xfrm>
            <a:custGeom>
              <a:avLst/>
              <a:gdLst/>
              <a:ahLst/>
              <a:cxnLst/>
              <a:rect l="l" t="t" r="r" b="b"/>
              <a:pathLst>
                <a:path w="2862" h="781" extrusionOk="0">
                  <a:moveTo>
                    <a:pt x="2667" y="0"/>
                  </a:moveTo>
                  <a:lnTo>
                    <a:pt x="0" y="131"/>
                  </a:lnTo>
                  <a:lnTo>
                    <a:pt x="0" y="781"/>
                  </a:lnTo>
                  <a:lnTo>
                    <a:pt x="2862" y="78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9"/>
            <p:cNvSpPr/>
            <p:nvPr/>
          </p:nvSpPr>
          <p:spPr>
            <a:xfrm>
              <a:off x="6323350" y="4315175"/>
              <a:ext cx="258550" cy="72375"/>
            </a:xfrm>
            <a:custGeom>
              <a:avLst/>
              <a:gdLst/>
              <a:ahLst/>
              <a:cxnLst/>
              <a:rect l="l" t="t" r="r" b="b"/>
              <a:pathLst>
                <a:path w="10342" h="2895" extrusionOk="0">
                  <a:moveTo>
                    <a:pt x="0" y="1"/>
                  </a:moveTo>
                  <a:cubicBezTo>
                    <a:pt x="0" y="1"/>
                    <a:pt x="2992" y="2895"/>
                    <a:pt x="9724" y="2765"/>
                  </a:cubicBezTo>
                  <a:lnTo>
                    <a:pt x="10309" y="391"/>
                  </a:lnTo>
                  <a:cubicBezTo>
                    <a:pt x="10342" y="391"/>
                    <a:pt x="5236" y="1041"/>
                    <a:pt x="0"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sp>
        <p:nvSpPr>
          <p:cNvPr id="2607" name="Google Shape;2607;p46"/>
          <p:cNvSpPr txBox="1">
            <a:spLocks noGrp="1"/>
          </p:cNvSpPr>
          <p:nvPr>
            <p:ph type="title"/>
          </p:nvPr>
        </p:nvSpPr>
        <p:spPr>
          <a:xfrm>
            <a:off x="479252" y="130314"/>
            <a:ext cx="3852000" cy="7179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Variance Analysis</a:t>
            </a:r>
            <a:endParaRPr sz="3600" dirty="0"/>
          </a:p>
        </p:txBody>
      </p:sp>
      <p:sp>
        <p:nvSpPr>
          <p:cNvPr id="2608" name="Google Shape;2608;p46"/>
          <p:cNvSpPr txBox="1">
            <a:spLocks noGrp="1"/>
          </p:cNvSpPr>
          <p:nvPr>
            <p:ph type="subTitle" idx="1"/>
          </p:nvPr>
        </p:nvSpPr>
        <p:spPr>
          <a:xfrm>
            <a:off x="36257" y="881332"/>
            <a:ext cx="6636272" cy="3107261"/>
          </a:xfrm>
          <a:prstGeom prst="rect">
            <a:avLst/>
          </a:prstGeom>
        </p:spPr>
        <p:txBody>
          <a:bodyPr spcFirstLastPara="1" wrap="square" lIns="91425" tIns="91425" rIns="91425" bIns="91425" anchor="t" anchorCtr="0">
            <a:noAutofit/>
          </a:bodyPr>
          <a:lstStyle/>
          <a:p>
            <a:pPr lvl="0">
              <a:buFont typeface="Arial" panose="020B0604020202020204" pitchFamily="34" charset="0"/>
              <a:buChar char="•"/>
              <a:defRPr sz="1800" spc="0">
                <a:solidFill>
                  <a:srgbClr val="000000"/>
                </a:solidFill>
              </a:defRPr>
            </a:pPr>
            <a:r>
              <a:rPr lang="en-US" sz="2400" spc="23" dirty="0">
                <a:solidFill>
                  <a:schemeClr val="tx1"/>
                </a:solidFill>
              </a:rPr>
              <a:t>The aspect of budgeting in which actual results are compared with budgeted expectations is called variance analysis</a:t>
            </a:r>
          </a:p>
          <a:p>
            <a:pPr lvl="0">
              <a:buFont typeface="Arial" panose="020B0604020202020204" pitchFamily="34" charset="0"/>
              <a:buChar char="•"/>
              <a:defRPr sz="1800" spc="0">
                <a:solidFill>
                  <a:srgbClr val="000000"/>
                </a:solidFill>
              </a:defRPr>
            </a:pPr>
            <a:r>
              <a:rPr lang="en-US" sz="2400" spc="23" dirty="0">
                <a:solidFill>
                  <a:schemeClr val="tx1"/>
                </a:solidFill>
              </a:rPr>
              <a:t>A variance is the difference between actual results and budget expectations</a:t>
            </a:r>
          </a:p>
        </p:txBody>
      </p:sp>
      <p:grpSp>
        <p:nvGrpSpPr>
          <p:cNvPr id="2609" name="Google Shape;2609;p46"/>
          <p:cNvGrpSpPr/>
          <p:nvPr/>
        </p:nvGrpSpPr>
        <p:grpSpPr>
          <a:xfrm>
            <a:off x="6656199" y="-33742"/>
            <a:ext cx="1517387" cy="1563360"/>
            <a:chOff x="8206425" y="2431800"/>
            <a:chExt cx="1788950" cy="1843150"/>
          </a:xfrm>
        </p:grpSpPr>
        <p:sp>
          <p:nvSpPr>
            <p:cNvPr id="2610" name="Google Shape;2610;p46"/>
            <p:cNvSpPr/>
            <p:nvPr/>
          </p:nvSpPr>
          <p:spPr>
            <a:xfrm>
              <a:off x="8645825" y="2431800"/>
              <a:ext cx="944975" cy="348100"/>
            </a:xfrm>
            <a:custGeom>
              <a:avLst/>
              <a:gdLst/>
              <a:ahLst/>
              <a:cxnLst/>
              <a:rect l="l" t="t" r="r" b="b"/>
              <a:pathLst>
                <a:path w="37799" h="13924" extrusionOk="0">
                  <a:moveTo>
                    <a:pt x="37799" y="5684"/>
                  </a:moveTo>
                  <a:lnTo>
                    <a:pt x="35516" y="13924"/>
                  </a:lnTo>
                  <a:cubicBezTo>
                    <a:pt x="35516" y="13924"/>
                    <a:pt x="35493" y="13901"/>
                    <a:pt x="35402" y="13878"/>
                  </a:cubicBezTo>
                  <a:cubicBezTo>
                    <a:pt x="34580" y="13559"/>
                    <a:pt x="33667" y="13307"/>
                    <a:pt x="32686" y="13079"/>
                  </a:cubicBezTo>
                  <a:cubicBezTo>
                    <a:pt x="32663" y="13079"/>
                    <a:pt x="32663" y="13079"/>
                    <a:pt x="32640" y="13034"/>
                  </a:cubicBezTo>
                  <a:cubicBezTo>
                    <a:pt x="29376" y="12303"/>
                    <a:pt x="25336" y="12052"/>
                    <a:pt x="21273" y="12075"/>
                  </a:cubicBezTo>
                  <a:cubicBezTo>
                    <a:pt x="19516" y="12075"/>
                    <a:pt x="17735" y="12121"/>
                    <a:pt x="16023" y="12212"/>
                  </a:cubicBezTo>
                  <a:cubicBezTo>
                    <a:pt x="8468" y="12577"/>
                    <a:pt x="1940" y="13559"/>
                    <a:pt x="1598" y="13604"/>
                  </a:cubicBezTo>
                  <a:lnTo>
                    <a:pt x="1598" y="13604"/>
                  </a:lnTo>
                  <a:lnTo>
                    <a:pt x="0" y="6232"/>
                  </a:lnTo>
                  <a:cubicBezTo>
                    <a:pt x="20703" y="0"/>
                    <a:pt x="37799" y="5684"/>
                    <a:pt x="37799" y="5684"/>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6"/>
            <p:cNvSpPr/>
            <p:nvPr/>
          </p:nvSpPr>
          <p:spPr>
            <a:xfrm>
              <a:off x="8685200" y="2710275"/>
              <a:ext cx="848550" cy="85600"/>
            </a:xfrm>
            <a:custGeom>
              <a:avLst/>
              <a:gdLst/>
              <a:ahLst/>
              <a:cxnLst/>
              <a:rect l="l" t="t" r="r" b="b"/>
              <a:pathLst>
                <a:path w="33942" h="3424" extrusionOk="0">
                  <a:moveTo>
                    <a:pt x="33941" y="2808"/>
                  </a:moveTo>
                  <a:cubicBezTo>
                    <a:pt x="30152" y="3241"/>
                    <a:pt x="25747" y="3424"/>
                    <a:pt x="21387" y="3424"/>
                  </a:cubicBezTo>
                  <a:lnTo>
                    <a:pt x="21136" y="3424"/>
                  </a:lnTo>
                  <a:lnTo>
                    <a:pt x="19630" y="3424"/>
                  </a:lnTo>
                  <a:lnTo>
                    <a:pt x="19584" y="3424"/>
                  </a:lnTo>
                  <a:cubicBezTo>
                    <a:pt x="17986" y="3424"/>
                    <a:pt x="16434" y="3378"/>
                    <a:pt x="14882" y="3333"/>
                  </a:cubicBezTo>
                  <a:lnTo>
                    <a:pt x="14791" y="3333"/>
                  </a:lnTo>
                  <a:cubicBezTo>
                    <a:pt x="14426" y="3333"/>
                    <a:pt x="14060" y="3310"/>
                    <a:pt x="13695" y="3310"/>
                  </a:cubicBezTo>
                  <a:lnTo>
                    <a:pt x="13398" y="3310"/>
                  </a:lnTo>
                  <a:cubicBezTo>
                    <a:pt x="13170" y="3310"/>
                    <a:pt x="12942" y="3264"/>
                    <a:pt x="12714" y="3264"/>
                  </a:cubicBezTo>
                  <a:cubicBezTo>
                    <a:pt x="5524" y="3013"/>
                    <a:pt x="0" y="2534"/>
                    <a:pt x="0" y="2534"/>
                  </a:cubicBezTo>
                  <a:lnTo>
                    <a:pt x="0" y="2534"/>
                  </a:lnTo>
                  <a:cubicBezTo>
                    <a:pt x="9427" y="0"/>
                    <a:pt x="17690" y="0"/>
                    <a:pt x="23693" y="685"/>
                  </a:cubicBezTo>
                  <a:cubicBezTo>
                    <a:pt x="26318" y="959"/>
                    <a:pt x="28532" y="1392"/>
                    <a:pt x="30198" y="1780"/>
                  </a:cubicBezTo>
                  <a:cubicBezTo>
                    <a:pt x="30495" y="1849"/>
                    <a:pt x="30769" y="1940"/>
                    <a:pt x="31042" y="1986"/>
                  </a:cubicBezTo>
                  <a:cubicBezTo>
                    <a:pt x="31065" y="1986"/>
                    <a:pt x="31065" y="1986"/>
                    <a:pt x="31088" y="2009"/>
                  </a:cubicBezTo>
                  <a:cubicBezTo>
                    <a:pt x="32549" y="2397"/>
                    <a:pt x="33485" y="2693"/>
                    <a:pt x="33804" y="2808"/>
                  </a:cubicBezTo>
                  <a:cubicBezTo>
                    <a:pt x="33918" y="2785"/>
                    <a:pt x="33941" y="2808"/>
                    <a:pt x="33941" y="2808"/>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6"/>
            <p:cNvSpPr/>
            <p:nvPr/>
          </p:nvSpPr>
          <p:spPr>
            <a:xfrm>
              <a:off x="9004750" y="2723400"/>
              <a:ext cx="223700" cy="73625"/>
            </a:xfrm>
            <a:custGeom>
              <a:avLst/>
              <a:gdLst/>
              <a:ahLst/>
              <a:cxnLst/>
              <a:rect l="l" t="t" r="r" b="b"/>
              <a:pathLst>
                <a:path w="8948" h="2945" extrusionOk="0">
                  <a:moveTo>
                    <a:pt x="8948" y="1119"/>
                  </a:moveTo>
                  <a:lnTo>
                    <a:pt x="8605" y="2899"/>
                  </a:lnTo>
                  <a:lnTo>
                    <a:pt x="8605" y="2945"/>
                  </a:lnTo>
                  <a:lnTo>
                    <a:pt x="8605" y="2945"/>
                  </a:lnTo>
                  <a:cubicBezTo>
                    <a:pt x="8582" y="2945"/>
                    <a:pt x="8514" y="2922"/>
                    <a:pt x="8377" y="2899"/>
                  </a:cubicBezTo>
                  <a:cubicBezTo>
                    <a:pt x="7555" y="2693"/>
                    <a:pt x="4634" y="2146"/>
                    <a:pt x="959" y="2785"/>
                  </a:cubicBezTo>
                  <a:cubicBezTo>
                    <a:pt x="639" y="2830"/>
                    <a:pt x="343" y="2899"/>
                    <a:pt x="0" y="2945"/>
                  </a:cubicBezTo>
                  <a:lnTo>
                    <a:pt x="0" y="2716"/>
                  </a:lnTo>
                  <a:lnTo>
                    <a:pt x="0" y="1119"/>
                  </a:lnTo>
                  <a:cubicBezTo>
                    <a:pt x="0" y="1119"/>
                    <a:pt x="639" y="822"/>
                    <a:pt x="1712" y="571"/>
                  </a:cubicBezTo>
                  <a:cubicBezTo>
                    <a:pt x="3013" y="251"/>
                    <a:pt x="4930" y="0"/>
                    <a:pt x="6962" y="434"/>
                  </a:cubicBezTo>
                  <a:cubicBezTo>
                    <a:pt x="7578" y="571"/>
                    <a:pt x="8263" y="776"/>
                    <a:pt x="8948" y="1119"/>
                  </a:cubicBezTo>
                  <a:close/>
                </a:path>
              </a:pathLst>
            </a:custGeom>
            <a:solidFill>
              <a:srgbClr val="BAC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6"/>
            <p:cNvSpPr/>
            <p:nvPr/>
          </p:nvSpPr>
          <p:spPr>
            <a:xfrm>
              <a:off x="9005325" y="2762200"/>
              <a:ext cx="214575" cy="46250"/>
            </a:xfrm>
            <a:custGeom>
              <a:avLst/>
              <a:gdLst/>
              <a:ahLst/>
              <a:cxnLst/>
              <a:rect l="l" t="t" r="r" b="b"/>
              <a:pathLst>
                <a:path w="8583" h="1850" extrusionOk="0">
                  <a:moveTo>
                    <a:pt x="8582" y="1370"/>
                  </a:moveTo>
                  <a:cubicBezTo>
                    <a:pt x="8240" y="1461"/>
                    <a:pt x="7875" y="1529"/>
                    <a:pt x="7532" y="1598"/>
                  </a:cubicBezTo>
                  <a:cubicBezTo>
                    <a:pt x="6962" y="1689"/>
                    <a:pt x="6391" y="1758"/>
                    <a:pt x="5820" y="1803"/>
                  </a:cubicBezTo>
                  <a:cubicBezTo>
                    <a:pt x="4816" y="1849"/>
                    <a:pt x="3835" y="1849"/>
                    <a:pt x="3013" y="1803"/>
                  </a:cubicBezTo>
                  <a:cubicBezTo>
                    <a:pt x="2260" y="1735"/>
                    <a:pt x="1598" y="1644"/>
                    <a:pt x="1073" y="1552"/>
                  </a:cubicBezTo>
                  <a:cubicBezTo>
                    <a:pt x="388" y="1438"/>
                    <a:pt x="0" y="1370"/>
                    <a:pt x="0" y="1370"/>
                  </a:cubicBezTo>
                  <a:cubicBezTo>
                    <a:pt x="228" y="1301"/>
                    <a:pt x="457" y="1233"/>
                    <a:pt x="685" y="1164"/>
                  </a:cubicBezTo>
                  <a:cubicBezTo>
                    <a:pt x="5067" y="0"/>
                    <a:pt x="7875" y="1050"/>
                    <a:pt x="8491" y="1301"/>
                  </a:cubicBezTo>
                  <a:cubicBezTo>
                    <a:pt x="8537" y="1347"/>
                    <a:pt x="8559" y="1370"/>
                    <a:pt x="8582" y="1370"/>
                  </a:cubicBezTo>
                  <a:close/>
                </a:path>
              </a:pathLst>
            </a:custGeom>
            <a:solidFill>
              <a:srgbClr val="737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6"/>
            <p:cNvSpPr/>
            <p:nvPr/>
          </p:nvSpPr>
          <p:spPr>
            <a:xfrm>
              <a:off x="9031000" y="2785025"/>
              <a:ext cx="162075" cy="533550"/>
            </a:xfrm>
            <a:custGeom>
              <a:avLst/>
              <a:gdLst/>
              <a:ahLst/>
              <a:cxnLst/>
              <a:rect l="l" t="t" r="r" b="b"/>
              <a:pathLst>
                <a:path w="6483" h="21342" extrusionOk="0">
                  <a:moveTo>
                    <a:pt x="6483" y="616"/>
                  </a:moveTo>
                  <a:lnTo>
                    <a:pt x="6483" y="685"/>
                  </a:lnTo>
                  <a:lnTo>
                    <a:pt x="6414" y="1598"/>
                  </a:lnTo>
                  <a:lnTo>
                    <a:pt x="6300" y="3470"/>
                  </a:lnTo>
                  <a:lnTo>
                    <a:pt x="5227" y="21342"/>
                  </a:lnTo>
                  <a:lnTo>
                    <a:pt x="1347" y="21342"/>
                  </a:lnTo>
                  <a:lnTo>
                    <a:pt x="206" y="3561"/>
                  </a:lnTo>
                  <a:lnTo>
                    <a:pt x="91" y="1826"/>
                  </a:lnTo>
                  <a:lnTo>
                    <a:pt x="0" y="639"/>
                  </a:lnTo>
                  <a:lnTo>
                    <a:pt x="0" y="639"/>
                  </a:lnTo>
                  <a:cubicBezTo>
                    <a:pt x="46" y="616"/>
                    <a:pt x="91" y="616"/>
                    <a:pt x="137" y="594"/>
                  </a:cubicBezTo>
                  <a:cubicBezTo>
                    <a:pt x="320" y="548"/>
                    <a:pt x="616" y="434"/>
                    <a:pt x="1050" y="320"/>
                  </a:cubicBezTo>
                  <a:cubicBezTo>
                    <a:pt x="1712" y="137"/>
                    <a:pt x="2648" y="0"/>
                    <a:pt x="3766" y="46"/>
                  </a:cubicBezTo>
                  <a:lnTo>
                    <a:pt x="3812" y="46"/>
                  </a:lnTo>
                  <a:cubicBezTo>
                    <a:pt x="4451" y="69"/>
                    <a:pt x="5113" y="206"/>
                    <a:pt x="5798" y="388"/>
                  </a:cubicBezTo>
                  <a:lnTo>
                    <a:pt x="6049" y="480"/>
                  </a:lnTo>
                  <a:cubicBezTo>
                    <a:pt x="6140" y="502"/>
                    <a:pt x="6186" y="525"/>
                    <a:pt x="6277" y="525"/>
                  </a:cubicBezTo>
                  <a:cubicBezTo>
                    <a:pt x="6414" y="594"/>
                    <a:pt x="6483" y="616"/>
                    <a:pt x="6483" y="6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6"/>
            <p:cNvSpPr/>
            <p:nvPr/>
          </p:nvSpPr>
          <p:spPr>
            <a:xfrm>
              <a:off x="9031000" y="2785025"/>
              <a:ext cx="162075" cy="46250"/>
            </a:xfrm>
            <a:custGeom>
              <a:avLst/>
              <a:gdLst/>
              <a:ahLst/>
              <a:cxnLst/>
              <a:rect l="l" t="t" r="r" b="b"/>
              <a:pathLst>
                <a:path w="6483" h="1850" extrusionOk="0">
                  <a:moveTo>
                    <a:pt x="6483" y="616"/>
                  </a:moveTo>
                  <a:lnTo>
                    <a:pt x="6483" y="685"/>
                  </a:lnTo>
                  <a:lnTo>
                    <a:pt x="6414" y="1598"/>
                  </a:lnTo>
                  <a:lnTo>
                    <a:pt x="6414" y="1598"/>
                  </a:lnTo>
                  <a:cubicBezTo>
                    <a:pt x="5843" y="1256"/>
                    <a:pt x="5273" y="1027"/>
                    <a:pt x="4771" y="890"/>
                  </a:cubicBezTo>
                  <a:cubicBezTo>
                    <a:pt x="3675" y="594"/>
                    <a:pt x="2716" y="639"/>
                    <a:pt x="1963" y="890"/>
                  </a:cubicBezTo>
                  <a:cubicBezTo>
                    <a:pt x="913" y="1164"/>
                    <a:pt x="228" y="1712"/>
                    <a:pt x="91" y="1826"/>
                  </a:cubicBezTo>
                  <a:lnTo>
                    <a:pt x="46" y="1849"/>
                  </a:lnTo>
                  <a:lnTo>
                    <a:pt x="0" y="662"/>
                  </a:lnTo>
                  <a:lnTo>
                    <a:pt x="0" y="662"/>
                  </a:lnTo>
                  <a:cubicBezTo>
                    <a:pt x="46" y="616"/>
                    <a:pt x="91" y="616"/>
                    <a:pt x="137" y="594"/>
                  </a:cubicBezTo>
                  <a:cubicBezTo>
                    <a:pt x="434" y="480"/>
                    <a:pt x="708" y="388"/>
                    <a:pt x="1004" y="320"/>
                  </a:cubicBezTo>
                  <a:cubicBezTo>
                    <a:pt x="1963" y="46"/>
                    <a:pt x="2945" y="0"/>
                    <a:pt x="3766" y="46"/>
                  </a:cubicBezTo>
                  <a:lnTo>
                    <a:pt x="3812" y="46"/>
                  </a:lnTo>
                  <a:cubicBezTo>
                    <a:pt x="4611" y="114"/>
                    <a:pt x="5296" y="251"/>
                    <a:pt x="5752" y="388"/>
                  </a:cubicBezTo>
                  <a:cubicBezTo>
                    <a:pt x="5958" y="457"/>
                    <a:pt x="6140" y="502"/>
                    <a:pt x="6254" y="548"/>
                  </a:cubicBezTo>
                  <a:cubicBezTo>
                    <a:pt x="6414" y="594"/>
                    <a:pt x="6483" y="616"/>
                    <a:pt x="6483" y="616"/>
                  </a:cubicBezTo>
                  <a:close/>
                </a:path>
              </a:pathLst>
            </a:custGeom>
            <a:solidFill>
              <a:srgbClr val="8A8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6"/>
            <p:cNvSpPr/>
            <p:nvPr/>
          </p:nvSpPr>
          <p:spPr>
            <a:xfrm>
              <a:off x="9064650" y="3302000"/>
              <a:ext cx="97050" cy="30850"/>
            </a:xfrm>
            <a:custGeom>
              <a:avLst/>
              <a:gdLst/>
              <a:ahLst/>
              <a:cxnLst/>
              <a:rect l="l" t="t" r="r" b="b"/>
              <a:pathLst>
                <a:path w="3882" h="1234" extrusionOk="0">
                  <a:moveTo>
                    <a:pt x="1" y="708"/>
                  </a:moveTo>
                  <a:cubicBezTo>
                    <a:pt x="1" y="708"/>
                    <a:pt x="1941" y="1"/>
                    <a:pt x="3881" y="708"/>
                  </a:cubicBezTo>
                  <a:cubicBezTo>
                    <a:pt x="3881" y="708"/>
                    <a:pt x="2352" y="1233"/>
                    <a:pt x="1" y="7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6"/>
            <p:cNvSpPr/>
            <p:nvPr/>
          </p:nvSpPr>
          <p:spPr>
            <a:xfrm>
              <a:off x="8990475" y="2899150"/>
              <a:ext cx="74200" cy="150675"/>
            </a:xfrm>
            <a:custGeom>
              <a:avLst/>
              <a:gdLst/>
              <a:ahLst/>
              <a:cxnLst/>
              <a:rect l="l" t="t" r="r" b="b"/>
              <a:pathLst>
                <a:path w="2968" h="6027" extrusionOk="0">
                  <a:moveTo>
                    <a:pt x="1667" y="0"/>
                  </a:moveTo>
                  <a:cubicBezTo>
                    <a:pt x="1667" y="0"/>
                    <a:pt x="1" y="1370"/>
                    <a:pt x="708" y="6026"/>
                  </a:cubicBezTo>
                  <a:cubicBezTo>
                    <a:pt x="708" y="6026"/>
                    <a:pt x="2968" y="2968"/>
                    <a:pt x="1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6"/>
            <p:cNvSpPr/>
            <p:nvPr/>
          </p:nvSpPr>
          <p:spPr>
            <a:xfrm>
              <a:off x="8252650" y="2948225"/>
              <a:ext cx="119850" cy="128400"/>
            </a:xfrm>
            <a:custGeom>
              <a:avLst/>
              <a:gdLst/>
              <a:ahLst/>
              <a:cxnLst/>
              <a:rect l="l" t="t" r="r" b="b"/>
              <a:pathLst>
                <a:path w="4794" h="5136" extrusionOk="0">
                  <a:moveTo>
                    <a:pt x="0" y="662"/>
                  </a:moveTo>
                  <a:lnTo>
                    <a:pt x="1370" y="0"/>
                  </a:lnTo>
                  <a:cubicBezTo>
                    <a:pt x="1370" y="0"/>
                    <a:pt x="4474" y="1096"/>
                    <a:pt x="4794" y="4542"/>
                  </a:cubicBezTo>
                  <a:lnTo>
                    <a:pt x="4223" y="5136"/>
                  </a:lnTo>
                  <a:cubicBezTo>
                    <a:pt x="4223" y="5113"/>
                    <a:pt x="4109" y="1940"/>
                    <a:pt x="0" y="6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6"/>
            <p:cNvSpPr/>
            <p:nvPr/>
          </p:nvSpPr>
          <p:spPr>
            <a:xfrm>
              <a:off x="8247525" y="2964775"/>
              <a:ext cx="110725" cy="111300"/>
            </a:xfrm>
            <a:custGeom>
              <a:avLst/>
              <a:gdLst/>
              <a:ahLst/>
              <a:cxnLst/>
              <a:rect l="l" t="t" r="r" b="b"/>
              <a:pathLst>
                <a:path w="4429" h="4452" extrusionOk="0">
                  <a:moveTo>
                    <a:pt x="205" y="0"/>
                  </a:moveTo>
                  <a:cubicBezTo>
                    <a:pt x="205" y="0"/>
                    <a:pt x="0" y="2830"/>
                    <a:pt x="4428" y="4451"/>
                  </a:cubicBezTo>
                  <a:cubicBezTo>
                    <a:pt x="4428" y="4451"/>
                    <a:pt x="4200" y="662"/>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6"/>
            <p:cNvSpPr/>
            <p:nvPr/>
          </p:nvSpPr>
          <p:spPr>
            <a:xfrm>
              <a:off x="8212125" y="3084600"/>
              <a:ext cx="155250" cy="78200"/>
            </a:xfrm>
            <a:custGeom>
              <a:avLst/>
              <a:gdLst/>
              <a:ahLst/>
              <a:cxnLst/>
              <a:rect l="l" t="t" r="r" b="b"/>
              <a:pathLst>
                <a:path w="6210" h="3128" extrusionOk="0">
                  <a:moveTo>
                    <a:pt x="183" y="3127"/>
                  </a:moveTo>
                  <a:lnTo>
                    <a:pt x="1" y="1644"/>
                  </a:lnTo>
                  <a:cubicBezTo>
                    <a:pt x="1" y="1644"/>
                    <a:pt x="2854" y="0"/>
                    <a:pt x="6072" y="1644"/>
                  </a:cubicBezTo>
                  <a:lnTo>
                    <a:pt x="6209" y="3127"/>
                  </a:lnTo>
                  <a:cubicBezTo>
                    <a:pt x="6209" y="3127"/>
                    <a:pt x="3470" y="2283"/>
                    <a:pt x="183" y="31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6"/>
            <p:cNvSpPr/>
            <p:nvPr/>
          </p:nvSpPr>
          <p:spPr>
            <a:xfrm>
              <a:off x="8216700" y="3129100"/>
              <a:ext cx="151800" cy="55375"/>
            </a:xfrm>
            <a:custGeom>
              <a:avLst/>
              <a:gdLst/>
              <a:ahLst/>
              <a:cxnLst/>
              <a:rect l="l" t="t" r="r" b="b"/>
              <a:pathLst>
                <a:path w="6072" h="2215" extrusionOk="0">
                  <a:moveTo>
                    <a:pt x="0" y="1347"/>
                  </a:moveTo>
                  <a:cubicBezTo>
                    <a:pt x="0" y="1347"/>
                    <a:pt x="3219" y="2215"/>
                    <a:pt x="6072" y="1347"/>
                  </a:cubicBezTo>
                  <a:cubicBezTo>
                    <a:pt x="6026" y="1347"/>
                    <a:pt x="3607" y="1"/>
                    <a:pt x="0" y="13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6"/>
            <p:cNvSpPr/>
            <p:nvPr/>
          </p:nvSpPr>
          <p:spPr>
            <a:xfrm>
              <a:off x="8236100" y="3139950"/>
              <a:ext cx="164925" cy="706475"/>
            </a:xfrm>
            <a:custGeom>
              <a:avLst/>
              <a:gdLst/>
              <a:ahLst/>
              <a:cxnLst/>
              <a:rect l="l" t="t" r="r" b="b"/>
              <a:pathLst>
                <a:path w="6597" h="28259" extrusionOk="0">
                  <a:moveTo>
                    <a:pt x="3196" y="28258"/>
                  </a:moveTo>
                  <a:lnTo>
                    <a:pt x="0" y="1050"/>
                  </a:lnTo>
                  <a:cubicBezTo>
                    <a:pt x="0" y="1050"/>
                    <a:pt x="1667" y="0"/>
                    <a:pt x="4543" y="1028"/>
                  </a:cubicBezTo>
                  <a:lnTo>
                    <a:pt x="6597" y="28144"/>
                  </a:lnTo>
                  <a:cubicBezTo>
                    <a:pt x="6597" y="28167"/>
                    <a:pt x="4976" y="27893"/>
                    <a:pt x="3196" y="282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6"/>
            <p:cNvSpPr/>
            <p:nvPr/>
          </p:nvSpPr>
          <p:spPr>
            <a:xfrm>
              <a:off x="8236100" y="3122250"/>
              <a:ext cx="114725" cy="69075"/>
            </a:xfrm>
            <a:custGeom>
              <a:avLst/>
              <a:gdLst/>
              <a:ahLst/>
              <a:cxnLst/>
              <a:rect l="l" t="t" r="r" b="b"/>
              <a:pathLst>
                <a:path w="4589" h="2763" extrusionOk="0">
                  <a:moveTo>
                    <a:pt x="160" y="2763"/>
                  </a:moveTo>
                  <a:cubicBezTo>
                    <a:pt x="160" y="2763"/>
                    <a:pt x="1370" y="1"/>
                    <a:pt x="4588" y="2580"/>
                  </a:cubicBezTo>
                  <a:lnTo>
                    <a:pt x="4543" y="1781"/>
                  </a:lnTo>
                  <a:cubicBezTo>
                    <a:pt x="4543" y="1781"/>
                    <a:pt x="2078" y="686"/>
                    <a:pt x="0" y="1804"/>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6"/>
            <p:cNvSpPr/>
            <p:nvPr/>
          </p:nvSpPr>
          <p:spPr>
            <a:xfrm>
              <a:off x="8206425" y="2979600"/>
              <a:ext cx="144975" cy="138700"/>
            </a:xfrm>
            <a:custGeom>
              <a:avLst/>
              <a:gdLst/>
              <a:ahLst/>
              <a:cxnLst/>
              <a:rect l="l" t="t" r="r" b="b"/>
              <a:pathLst>
                <a:path w="5799" h="5548" extrusionOk="0">
                  <a:moveTo>
                    <a:pt x="936" y="5547"/>
                  </a:moveTo>
                  <a:cubicBezTo>
                    <a:pt x="936" y="5547"/>
                    <a:pt x="1" y="777"/>
                    <a:pt x="2557" y="1"/>
                  </a:cubicBezTo>
                  <a:cubicBezTo>
                    <a:pt x="2557" y="1"/>
                    <a:pt x="5045" y="366"/>
                    <a:pt x="5798" y="3333"/>
                  </a:cubicBezTo>
                  <a:cubicBezTo>
                    <a:pt x="5798" y="3333"/>
                    <a:pt x="5045" y="3493"/>
                    <a:pt x="5501" y="5547"/>
                  </a:cubicBezTo>
                  <a:cubicBezTo>
                    <a:pt x="5501" y="5547"/>
                    <a:pt x="3082" y="4703"/>
                    <a:pt x="936" y="55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6"/>
            <p:cNvSpPr/>
            <p:nvPr/>
          </p:nvSpPr>
          <p:spPr>
            <a:xfrm>
              <a:off x="8246375" y="2979600"/>
              <a:ext cx="103875" cy="91325"/>
            </a:xfrm>
            <a:custGeom>
              <a:avLst/>
              <a:gdLst/>
              <a:ahLst/>
              <a:cxnLst/>
              <a:rect l="l" t="t" r="r" b="b"/>
              <a:pathLst>
                <a:path w="4155" h="3653" extrusionOk="0">
                  <a:moveTo>
                    <a:pt x="0" y="663"/>
                  </a:moveTo>
                  <a:cubicBezTo>
                    <a:pt x="0" y="663"/>
                    <a:pt x="3675" y="275"/>
                    <a:pt x="3881" y="3653"/>
                  </a:cubicBezTo>
                  <a:lnTo>
                    <a:pt x="4155" y="3379"/>
                  </a:lnTo>
                  <a:cubicBezTo>
                    <a:pt x="4155" y="3379"/>
                    <a:pt x="3881" y="571"/>
                    <a:pt x="936" y="23"/>
                  </a:cubicBezTo>
                  <a:cubicBezTo>
                    <a:pt x="959" y="23"/>
                    <a:pt x="525" y="1"/>
                    <a:pt x="0" y="66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6"/>
            <p:cNvSpPr/>
            <p:nvPr/>
          </p:nvSpPr>
          <p:spPr>
            <a:xfrm>
              <a:off x="8306850" y="2927675"/>
              <a:ext cx="736725" cy="111875"/>
            </a:xfrm>
            <a:custGeom>
              <a:avLst/>
              <a:gdLst/>
              <a:ahLst/>
              <a:cxnLst/>
              <a:rect l="l" t="t" r="r" b="b"/>
              <a:pathLst>
                <a:path w="29469" h="4475" extrusionOk="0">
                  <a:moveTo>
                    <a:pt x="2489" y="4474"/>
                  </a:moveTo>
                  <a:lnTo>
                    <a:pt x="28167" y="4474"/>
                  </a:lnTo>
                  <a:cubicBezTo>
                    <a:pt x="28167" y="4474"/>
                    <a:pt x="29468" y="2740"/>
                    <a:pt x="28966" y="1"/>
                  </a:cubicBezTo>
                  <a:lnTo>
                    <a:pt x="1" y="1233"/>
                  </a:lnTo>
                  <a:cubicBezTo>
                    <a:pt x="1" y="1210"/>
                    <a:pt x="1964" y="2192"/>
                    <a:pt x="2489" y="44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6"/>
            <p:cNvSpPr/>
            <p:nvPr/>
          </p:nvSpPr>
          <p:spPr>
            <a:xfrm>
              <a:off x="8999600" y="2927675"/>
              <a:ext cx="51950" cy="111875"/>
            </a:xfrm>
            <a:custGeom>
              <a:avLst/>
              <a:gdLst/>
              <a:ahLst/>
              <a:cxnLst/>
              <a:rect l="l" t="t" r="r" b="b"/>
              <a:pathLst>
                <a:path w="2078" h="4475" extrusionOk="0">
                  <a:moveTo>
                    <a:pt x="320" y="23"/>
                  </a:moveTo>
                  <a:cubicBezTo>
                    <a:pt x="320" y="23"/>
                    <a:pt x="2078" y="2032"/>
                    <a:pt x="1" y="4474"/>
                  </a:cubicBezTo>
                  <a:lnTo>
                    <a:pt x="457" y="4474"/>
                  </a:lnTo>
                  <a:cubicBezTo>
                    <a:pt x="457" y="4474"/>
                    <a:pt x="1850" y="3013"/>
                    <a:pt x="1256"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6"/>
            <p:cNvSpPr/>
            <p:nvPr/>
          </p:nvSpPr>
          <p:spPr>
            <a:xfrm>
              <a:off x="8212125" y="3729400"/>
              <a:ext cx="597475" cy="436575"/>
            </a:xfrm>
            <a:custGeom>
              <a:avLst/>
              <a:gdLst/>
              <a:ahLst/>
              <a:cxnLst/>
              <a:rect l="l" t="t" r="r" b="b"/>
              <a:pathLst>
                <a:path w="23899" h="17463" extrusionOk="0">
                  <a:moveTo>
                    <a:pt x="1" y="13582"/>
                  </a:moveTo>
                  <a:cubicBezTo>
                    <a:pt x="1" y="13582"/>
                    <a:pt x="1188" y="1"/>
                    <a:pt x="20064" y="800"/>
                  </a:cubicBezTo>
                  <a:lnTo>
                    <a:pt x="23899" y="3219"/>
                  </a:lnTo>
                  <a:cubicBezTo>
                    <a:pt x="23899" y="3219"/>
                    <a:pt x="13011" y="7237"/>
                    <a:pt x="2329" y="17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6"/>
            <p:cNvSpPr/>
            <p:nvPr/>
          </p:nvSpPr>
          <p:spPr>
            <a:xfrm>
              <a:off x="8270350" y="3810450"/>
              <a:ext cx="539250" cy="356100"/>
            </a:xfrm>
            <a:custGeom>
              <a:avLst/>
              <a:gdLst/>
              <a:ahLst/>
              <a:cxnLst/>
              <a:rect l="l" t="t" r="r" b="b"/>
              <a:pathLst>
                <a:path w="21570" h="14244" extrusionOk="0">
                  <a:moveTo>
                    <a:pt x="0" y="14243"/>
                  </a:moveTo>
                  <a:cubicBezTo>
                    <a:pt x="0" y="14243"/>
                    <a:pt x="12280" y="11527"/>
                    <a:pt x="21570" y="0"/>
                  </a:cubicBezTo>
                  <a:cubicBezTo>
                    <a:pt x="21570" y="0"/>
                    <a:pt x="8696" y="3812"/>
                    <a:pt x="0" y="14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6"/>
            <p:cNvSpPr/>
            <p:nvPr/>
          </p:nvSpPr>
          <p:spPr>
            <a:xfrm>
              <a:off x="8303425" y="3833275"/>
              <a:ext cx="471375" cy="313300"/>
            </a:xfrm>
            <a:custGeom>
              <a:avLst/>
              <a:gdLst/>
              <a:ahLst/>
              <a:cxnLst/>
              <a:rect l="l" t="t" r="r" b="b"/>
              <a:pathLst>
                <a:path w="18855" h="12532" extrusionOk="0">
                  <a:moveTo>
                    <a:pt x="18855" y="0"/>
                  </a:moveTo>
                  <a:cubicBezTo>
                    <a:pt x="10752" y="10089"/>
                    <a:pt x="1" y="12531"/>
                    <a:pt x="1" y="12531"/>
                  </a:cubicBezTo>
                  <a:cubicBezTo>
                    <a:pt x="138" y="12371"/>
                    <a:pt x="275" y="12212"/>
                    <a:pt x="435" y="12052"/>
                  </a:cubicBezTo>
                  <a:cubicBezTo>
                    <a:pt x="6780" y="4748"/>
                    <a:pt x="15385" y="1096"/>
                    <a:pt x="18056" y="274"/>
                  </a:cubicBezTo>
                  <a:cubicBezTo>
                    <a:pt x="18581" y="91"/>
                    <a:pt x="18855" y="0"/>
                    <a:pt x="18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6"/>
            <p:cNvSpPr/>
            <p:nvPr/>
          </p:nvSpPr>
          <p:spPr>
            <a:xfrm>
              <a:off x="8313125" y="3840125"/>
              <a:ext cx="441125" cy="294450"/>
            </a:xfrm>
            <a:custGeom>
              <a:avLst/>
              <a:gdLst/>
              <a:ahLst/>
              <a:cxnLst/>
              <a:rect l="l" t="t" r="r" b="b"/>
              <a:pathLst>
                <a:path w="17645" h="11778" extrusionOk="0">
                  <a:moveTo>
                    <a:pt x="17645" y="0"/>
                  </a:moveTo>
                  <a:cubicBezTo>
                    <a:pt x="10889" y="8057"/>
                    <a:pt x="2512" y="11139"/>
                    <a:pt x="1" y="11778"/>
                  </a:cubicBezTo>
                  <a:cubicBezTo>
                    <a:pt x="6369" y="4474"/>
                    <a:pt x="14951" y="822"/>
                    <a:pt x="17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6"/>
            <p:cNvSpPr/>
            <p:nvPr/>
          </p:nvSpPr>
          <p:spPr>
            <a:xfrm>
              <a:off x="8212125" y="3749375"/>
              <a:ext cx="501625" cy="319575"/>
            </a:xfrm>
            <a:custGeom>
              <a:avLst/>
              <a:gdLst/>
              <a:ahLst/>
              <a:cxnLst/>
              <a:rect l="l" t="t" r="r" b="b"/>
              <a:pathLst>
                <a:path w="20065" h="12783" extrusionOk="0">
                  <a:moveTo>
                    <a:pt x="1" y="12783"/>
                  </a:moveTo>
                  <a:cubicBezTo>
                    <a:pt x="1" y="12783"/>
                    <a:pt x="5137" y="2968"/>
                    <a:pt x="20064" y="1"/>
                  </a:cubicBezTo>
                  <a:cubicBezTo>
                    <a:pt x="20064" y="24"/>
                    <a:pt x="7008" y="2078"/>
                    <a:pt x="1" y="127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6"/>
            <p:cNvSpPr/>
            <p:nvPr/>
          </p:nvSpPr>
          <p:spPr>
            <a:xfrm>
              <a:off x="8450075" y="3926850"/>
              <a:ext cx="151250" cy="96450"/>
            </a:xfrm>
            <a:custGeom>
              <a:avLst/>
              <a:gdLst/>
              <a:ahLst/>
              <a:cxnLst/>
              <a:rect l="l" t="t" r="r" b="b"/>
              <a:pathLst>
                <a:path w="6050" h="3858" extrusionOk="0">
                  <a:moveTo>
                    <a:pt x="1" y="3858"/>
                  </a:moveTo>
                  <a:cubicBezTo>
                    <a:pt x="1" y="3858"/>
                    <a:pt x="1690" y="1028"/>
                    <a:pt x="6027" y="0"/>
                  </a:cubicBezTo>
                  <a:cubicBezTo>
                    <a:pt x="6050" y="0"/>
                    <a:pt x="3836" y="3036"/>
                    <a:pt x="1" y="38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6"/>
            <p:cNvSpPr/>
            <p:nvPr/>
          </p:nvSpPr>
          <p:spPr>
            <a:xfrm>
              <a:off x="8483175" y="3962800"/>
              <a:ext cx="125575" cy="79900"/>
            </a:xfrm>
            <a:custGeom>
              <a:avLst/>
              <a:gdLst/>
              <a:ahLst/>
              <a:cxnLst/>
              <a:rect l="l" t="t" r="r" b="b"/>
              <a:pathLst>
                <a:path w="5023" h="3196" extrusionOk="0">
                  <a:moveTo>
                    <a:pt x="1" y="3196"/>
                  </a:moveTo>
                  <a:cubicBezTo>
                    <a:pt x="1" y="3196"/>
                    <a:pt x="1621" y="1050"/>
                    <a:pt x="5022" y="0"/>
                  </a:cubicBezTo>
                  <a:cubicBezTo>
                    <a:pt x="5022" y="0"/>
                    <a:pt x="3311" y="2420"/>
                    <a:pt x="1" y="31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6"/>
            <p:cNvSpPr/>
            <p:nvPr/>
          </p:nvSpPr>
          <p:spPr>
            <a:xfrm>
              <a:off x="8596750" y="3871500"/>
              <a:ext cx="115850" cy="74200"/>
            </a:xfrm>
            <a:custGeom>
              <a:avLst/>
              <a:gdLst/>
              <a:ahLst/>
              <a:cxnLst/>
              <a:rect l="l" t="t" r="r" b="b"/>
              <a:pathLst>
                <a:path w="4634" h="2968" extrusionOk="0">
                  <a:moveTo>
                    <a:pt x="0" y="2968"/>
                  </a:moveTo>
                  <a:cubicBezTo>
                    <a:pt x="0" y="2968"/>
                    <a:pt x="1392" y="845"/>
                    <a:pt x="4634" y="0"/>
                  </a:cubicBezTo>
                  <a:cubicBezTo>
                    <a:pt x="4611" y="0"/>
                    <a:pt x="3150" y="2397"/>
                    <a:pt x="0" y="29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6"/>
            <p:cNvSpPr/>
            <p:nvPr/>
          </p:nvSpPr>
          <p:spPr>
            <a:xfrm>
              <a:off x="8358775" y="4031850"/>
              <a:ext cx="110175" cy="69625"/>
            </a:xfrm>
            <a:custGeom>
              <a:avLst/>
              <a:gdLst/>
              <a:ahLst/>
              <a:cxnLst/>
              <a:rect l="l" t="t" r="r" b="b"/>
              <a:pathLst>
                <a:path w="4407" h="2785" extrusionOk="0">
                  <a:moveTo>
                    <a:pt x="1" y="2785"/>
                  </a:moveTo>
                  <a:cubicBezTo>
                    <a:pt x="1" y="2785"/>
                    <a:pt x="1256" y="799"/>
                    <a:pt x="4406" y="0"/>
                  </a:cubicBezTo>
                  <a:cubicBezTo>
                    <a:pt x="4406" y="0"/>
                    <a:pt x="3082" y="2283"/>
                    <a:pt x="1" y="27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6"/>
            <p:cNvSpPr/>
            <p:nvPr/>
          </p:nvSpPr>
          <p:spPr>
            <a:xfrm>
              <a:off x="8297725" y="3770500"/>
              <a:ext cx="129000" cy="94175"/>
            </a:xfrm>
            <a:custGeom>
              <a:avLst/>
              <a:gdLst/>
              <a:ahLst/>
              <a:cxnLst/>
              <a:rect l="l" t="t" r="r" b="b"/>
              <a:pathLst>
                <a:path w="5160" h="3767" extrusionOk="0">
                  <a:moveTo>
                    <a:pt x="1073" y="3767"/>
                  </a:moveTo>
                  <a:lnTo>
                    <a:pt x="1" y="2717"/>
                  </a:lnTo>
                  <a:cubicBezTo>
                    <a:pt x="1" y="2717"/>
                    <a:pt x="1302" y="229"/>
                    <a:pt x="4018" y="0"/>
                  </a:cubicBezTo>
                  <a:lnTo>
                    <a:pt x="5136" y="1119"/>
                  </a:lnTo>
                  <a:cubicBezTo>
                    <a:pt x="5159" y="1142"/>
                    <a:pt x="2740" y="2055"/>
                    <a:pt x="1073" y="3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6"/>
            <p:cNvSpPr/>
            <p:nvPr/>
          </p:nvSpPr>
          <p:spPr>
            <a:xfrm>
              <a:off x="8542525" y="3798450"/>
              <a:ext cx="137550" cy="91900"/>
            </a:xfrm>
            <a:custGeom>
              <a:avLst/>
              <a:gdLst/>
              <a:ahLst/>
              <a:cxnLst/>
              <a:rect l="l" t="t" r="r" b="b"/>
              <a:pathLst>
                <a:path w="5502" h="3676" extrusionOk="0">
                  <a:moveTo>
                    <a:pt x="2740" y="3676"/>
                  </a:moveTo>
                  <a:lnTo>
                    <a:pt x="5502" y="2375"/>
                  </a:lnTo>
                  <a:cubicBezTo>
                    <a:pt x="5502" y="2375"/>
                    <a:pt x="2511" y="1"/>
                    <a:pt x="1233" y="777"/>
                  </a:cubicBezTo>
                  <a:cubicBezTo>
                    <a:pt x="1" y="1576"/>
                    <a:pt x="2740" y="3676"/>
                    <a:pt x="2740" y="367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6"/>
            <p:cNvSpPr/>
            <p:nvPr/>
          </p:nvSpPr>
          <p:spPr>
            <a:xfrm>
              <a:off x="8498025" y="3761925"/>
              <a:ext cx="71350" cy="41125"/>
            </a:xfrm>
            <a:custGeom>
              <a:avLst/>
              <a:gdLst/>
              <a:ahLst/>
              <a:cxnLst/>
              <a:rect l="l" t="t" r="r" b="b"/>
              <a:pathLst>
                <a:path w="2854" h="1645" extrusionOk="0">
                  <a:moveTo>
                    <a:pt x="982" y="1644"/>
                  </a:moveTo>
                  <a:cubicBezTo>
                    <a:pt x="982" y="1644"/>
                    <a:pt x="0" y="1"/>
                    <a:pt x="2853" y="84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6"/>
            <p:cNvSpPr/>
            <p:nvPr/>
          </p:nvSpPr>
          <p:spPr>
            <a:xfrm>
              <a:off x="9008175" y="2899150"/>
              <a:ext cx="91875" cy="158075"/>
            </a:xfrm>
            <a:custGeom>
              <a:avLst/>
              <a:gdLst/>
              <a:ahLst/>
              <a:cxnLst/>
              <a:rect l="l" t="t" r="r" b="b"/>
              <a:pathLst>
                <a:path w="3675" h="6323" extrusionOk="0">
                  <a:moveTo>
                    <a:pt x="959" y="0"/>
                  </a:moveTo>
                  <a:cubicBezTo>
                    <a:pt x="959" y="0"/>
                    <a:pt x="2191" y="2511"/>
                    <a:pt x="0" y="6026"/>
                  </a:cubicBezTo>
                  <a:lnTo>
                    <a:pt x="1735" y="6323"/>
                  </a:lnTo>
                  <a:cubicBezTo>
                    <a:pt x="1735" y="6323"/>
                    <a:pt x="3675" y="3652"/>
                    <a:pt x="2465" y="0"/>
                  </a:cubicBezTo>
                  <a:lnTo>
                    <a:pt x="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6"/>
            <p:cNvSpPr/>
            <p:nvPr/>
          </p:nvSpPr>
          <p:spPr>
            <a:xfrm>
              <a:off x="9052100" y="2899150"/>
              <a:ext cx="52525" cy="176925"/>
            </a:xfrm>
            <a:custGeom>
              <a:avLst/>
              <a:gdLst/>
              <a:ahLst/>
              <a:cxnLst/>
              <a:rect l="l" t="t" r="r" b="b"/>
              <a:pathLst>
                <a:path w="2101" h="7077" extrusionOk="0">
                  <a:moveTo>
                    <a:pt x="92" y="7076"/>
                  </a:moveTo>
                  <a:cubicBezTo>
                    <a:pt x="92" y="7076"/>
                    <a:pt x="2101" y="3584"/>
                    <a:pt x="754" y="0"/>
                  </a:cubicBezTo>
                  <a:cubicBezTo>
                    <a:pt x="754" y="0"/>
                    <a:pt x="1895" y="3584"/>
                    <a:pt x="1" y="632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6"/>
            <p:cNvSpPr/>
            <p:nvPr/>
          </p:nvSpPr>
          <p:spPr>
            <a:xfrm>
              <a:off x="9159375" y="3062925"/>
              <a:ext cx="71925" cy="143825"/>
            </a:xfrm>
            <a:custGeom>
              <a:avLst/>
              <a:gdLst/>
              <a:ahLst/>
              <a:cxnLst/>
              <a:rect l="l" t="t" r="r" b="b"/>
              <a:pathLst>
                <a:path w="2877" h="5753" extrusionOk="0">
                  <a:moveTo>
                    <a:pt x="1279" y="0"/>
                  </a:moveTo>
                  <a:cubicBezTo>
                    <a:pt x="1279" y="0"/>
                    <a:pt x="2877" y="1301"/>
                    <a:pt x="2101" y="5752"/>
                  </a:cubicBezTo>
                  <a:cubicBezTo>
                    <a:pt x="2146" y="5752"/>
                    <a:pt x="1" y="2808"/>
                    <a:pt x="1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6"/>
            <p:cNvSpPr/>
            <p:nvPr/>
          </p:nvSpPr>
          <p:spPr>
            <a:xfrm>
              <a:off x="9832725" y="3110275"/>
              <a:ext cx="119300" cy="122150"/>
            </a:xfrm>
            <a:custGeom>
              <a:avLst/>
              <a:gdLst/>
              <a:ahLst/>
              <a:cxnLst/>
              <a:rect l="l" t="t" r="r" b="b"/>
              <a:pathLst>
                <a:path w="4772" h="4886" extrusionOk="0">
                  <a:moveTo>
                    <a:pt x="4771" y="617"/>
                  </a:moveTo>
                  <a:lnTo>
                    <a:pt x="3424" y="1"/>
                  </a:lnTo>
                  <a:cubicBezTo>
                    <a:pt x="3424" y="1"/>
                    <a:pt x="366" y="1028"/>
                    <a:pt x="1" y="4315"/>
                  </a:cubicBezTo>
                  <a:lnTo>
                    <a:pt x="549" y="4885"/>
                  </a:lnTo>
                  <a:cubicBezTo>
                    <a:pt x="571" y="4885"/>
                    <a:pt x="731" y="1827"/>
                    <a:pt x="4771" y="6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6"/>
            <p:cNvSpPr/>
            <p:nvPr/>
          </p:nvSpPr>
          <p:spPr>
            <a:xfrm>
              <a:off x="9847000" y="3125675"/>
              <a:ext cx="108450" cy="106750"/>
            </a:xfrm>
            <a:custGeom>
              <a:avLst/>
              <a:gdLst/>
              <a:ahLst/>
              <a:cxnLst/>
              <a:rect l="l" t="t" r="r" b="b"/>
              <a:pathLst>
                <a:path w="4338" h="4270" extrusionOk="0">
                  <a:moveTo>
                    <a:pt x="4200" y="1"/>
                  </a:moveTo>
                  <a:cubicBezTo>
                    <a:pt x="4200" y="1"/>
                    <a:pt x="4337" y="2694"/>
                    <a:pt x="0" y="4246"/>
                  </a:cubicBezTo>
                  <a:cubicBezTo>
                    <a:pt x="0" y="4269"/>
                    <a:pt x="274" y="640"/>
                    <a:pt x="4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6"/>
            <p:cNvSpPr/>
            <p:nvPr/>
          </p:nvSpPr>
          <p:spPr>
            <a:xfrm>
              <a:off x="9836150" y="3240950"/>
              <a:ext cx="152950" cy="73625"/>
            </a:xfrm>
            <a:custGeom>
              <a:avLst/>
              <a:gdLst/>
              <a:ahLst/>
              <a:cxnLst/>
              <a:rect l="l" t="t" r="r" b="b"/>
              <a:pathLst>
                <a:path w="6118" h="2945" extrusionOk="0">
                  <a:moveTo>
                    <a:pt x="5912" y="2945"/>
                  </a:moveTo>
                  <a:lnTo>
                    <a:pt x="6118" y="1553"/>
                  </a:lnTo>
                  <a:cubicBezTo>
                    <a:pt x="6118" y="1553"/>
                    <a:pt x="3379" y="1"/>
                    <a:pt x="183" y="1553"/>
                  </a:cubicBezTo>
                  <a:lnTo>
                    <a:pt x="1" y="2945"/>
                  </a:lnTo>
                  <a:cubicBezTo>
                    <a:pt x="1" y="2945"/>
                    <a:pt x="2694" y="2123"/>
                    <a:pt x="5912" y="29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9836150" y="3282600"/>
              <a:ext cx="147825" cy="53100"/>
            </a:xfrm>
            <a:custGeom>
              <a:avLst/>
              <a:gdLst/>
              <a:ahLst/>
              <a:cxnLst/>
              <a:rect l="l" t="t" r="r" b="b"/>
              <a:pathLst>
                <a:path w="5913" h="2124" extrusionOk="0">
                  <a:moveTo>
                    <a:pt x="5912" y="1279"/>
                  </a:moveTo>
                  <a:cubicBezTo>
                    <a:pt x="5912" y="1279"/>
                    <a:pt x="2763" y="2124"/>
                    <a:pt x="1" y="1279"/>
                  </a:cubicBezTo>
                  <a:cubicBezTo>
                    <a:pt x="1" y="1279"/>
                    <a:pt x="2397" y="1"/>
                    <a:pt x="5912" y="1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9792225" y="3293450"/>
              <a:ext cx="172350" cy="716175"/>
            </a:xfrm>
            <a:custGeom>
              <a:avLst/>
              <a:gdLst/>
              <a:ahLst/>
              <a:cxnLst/>
              <a:rect l="l" t="t" r="r" b="b"/>
              <a:pathLst>
                <a:path w="6894" h="28647" extrusionOk="0">
                  <a:moveTo>
                    <a:pt x="3447" y="27185"/>
                  </a:moveTo>
                  <a:lnTo>
                    <a:pt x="6893" y="1005"/>
                  </a:lnTo>
                  <a:cubicBezTo>
                    <a:pt x="6893" y="1005"/>
                    <a:pt x="5296" y="0"/>
                    <a:pt x="2465" y="959"/>
                  </a:cubicBezTo>
                  <a:lnTo>
                    <a:pt x="0" y="28075"/>
                  </a:lnTo>
                  <a:cubicBezTo>
                    <a:pt x="0" y="28075"/>
                    <a:pt x="2123" y="28646"/>
                    <a:pt x="3447" y="271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9852125" y="3275750"/>
              <a:ext cx="112450" cy="65650"/>
            </a:xfrm>
            <a:custGeom>
              <a:avLst/>
              <a:gdLst/>
              <a:ahLst/>
              <a:cxnLst/>
              <a:rect l="l" t="t" r="r" b="b"/>
              <a:pathLst>
                <a:path w="4498" h="2626" extrusionOk="0">
                  <a:moveTo>
                    <a:pt x="4338" y="2626"/>
                  </a:moveTo>
                  <a:cubicBezTo>
                    <a:pt x="4338" y="2626"/>
                    <a:pt x="3151" y="1"/>
                    <a:pt x="1" y="2420"/>
                  </a:cubicBezTo>
                  <a:lnTo>
                    <a:pt x="69" y="1690"/>
                  </a:lnTo>
                  <a:cubicBezTo>
                    <a:pt x="69" y="1690"/>
                    <a:pt x="2466" y="617"/>
                    <a:pt x="4497" y="171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9853275" y="3139950"/>
              <a:ext cx="142100" cy="131850"/>
            </a:xfrm>
            <a:custGeom>
              <a:avLst/>
              <a:gdLst/>
              <a:ahLst/>
              <a:cxnLst/>
              <a:rect l="l" t="t" r="r" b="b"/>
              <a:pathLst>
                <a:path w="5684" h="5274" extrusionOk="0">
                  <a:moveTo>
                    <a:pt x="4702" y="5273"/>
                  </a:moveTo>
                  <a:cubicBezTo>
                    <a:pt x="4702" y="5273"/>
                    <a:pt x="5684" y="754"/>
                    <a:pt x="3196" y="0"/>
                  </a:cubicBezTo>
                  <a:cubicBezTo>
                    <a:pt x="3196" y="0"/>
                    <a:pt x="776" y="343"/>
                    <a:pt x="0" y="3173"/>
                  </a:cubicBezTo>
                  <a:cubicBezTo>
                    <a:pt x="0" y="3173"/>
                    <a:pt x="708" y="3310"/>
                    <a:pt x="229" y="5250"/>
                  </a:cubicBezTo>
                  <a:cubicBezTo>
                    <a:pt x="251" y="5273"/>
                    <a:pt x="2648" y="4497"/>
                    <a:pt x="4702" y="52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9853275" y="3139375"/>
              <a:ext cx="103300" cy="87325"/>
            </a:xfrm>
            <a:custGeom>
              <a:avLst/>
              <a:gdLst/>
              <a:ahLst/>
              <a:cxnLst/>
              <a:rect l="l" t="t" r="r" b="b"/>
              <a:pathLst>
                <a:path w="4132" h="3493" extrusionOk="0">
                  <a:moveTo>
                    <a:pt x="4132" y="640"/>
                  </a:moveTo>
                  <a:cubicBezTo>
                    <a:pt x="4132" y="640"/>
                    <a:pt x="571" y="252"/>
                    <a:pt x="297" y="3493"/>
                  </a:cubicBezTo>
                  <a:lnTo>
                    <a:pt x="0" y="3196"/>
                  </a:lnTo>
                  <a:cubicBezTo>
                    <a:pt x="0" y="3196"/>
                    <a:pt x="343" y="526"/>
                    <a:pt x="3196" y="23"/>
                  </a:cubicBezTo>
                  <a:cubicBezTo>
                    <a:pt x="3219" y="23"/>
                    <a:pt x="3652" y="1"/>
                    <a:pt x="4132" y="64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a:off x="9179350" y="3089725"/>
              <a:ext cx="719600" cy="106750"/>
            </a:xfrm>
            <a:custGeom>
              <a:avLst/>
              <a:gdLst/>
              <a:ahLst/>
              <a:cxnLst/>
              <a:rect l="l" t="t" r="r" b="b"/>
              <a:pathLst>
                <a:path w="28784" h="4270" extrusionOk="0">
                  <a:moveTo>
                    <a:pt x="26295" y="4269"/>
                  </a:moveTo>
                  <a:lnTo>
                    <a:pt x="1233" y="4269"/>
                  </a:lnTo>
                  <a:cubicBezTo>
                    <a:pt x="1233" y="4269"/>
                    <a:pt x="1" y="2626"/>
                    <a:pt x="503" y="1"/>
                  </a:cubicBezTo>
                  <a:lnTo>
                    <a:pt x="28761" y="1165"/>
                  </a:lnTo>
                  <a:cubicBezTo>
                    <a:pt x="28783" y="1165"/>
                    <a:pt x="26843" y="2101"/>
                    <a:pt x="26295" y="42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a:off x="9171375" y="3089725"/>
              <a:ext cx="49650" cy="106750"/>
            </a:xfrm>
            <a:custGeom>
              <a:avLst/>
              <a:gdLst/>
              <a:ahLst/>
              <a:cxnLst/>
              <a:rect l="l" t="t" r="r" b="b"/>
              <a:pathLst>
                <a:path w="1986" h="4270" extrusionOk="0">
                  <a:moveTo>
                    <a:pt x="1758" y="47"/>
                  </a:moveTo>
                  <a:cubicBezTo>
                    <a:pt x="1758" y="47"/>
                    <a:pt x="0" y="1964"/>
                    <a:pt x="1986" y="4269"/>
                  </a:cubicBezTo>
                  <a:lnTo>
                    <a:pt x="1552" y="4269"/>
                  </a:lnTo>
                  <a:cubicBezTo>
                    <a:pt x="1552" y="4269"/>
                    <a:pt x="206" y="2877"/>
                    <a:pt x="82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a:off x="9482925" y="3708875"/>
              <a:ext cx="434850" cy="566075"/>
            </a:xfrm>
            <a:custGeom>
              <a:avLst/>
              <a:gdLst/>
              <a:ahLst/>
              <a:cxnLst/>
              <a:rect l="l" t="t" r="r" b="b"/>
              <a:pathLst>
                <a:path w="17394" h="22643" extrusionOk="0">
                  <a:moveTo>
                    <a:pt x="7031" y="21296"/>
                  </a:moveTo>
                  <a:cubicBezTo>
                    <a:pt x="7031" y="21296"/>
                    <a:pt x="17394" y="10568"/>
                    <a:pt x="4726" y="457"/>
                  </a:cubicBezTo>
                  <a:lnTo>
                    <a:pt x="1" y="0"/>
                  </a:lnTo>
                  <a:cubicBezTo>
                    <a:pt x="1" y="0"/>
                    <a:pt x="4292" y="9062"/>
                    <a:pt x="2671" y="226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a:off x="9391625" y="3707725"/>
              <a:ext cx="236275" cy="566675"/>
            </a:xfrm>
            <a:custGeom>
              <a:avLst/>
              <a:gdLst/>
              <a:ahLst/>
              <a:cxnLst/>
              <a:rect l="l" t="t" r="r" b="b"/>
              <a:pathLst>
                <a:path w="9451" h="22667" extrusionOk="0">
                  <a:moveTo>
                    <a:pt x="6323" y="22666"/>
                  </a:moveTo>
                  <a:cubicBezTo>
                    <a:pt x="6323" y="22666"/>
                    <a:pt x="1" y="14312"/>
                    <a:pt x="3653" y="1"/>
                  </a:cubicBezTo>
                  <a:cubicBezTo>
                    <a:pt x="3653" y="46"/>
                    <a:pt x="9450" y="10021"/>
                    <a:pt x="6323" y="226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6"/>
            <p:cNvSpPr/>
            <p:nvPr/>
          </p:nvSpPr>
          <p:spPr>
            <a:xfrm>
              <a:off x="9407050" y="3747100"/>
              <a:ext cx="191750" cy="495325"/>
            </a:xfrm>
            <a:custGeom>
              <a:avLst/>
              <a:gdLst/>
              <a:ahLst/>
              <a:cxnLst/>
              <a:rect l="l" t="t" r="r" b="b"/>
              <a:pathLst>
                <a:path w="7670" h="19813" extrusionOk="0">
                  <a:moveTo>
                    <a:pt x="3218" y="1"/>
                  </a:moveTo>
                  <a:cubicBezTo>
                    <a:pt x="0" y="12440"/>
                    <a:pt x="5524" y="19813"/>
                    <a:pt x="5524" y="19813"/>
                  </a:cubicBezTo>
                  <a:cubicBezTo>
                    <a:pt x="5592" y="19607"/>
                    <a:pt x="5615" y="19402"/>
                    <a:pt x="5661" y="19197"/>
                  </a:cubicBezTo>
                  <a:cubicBezTo>
                    <a:pt x="7669" y="10203"/>
                    <a:pt x="4634" y="2876"/>
                    <a:pt x="3561" y="662"/>
                  </a:cubicBezTo>
                  <a:cubicBezTo>
                    <a:pt x="3355" y="229"/>
                    <a:pt x="3218" y="1"/>
                    <a:pt x="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6"/>
            <p:cNvSpPr/>
            <p:nvPr/>
          </p:nvSpPr>
          <p:spPr>
            <a:xfrm>
              <a:off x="9436150" y="3764225"/>
              <a:ext cx="162650" cy="463950"/>
            </a:xfrm>
            <a:custGeom>
              <a:avLst/>
              <a:gdLst/>
              <a:ahLst/>
              <a:cxnLst/>
              <a:rect l="l" t="t" r="r" b="b"/>
              <a:pathLst>
                <a:path w="6506" h="18558" extrusionOk="0">
                  <a:moveTo>
                    <a:pt x="2397" y="0"/>
                  </a:moveTo>
                  <a:cubicBezTo>
                    <a:pt x="0" y="10135"/>
                    <a:pt x="3401" y="16731"/>
                    <a:pt x="4497" y="18557"/>
                  </a:cubicBezTo>
                  <a:cubicBezTo>
                    <a:pt x="6505" y="9541"/>
                    <a:pt x="3470" y="2237"/>
                    <a:pt x="2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6"/>
            <p:cNvSpPr/>
            <p:nvPr/>
          </p:nvSpPr>
          <p:spPr>
            <a:xfrm>
              <a:off x="9601050" y="3720275"/>
              <a:ext cx="178625" cy="521025"/>
            </a:xfrm>
            <a:custGeom>
              <a:avLst/>
              <a:gdLst/>
              <a:ahLst/>
              <a:cxnLst/>
              <a:rect l="l" t="t" r="r" b="b"/>
              <a:pathLst>
                <a:path w="7145" h="20841" extrusionOk="0">
                  <a:moveTo>
                    <a:pt x="2306" y="20840"/>
                  </a:moveTo>
                  <a:cubicBezTo>
                    <a:pt x="2306" y="20840"/>
                    <a:pt x="7145" y="10774"/>
                    <a:pt x="1" y="1"/>
                  </a:cubicBezTo>
                  <a:cubicBezTo>
                    <a:pt x="1" y="1"/>
                    <a:pt x="6688" y="9040"/>
                    <a:pt x="2306" y="208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6"/>
            <p:cNvSpPr/>
            <p:nvPr/>
          </p:nvSpPr>
          <p:spPr>
            <a:xfrm>
              <a:off x="9476650" y="3941125"/>
              <a:ext cx="78775" cy="156950"/>
            </a:xfrm>
            <a:custGeom>
              <a:avLst/>
              <a:gdLst/>
              <a:ahLst/>
              <a:cxnLst/>
              <a:rect l="l" t="t" r="r" b="b"/>
              <a:pathLst>
                <a:path w="3151" h="6278" extrusionOk="0">
                  <a:moveTo>
                    <a:pt x="1850" y="6277"/>
                  </a:moveTo>
                  <a:cubicBezTo>
                    <a:pt x="1850" y="6277"/>
                    <a:pt x="3151" y="3218"/>
                    <a:pt x="1119" y="0"/>
                  </a:cubicBezTo>
                  <a:cubicBezTo>
                    <a:pt x="1119" y="0"/>
                    <a:pt x="1" y="3538"/>
                    <a:pt x="1850" y="6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6"/>
            <p:cNvSpPr/>
            <p:nvPr/>
          </p:nvSpPr>
          <p:spPr>
            <a:xfrm>
              <a:off x="9746575" y="3917725"/>
              <a:ext cx="78200" cy="110725"/>
            </a:xfrm>
            <a:custGeom>
              <a:avLst/>
              <a:gdLst/>
              <a:ahLst/>
              <a:cxnLst/>
              <a:rect l="l" t="t" r="r" b="b"/>
              <a:pathLst>
                <a:path w="3128" h="4429" extrusionOk="0">
                  <a:moveTo>
                    <a:pt x="365" y="4428"/>
                  </a:moveTo>
                  <a:lnTo>
                    <a:pt x="1895" y="4223"/>
                  </a:lnTo>
                  <a:cubicBezTo>
                    <a:pt x="1895" y="4223"/>
                    <a:pt x="3127" y="1644"/>
                    <a:pt x="1621" y="0"/>
                  </a:cubicBezTo>
                  <a:lnTo>
                    <a:pt x="0" y="206"/>
                  </a:lnTo>
                  <a:cubicBezTo>
                    <a:pt x="0" y="206"/>
                    <a:pt x="730" y="2214"/>
                    <a:pt x="365" y="4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6"/>
            <p:cNvSpPr/>
            <p:nvPr/>
          </p:nvSpPr>
          <p:spPr>
            <a:xfrm>
              <a:off x="9530300" y="3820150"/>
              <a:ext cx="109000" cy="66775"/>
            </a:xfrm>
            <a:custGeom>
              <a:avLst/>
              <a:gdLst/>
              <a:ahLst/>
              <a:cxnLst/>
              <a:rect l="l" t="t" r="r" b="b"/>
              <a:pathLst>
                <a:path w="4360" h="2671" extrusionOk="0">
                  <a:moveTo>
                    <a:pt x="731" y="2671"/>
                  </a:moveTo>
                  <a:lnTo>
                    <a:pt x="0" y="46"/>
                  </a:lnTo>
                  <a:cubicBezTo>
                    <a:pt x="0" y="46"/>
                    <a:pt x="4018" y="0"/>
                    <a:pt x="4200" y="1301"/>
                  </a:cubicBezTo>
                  <a:cubicBezTo>
                    <a:pt x="4360" y="2625"/>
                    <a:pt x="731" y="2671"/>
                    <a:pt x="731" y="267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6"/>
            <p:cNvSpPr/>
            <p:nvPr/>
          </p:nvSpPr>
          <p:spPr>
            <a:xfrm>
              <a:off x="9667825" y="3829850"/>
              <a:ext cx="63350" cy="41675"/>
            </a:xfrm>
            <a:custGeom>
              <a:avLst/>
              <a:gdLst/>
              <a:ahLst/>
              <a:cxnLst/>
              <a:rect l="l" t="t" r="r" b="b"/>
              <a:pathLst>
                <a:path w="2534" h="1667" extrusionOk="0">
                  <a:moveTo>
                    <a:pt x="548" y="1666"/>
                  </a:moveTo>
                  <a:cubicBezTo>
                    <a:pt x="548" y="1666"/>
                    <a:pt x="2534" y="982"/>
                    <a:pt x="0"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6"/>
            <p:cNvSpPr/>
            <p:nvPr/>
          </p:nvSpPr>
          <p:spPr>
            <a:xfrm>
              <a:off x="9122875" y="3062925"/>
              <a:ext cx="89025" cy="150650"/>
            </a:xfrm>
            <a:custGeom>
              <a:avLst/>
              <a:gdLst/>
              <a:ahLst/>
              <a:cxnLst/>
              <a:rect l="l" t="t" r="r" b="b"/>
              <a:pathLst>
                <a:path w="3561" h="6026" extrusionOk="0">
                  <a:moveTo>
                    <a:pt x="2739" y="0"/>
                  </a:moveTo>
                  <a:cubicBezTo>
                    <a:pt x="2739" y="0"/>
                    <a:pt x="1506" y="2374"/>
                    <a:pt x="3561" y="5752"/>
                  </a:cubicBezTo>
                  <a:lnTo>
                    <a:pt x="1849" y="6026"/>
                  </a:lnTo>
                  <a:cubicBezTo>
                    <a:pt x="1849" y="6026"/>
                    <a:pt x="0" y="3492"/>
                    <a:pt x="1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6"/>
            <p:cNvSpPr/>
            <p:nvPr/>
          </p:nvSpPr>
          <p:spPr>
            <a:xfrm>
              <a:off x="9119450" y="3064050"/>
              <a:ext cx="49650" cy="168375"/>
            </a:xfrm>
            <a:custGeom>
              <a:avLst/>
              <a:gdLst/>
              <a:ahLst/>
              <a:cxnLst/>
              <a:rect l="l" t="t" r="r" b="b"/>
              <a:pathLst>
                <a:path w="1986" h="6735" extrusionOk="0">
                  <a:moveTo>
                    <a:pt x="1917" y="6734"/>
                  </a:moveTo>
                  <a:cubicBezTo>
                    <a:pt x="1917" y="6734"/>
                    <a:pt x="0" y="3379"/>
                    <a:pt x="1392" y="1"/>
                  </a:cubicBezTo>
                  <a:cubicBezTo>
                    <a:pt x="1392" y="1"/>
                    <a:pt x="228" y="3425"/>
                    <a:pt x="1986" y="60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6"/>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6"/>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6"/>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6"/>
            <p:cNvSpPr/>
            <p:nvPr/>
          </p:nvSpPr>
          <p:spPr>
            <a:xfrm>
              <a:off x="9339125" y="3108575"/>
              <a:ext cx="150675" cy="27400"/>
            </a:xfrm>
            <a:custGeom>
              <a:avLst/>
              <a:gdLst/>
              <a:ahLst/>
              <a:cxnLst/>
              <a:rect l="l" t="t" r="r" b="b"/>
              <a:pathLst>
                <a:path w="6027" h="1096" extrusionOk="0">
                  <a:moveTo>
                    <a:pt x="1" y="685"/>
                  </a:moveTo>
                  <a:cubicBezTo>
                    <a:pt x="1" y="685"/>
                    <a:pt x="4201" y="0"/>
                    <a:pt x="6027" y="109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6"/>
            <p:cNvSpPr/>
            <p:nvPr/>
          </p:nvSpPr>
          <p:spPr>
            <a:xfrm>
              <a:off x="9918325" y="3171325"/>
              <a:ext cx="45100" cy="50250"/>
            </a:xfrm>
            <a:custGeom>
              <a:avLst/>
              <a:gdLst/>
              <a:ahLst/>
              <a:cxnLst/>
              <a:rect l="l" t="t" r="r" b="b"/>
              <a:pathLst>
                <a:path w="1804" h="2010" extrusionOk="0">
                  <a:moveTo>
                    <a:pt x="1302" y="1"/>
                  </a:moveTo>
                  <a:cubicBezTo>
                    <a:pt x="1302" y="1"/>
                    <a:pt x="0" y="1188"/>
                    <a:pt x="1416" y="2009"/>
                  </a:cubicBezTo>
                  <a:cubicBezTo>
                    <a:pt x="1416" y="1987"/>
                    <a:pt x="1804" y="640"/>
                    <a:pt x="1302"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6"/>
            <p:cNvSpPr/>
            <p:nvPr/>
          </p:nvSpPr>
          <p:spPr>
            <a:xfrm>
              <a:off x="9933150" y="3264350"/>
              <a:ext cx="25725" cy="46250"/>
            </a:xfrm>
            <a:custGeom>
              <a:avLst/>
              <a:gdLst/>
              <a:ahLst/>
              <a:cxnLst/>
              <a:rect l="l" t="t" r="r" b="b"/>
              <a:pathLst>
                <a:path w="1029" h="1850" extrusionOk="0">
                  <a:moveTo>
                    <a:pt x="206" y="0"/>
                  </a:moveTo>
                  <a:cubicBezTo>
                    <a:pt x="206" y="0"/>
                    <a:pt x="1" y="1849"/>
                    <a:pt x="1028" y="16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6"/>
            <p:cNvSpPr/>
            <p:nvPr/>
          </p:nvSpPr>
          <p:spPr>
            <a:xfrm>
              <a:off x="8221275" y="3008125"/>
              <a:ext cx="42250" cy="62225"/>
            </a:xfrm>
            <a:custGeom>
              <a:avLst/>
              <a:gdLst/>
              <a:ahLst/>
              <a:cxnLst/>
              <a:rect l="l" t="t" r="r" b="b"/>
              <a:pathLst>
                <a:path w="1690" h="2489" extrusionOk="0">
                  <a:moveTo>
                    <a:pt x="1027" y="2489"/>
                  </a:moveTo>
                  <a:cubicBezTo>
                    <a:pt x="1027" y="2489"/>
                    <a:pt x="0" y="366"/>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6"/>
            <p:cNvSpPr/>
            <p:nvPr/>
          </p:nvSpPr>
          <p:spPr>
            <a:xfrm>
              <a:off x="8406725" y="2941375"/>
              <a:ext cx="134700" cy="34250"/>
            </a:xfrm>
            <a:custGeom>
              <a:avLst/>
              <a:gdLst/>
              <a:ahLst/>
              <a:cxnLst/>
              <a:rect l="l" t="t" r="r" b="b"/>
              <a:pathLst>
                <a:path w="5388" h="1370" extrusionOk="0">
                  <a:moveTo>
                    <a:pt x="0" y="1370"/>
                  </a:moveTo>
                  <a:cubicBezTo>
                    <a:pt x="0" y="1370"/>
                    <a:pt x="2465" y="0"/>
                    <a:pt x="5387" y="1073"/>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6"/>
            <p:cNvSpPr/>
            <p:nvPr/>
          </p:nvSpPr>
          <p:spPr>
            <a:xfrm>
              <a:off x="9278650" y="2584725"/>
              <a:ext cx="163225" cy="169500"/>
            </a:xfrm>
            <a:custGeom>
              <a:avLst/>
              <a:gdLst/>
              <a:ahLst/>
              <a:cxnLst/>
              <a:rect l="l" t="t" r="r" b="b"/>
              <a:pathLst>
                <a:path w="6529" h="6780" extrusionOk="0">
                  <a:moveTo>
                    <a:pt x="0" y="5661"/>
                  </a:moveTo>
                  <a:cubicBezTo>
                    <a:pt x="0" y="5661"/>
                    <a:pt x="6163" y="1"/>
                    <a:pt x="6528" y="67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6"/>
            <p:cNvSpPr/>
            <p:nvPr/>
          </p:nvSpPr>
          <p:spPr>
            <a:xfrm>
              <a:off x="9401900" y="2570450"/>
              <a:ext cx="39975" cy="43975"/>
            </a:xfrm>
            <a:custGeom>
              <a:avLst/>
              <a:gdLst/>
              <a:ahLst/>
              <a:cxnLst/>
              <a:rect l="l" t="t" r="r" b="b"/>
              <a:pathLst>
                <a:path w="1599" h="1759" extrusionOk="0">
                  <a:moveTo>
                    <a:pt x="115" y="1758"/>
                  </a:moveTo>
                  <a:cubicBezTo>
                    <a:pt x="115" y="1758"/>
                    <a:pt x="1" y="252"/>
                    <a:pt x="1233" y="1"/>
                  </a:cubicBezTo>
                  <a:cubicBezTo>
                    <a:pt x="1188" y="1"/>
                    <a:pt x="1598" y="1530"/>
                    <a:pt x="115" y="17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6"/>
            <p:cNvSpPr/>
            <p:nvPr/>
          </p:nvSpPr>
          <p:spPr>
            <a:xfrm>
              <a:off x="9106325" y="2899150"/>
              <a:ext cx="72475" cy="113575"/>
            </a:xfrm>
            <a:custGeom>
              <a:avLst/>
              <a:gdLst/>
              <a:ahLst/>
              <a:cxnLst/>
              <a:rect l="l" t="t" r="r" b="b"/>
              <a:pathLst>
                <a:path w="2899" h="4543" extrusionOk="0">
                  <a:moveTo>
                    <a:pt x="1552" y="4542"/>
                  </a:moveTo>
                  <a:cubicBezTo>
                    <a:pt x="1552" y="4542"/>
                    <a:pt x="0" y="1918"/>
                    <a:pt x="1895" y="0"/>
                  </a:cubicBezTo>
                  <a:cubicBezTo>
                    <a:pt x="1895" y="0"/>
                    <a:pt x="2899" y="2351"/>
                    <a:pt x="1552" y="4542"/>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6"/>
            <p:cNvSpPr/>
            <p:nvPr/>
          </p:nvSpPr>
          <p:spPr>
            <a:xfrm>
              <a:off x="8313700" y="3562225"/>
              <a:ext cx="35400" cy="146675"/>
            </a:xfrm>
            <a:custGeom>
              <a:avLst/>
              <a:gdLst/>
              <a:ahLst/>
              <a:cxnLst/>
              <a:rect l="l" t="t" r="r" b="b"/>
              <a:pathLst>
                <a:path w="1416" h="5867" extrusionOk="0">
                  <a:moveTo>
                    <a:pt x="1416" y="5866"/>
                  </a:moveTo>
                  <a:cubicBezTo>
                    <a:pt x="1416" y="5866"/>
                    <a:pt x="1" y="1826"/>
                    <a:pt x="731"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6"/>
            <p:cNvSpPr/>
            <p:nvPr/>
          </p:nvSpPr>
          <p:spPr>
            <a:xfrm>
              <a:off x="8646375" y="2431800"/>
              <a:ext cx="944425" cy="442250"/>
            </a:xfrm>
            <a:custGeom>
              <a:avLst/>
              <a:gdLst/>
              <a:ahLst/>
              <a:cxnLst/>
              <a:rect l="l" t="t" r="r" b="b"/>
              <a:pathLst>
                <a:path w="37777" h="17690" extrusionOk="0">
                  <a:moveTo>
                    <a:pt x="37777" y="5684"/>
                  </a:moveTo>
                  <a:lnTo>
                    <a:pt x="35494" y="13924"/>
                  </a:lnTo>
                  <a:cubicBezTo>
                    <a:pt x="31705" y="14357"/>
                    <a:pt x="27300" y="14517"/>
                    <a:pt x="22940" y="14517"/>
                  </a:cubicBezTo>
                  <a:lnTo>
                    <a:pt x="22940" y="14586"/>
                  </a:lnTo>
                  <a:cubicBezTo>
                    <a:pt x="22598" y="14677"/>
                    <a:pt x="22233" y="14745"/>
                    <a:pt x="21890" y="14814"/>
                  </a:cubicBezTo>
                  <a:lnTo>
                    <a:pt x="21822" y="15727"/>
                  </a:lnTo>
                  <a:lnTo>
                    <a:pt x="21822" y="15727"/>
                  </a:lnTo>
                  <a:lnTo>
                    <a:pt x="21708" y="17599"/>
                  </a:lnTo>
                  <a:cubicBezTo>
                    <a:pt x="19083" y="16206"/>
                    <a:pt x="15613" y="17690"/>
                    <a:pt x="15613" y="17690"/>
                  </a:cubicBezTo>
                  <a:lnTo>
                    <a:pt x="15499" y="15955"/>
                  </a:lnTo>
                  <a:lnTo>
                    <a:pt x="15454" y="15978"/>
                  </a:lnTo>
                  <a:lnTo>
                    <a:pt x="15408" y="14791"/>
                  </a:lnTo>
                  <a:cubicBezTo>
                    <a:pt x="14723" y="14677"/>
                    <a:pt x="14312" y="14586"/>
                    <a:pt x="14312" y="14586"/>
                  </a:cubicBezTo>
                  <a:lnTo>
                    <a:pt x="14312" y="14357"/>
                  </a:lnTo>
                  <a:cubicBezTo>
                    <a:pt x="7122" y="14106"/>
                    <a:pt x="1599" y="13604"/>
                    <a:pt x="1599" y="13604"/>
                  </a:cubicBezTo>
                  <a:lnTo>
                    <a:pt x="1" y="6232"/>
                  </a:lnTo>
                  <a:cubicBezTo>
                    <a:pt x="20681" y="0"/>
                    <a:pt x="37777" y="5684"/>
                    <a:pt x="37777" y="56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7" name="Google Shape;2677;p46"/>
          <p:cNvGrpSpPr/>
          <p:nvPr/>
        </p:nvGrpSpPr>
        <p:grpSpPr>
          <a:xfrm>
            <a:off x="5807685" y="3356549"/>
            <a:ext cx="668385" cy="946539"/>
            <a:chOff x="5425800" y="963225"/>
            <a:chExt cx="1146350" cy="1359350"/>
          </a:xfrm>
        </p:grpSpPr>
        <p:sp>
          <p:nvSpPr>
            <p:cNvPr id="2678" name="Google Shape;2678;p46"/>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6"/>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6"/>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6"/>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6"/>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6"/>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6"/>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6"/>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6"/>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6"/>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6"/>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6"/>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6"/>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6"/>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6"/>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6"/>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6"/>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6"/>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6"/>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6"/>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6"/>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6"/>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6"/>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6"/>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6"/>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6"/>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6"/>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6"/>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6"/>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6"/>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6"/>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6"/>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6"/>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6"/>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6"/>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6"/>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 name="Google Shape;2714;p46"/>
          <p:cNvGrpSpPr/>
          <p:nvPr/>
        </p:nvGrpSpPr>
        <p:grpSpPr>
          <a:xfrm>
            <a:off x="6866552" y="1655519"/>
            <a:ext cx="2175735" cy="2625885"/>
            <a:chOff x="5861125" y="4988225"/>
            <a:chExt cx="1477975" cy="1757000"/>
          </a:xfrm>
        </p:grpSpPr>
        <p:sp>
          <p:nvSpPr>
            <p:cNvPr id="2715" name="Google Shape;2715;p46"/>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6"/>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6"/>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6"/>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6"/>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6"/>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6"/>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6"/>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6"/>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6"/>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6"/>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6"/>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6"/>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6"/>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6"/>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6"/>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6"/>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6"/>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6"/>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6"/>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6"/>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6"/>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6"/>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6"/>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6"/>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6"/>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6"/>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6"/>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6"/>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6"/>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6"/>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6"/>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6"/>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6"/>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6"/>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6"/>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6"/>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6"/>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6"/>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6"/>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6"/>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6"/>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6"/>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6"/>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6"/>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6"/>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6"/>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6"/>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6"/>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6"/>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6"/>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6"/>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6"/>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6"/>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6"/>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6"/>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6"/>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6"/>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6"/>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6"/>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6"/>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6"/>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6"/>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6"/>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6"/>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6"/>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6"/>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6"/>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6"/>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6"/>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6"/>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6"/>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6"/>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6"/>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6"/>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6"/>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6"/>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6"/>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6"/>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6"/>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6"/>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6"/>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6"/>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6"/>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6"/>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56881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sp>
        <p:nvSpPr>
          <p:cNvPr id="2607" name="Google Shape;2607;p46"/>
          <p:cNvSpPr txBox="1">
            <a:spLocks noGrp="1"/>
          </p:cNvSpPr>
          <p:nvPr>
            <p:ph type="title"/>
          </p:nvPr>
        </p:nvSpPr>
        <p:spPr>
          <a:xfrm>
            <a:off x="479252" y="130314"/>
            <a:ext cx="3852000" cy="7179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Variance Analysis</a:t>
            </a:r>
            <a:endParaRPr dirty="0"/>
          </a:p>
        </p:txBody>
      </p:sp>
      <p:sp>
        <p:nvSpPr>
          <p:cNvPr id="2608" name="Google Shape;2608;p46"/>
          <p:cNvSpPr txBox="1">
            <a:spLocks noGrp="1"/>
          </p:cNvSpPr>
          <p:nvPr>
            <p:ph type="subTitle" idx="1"/>
          </p:nvPr>
        </p:nvSpPr>
        <p:spPr>
          <a:xfrm>
            <a:off x="36256" y="881332"/>
            <a:ext cx="7141093" cy="3107261"/>
          </a:xfrm>
          <a:prstGeom prst="rect">
            <a:avLst/>
          </a:prstGeom>
        </p:spPr>
        <p:txBody>
          <a:bodyPr spcFirstLastPara="1" wrap="square" lIns="91425" tIns="91425" rIns="91425" bIns="91425" anchor="t" anchorCtr="0">
            <a:noAutofit/>
          </a:bodyPr>
          <a:lstStyle/>
          <a:p>
            <a:pPr lvl="0">
              <a:buFont typeface="Arial" panose="020B0604020202020204" pitchFamily="34" charset="0"/>
              <a:buChar char="•"/>
              <a:defRPr sz="1800" spc="0">
                <a:solidFill>
                  <a:srgbClr val="000000"/>
                </a:solidFill>
              </a:defRPr>
            </a:pPr>
            <a:r>
              <a:rPr lang="en-US" sz="2400" spc="23" dirty="0">
                <a:solidFill>
                  <a:schemeClr val="tx1"/>
                </a:solidFill>
              </a:rPr>
              <a:t>Variances are calculated for three main reasons:</a:t>
            </a:r>
          </a:p>
          <a:p>
            <a:pPr marL="582930" indent="-285750">
              <a:buFont typeface="Arial" panose="020B0604020202020204" pitchFamily="34" charset="0"/>
              <a:buChar char="•"/>
              <a:defRPr sz="1800" spc="0">
                <a:solidFill>
                  <a:srgbClr val="000000"/>
                </a:solidFill>
              </a:defRPr>
            </a:pPr>
            <a:r>
              <a:rPr lang="en-US" sz="2400" spc="20" dirty="0">
                <a:solidFill>
                  <a:schemeClr val="tx1"/>
                </a:solidFill>
              </a:rPr>
              <a:t>Aid in preparing the budget for the coming year </a:t>
            </a:r>
          </a:p>
          <a:p>
            <a:pPr marL="582930" indent="-285750">
              <a:buFont typeface="Arial" panose="020B0604020202020204" pitchFamily="34" charset="0"/>
              <a:buChar char="•"/>
              <a:defRPr sz="1800" spc="0">
                <a:solidFill>
                  <a:srgbClr val="000000"/>
                </a:solidFill>
              </a:defRPr>
            </a:pPr>
            <a:r>
              <a:rPr lang="en-US" sz="2400" spc="20" dirty="0">
                <a:solidFill>
                  <a:schemeClr val="tx1"/>
                </a:solidFill>
              </a:rPr>
              <a:t>Aid in controlling results throughout the current year</a:t>
            </a:r>
          </a:p>
          <a:p>
            <a:pPr marL="582930" indent="-285750">
              <a:buFont typeface="Arial" panose="020B0604020202020204" pitchFamily="34" charset="0"/>
              <a:buChar char="•"/>
              <a:defRPr sz="1800" spc="0">
                <a:solidFill>
                  <a:srgbClr val="000000"/>
                </a:solidFill>
              </a:defRPr>
            </a:pPr>
            <a:r>
              <a:rPr lang="en-US" sz="2400" spc="20" dirty="0">
                <a:solidFill>
                  <a:schemeClr val="tx1"/>
                </a:solidFill>
              </a:rPr>
              <a:t>Aid in evaluating the performance of units or departments and their managers </a:t>
            </a:r>
          </a:p>
        </p:txBody>
      </p:sp>
      <p:grpSp>
        <p:nvGrpSpPr>
          <p:cNvPr id="2609" name="Google Shape;2609;p46"/>
          <p:cNvGrpSpPr/>
          <p:nvPr/>
        </p:nvGrpSpPr>
        <p:grpSpPr>
          <a:xfrm>
            <a:off x="6656199" y="-33742"/>
            <a:ext cx="1517387" cy="1563360"/>
            <a:chOff x="8206425" y="2431800"/>
            <a:chExt cx="1788950" cy="1843150"/>
          </a:xfrm>
        </p:grpSpPr>
        <p:sp>
          <p:nvSpPr>
            <p:cNvPr id="2610" name="Google Shape;2610;p46"/>
            <p:cNvSpPr/>
            <p:nvPr/>
          </p:nvSpPr>
          <p:spPr>
            <a:xfrm>
              <a:off x="8645825" y="2431800"/>
              <a:ext cx="944975" cy="348100"/>
            </a:xfrm>
            <a:custGeom>
              <a:avLst/>
              <a:gdLst/>
              <a:ahLst/>
              <a:cxnLst/>
              <a:rect l="l" t="t" r="r" b="b"/>
              <a:pathLst>
                <a:path w="37799" h="13924" extrusionOk="0">
                  <a:moveTo>
                    <a:pt x="37799" y="5684"/>
                  </a:moveTo>
                  <a:lnTo>
                    <a:pt x="35516" y="13924"/>
                  </a:lnTo>
                  <a:cubicBezTo>
                    <a:pt x="35516" y="13924"/>
                    <a:pt x="35493" y="13901"/>
                    <a:pt x="35402" y="13878"/>
                  </a:cubicBezTo>
                  <a:cubicBezTo>
                    <a:pt x="34580" y="13559"/>
                    <a:pt x="33667" y="13307"/>
                    <a:pt x="32686" y="13079"/>
                  </a:cubicBezTo>
                  <a:cubicBezTo>
                    <a:pt x="32663" y="13079"/>
                    <a:pt x="32663" y="13079"/>
                    <a:pt x="32640" y="13034"/>
                  </a:cubicBezTo>
                  <a:cubicBezTo>
                    <a:pt x="29376" y="12303"/>
                    <a:pt x="25336" y="12052"/>
                    <a:pt x="21273" y="12075"/>
                  </a:cubicBezTo>
                  <a:cubicBezTo>
                    <a:pt x="19516" y="12075"/>
                    <a:pt x="17735" y="12121"/>
                    <a:pt x="16023" y="12212"/>
                  </a:cubicBezTo>
                  <a:cubicBezTo>
                    <a:pt x="8468" y="12577"/>
                    <a:pt x="1940" y="13559"/>
                    <a:pt x="1598" y="13604"/>
                  </a:cubicBezTo>
                  <a:lnTo>
                    <a:pt x="1598" y="13604"/>
                  </a:lnTo>
                  <a:lnTo>
                    <a:pt x="0" y="6232"/>
                  </a:lnTo>
                  <a:cubicBezTo>
                    <a:pt x="20703" y="0"/>
                    <a:pt x="37799" y="5684"/>
                    <a:pt x="37799" y="5684"/>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6"/>
            <p:cNvSpPr/>
            <p:nvPr/>
          </p:nvSpPr>
          <p:spPr>
            <a:xfrm>
              <a:off x="8685200" y="2710275"/>
              <a:ext cx="848550" cy="85600"/>
            </a:xfrm>
            <a:custGeom>
              <a:avLst/>
              <a:gdLst/>
              <a:ahLst/>
              <a:cxnLst/>
              <a:rect l="l" t="t" r="r" b="b"/>
              <a:pathLst>
                <a:path w="33942" h="3424" extrusionOk="0">
                  <a:moveTo>
                    <a:pt x="33941" y="2808"/>
                  </a:moveTo>
                  <a:cubicBezTo>
                    <a:pt x="30152" y="3241"/>
                    <a:pt x="25747" y="3424"/>
                    <a:pt x="21387" y="3424"/>
                  </a:cubicBezTo>
                  <a:lnTo>
                    <a:pt x="21136" y="3424"/>
                  </a:lnTo>
                  <a:lnTo>
                    <a:pt x="19630" y="3424"/>
                  </a:lnTo>
                  <a:lnTo>
                    <a:pt x="19584" y="3424"/>
                  </a:lnTo>
                  <a:cubicBezTo>
                    <a:pt x="17986" y="3424"/>
                    <a:pt x="16434" y="3378"/>
                    <a:pt x="14882" y="3333"/>
                  </a:cubicBezTo>
                  <a:lnTo>
                    <a:pt x="14791" y="3333"/>
                  </a:lnTo>
                  <a:cubicBezTo>
                    <a:pt x="14426" y="3333"/>
                    <a:pt x="14060" y="3310"/>
                    <a:pt x="13695" y="3310"/>
                  </a:cubicBezTo>
                  <a:lnTo>
                    <a:pt x="13398" y="3310"/>
                  </a:lnTo>
                  <a:cubicBezTo>
                    <a:pt x="13170" y="3310"/>
                    <a:pt x="12942" y="3264"/>
                    <a:pt x="12714" y="3264"/>
                  </a:cubicBezTo>
                  <a:cubicBezTo>
                    <a:pt x="5524" y="3013"/>
                    <a:pt x="0" y="2534"/>
                    <a:pt x="0" y="2534"/>
                  </a:cubicBezTo>
                  <a:lnTo>
                    <a:pt x="0" y="2534"/>
                  </a:lnTo>
                  <a:cubicBezTo>
                    <a:pt x="9427" y="0"/>
                    <a:pt x="17690" y="0"/>
                    <a:pt x="23693" y="685"/>
                  </a:cubicBezTo>
                  <a:cubicBezTo>
                    <a:pt x="26318" y="959"/>
                    <a:pt x="28532" y="1392"/>
                    <a:pt x="30198" y="1780"/>
                  </a:cubicBezTo>
                  <a:cubicBezTo>
                    <a:pt x="30495" y="1849"/>
                    <a:pt x="30769" y="1940"/>
                    <a:pt x="31042" y="1986"/>
                  </a:cubicBezTo>
                  <a:cubicBezTo>
                    <a:pt x="31065" y="1986"/>
                    <a:pt x="31065" y="1986"/>
                    <a:pt x="31088" y="2009"/>
                  </a:cubicBezTo>
                  <a:cubicBezTo>
                    <a:pt x="32549" y="2397"/>
                    <a:pt x="33485" y="2693"/>
                    <a:pt x="33804" y="2808"/>
                  </a:cubicBezTo>
                  <a:cubicBezTo>
                    <a:pt x="33918" y="2785"/>
                    <a:pt x="33941" y="2808"/>
                    <a:pt x="33941" y="2808"/>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6"/>
            <p:cNvSpPr/>
            <p:nvPr/>
          </p:nvSpPr>
          <p:spPr>
            <a:xfrm>
              <a:off x="9004750" y="2723400"/>
              <a:ext cx="223700" cy="73625"/>
            </a:xfrm>
            <a:custGeom>
              <a:avLst/>
              <a:gdLst/>
              <a:ahLst/>
              <a:cxnLst/>
              <a:rect l="l" t="t" r="r" b="b"/>
              <a:pathLst>
                <a:path w="8948" h="2945" extrusionOk="0">
                  <a:moveTo>
                    <a:pt x="8948" y="1119"/>
                  </a:moveTo>
                  <a:lnTo>
                    <a:pt x="8605" y="2899"/>
                  </a:lnTo>
                  <a:lnTo>
                    <a:pt x="8605" y="2945"/>
                  </a:lnTo>
                  <a:lnTo>
                    <a:pt x="8605" y="2945"/>
                  </a:lnTo>
                  <a:cubicBezTo>
                    <a:pt x="8582" y="2945"/>
                    <a:pt x="8514" y="2922"/>
                    <a:pt x="8377" y="2899"/>
                  </a:cubicBezTo>
                  <a:cubicBezTo>
                    <a:pt x="7555" y="2693"/>
                    <a:pt x="4634" y="2146"/>
                    <a:pt x="959" y="2785"/>
                  </a:cubicBezTo>
                  <a:cubicBezTo>
                    <a:pt x="639" y="2830"/>
                    <a:pt x="343" y="2899"/>
                    <a:pt x="0" y="2945"/>
                  </a:cubicBezTo>
                  <a:lnTo>
                    <a:pt x="0" y="2716"/>
                  </a:lnTo>
                  <a:lnTo>
                    <a:pt x="0" y="1119"/>
                  </a:lnTo>
                  <a:cubicBezTo>
                    <a:pt x="0" y="1119"/>
                    <a:pt x="639" y="822"/>
                    <a:pt x="1712" y="571"/>
                  </a:cubicBezTo>
                  <a:cubicBezTo>
                    <a:pt x="3013" y="251"/>
                    <a:pt x="4930" y="0"/>
                    <a:pt x="6962" y="434"/>
                  </a:cubicBezTo>
                  <a:cubicBezTo>
                    <a:pt x="7578" y="571"/>
                    <a:pt x="8263" y="776"/>
                    <a:pt x="8948" y="1119"/>
                  </a:cubicBezTo>
                  <a:close/>
                </a:path>
              </a:pathLst>
            </a:custGeom>
            <a:solidFill>
              <a:srgbClr val="BAC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6"/>
            <p:cNvSpPr/>
            <p:nvPr/>
          </p:nvSpPr>
          <p:spPr>
            <a:xfrm>
              <a:off x="9005325" y="2762200"/>
              <a:ext cx="214575" cy="46250"/>
            </a:xfrm>
            <a:custGeom>
              <a:avLst/>
              <a:gdLst/>
              <a:ahLst/>
              <a:cxnLst/>
              <a:rect l="l" t="t" r="r" b="b"/>
              <a:pathLst>
                <a:path w="8583" h="1850" extrusionOk="0">
                  <a:moveTo>
                    <a:pt x="8582" y="1370"/>
                  </a:moveTo>
                  <a:cubicBezTo>
                    <a:pt x="8240" y="1461"/>
                    <a:pt x="7875" y="1529"/>
                    <a:pt x="7532" y="1598"/>
                  </a:cubicBezTo>
                  <a:cubicBezTo>
                    <a:pt x="6962" y="1689"/>
                    <a:pt x="6391" y="1758"/>
                    <a:pt x="5820" y="1803"/>
                  </a:cubicBezTo>
                  <a:cubicBezTo>
                    <a:pt x="4816" y="1849"/>
                    <a:pt x="3835" y="1849"/>
                    <a:pt x="3013" y="1803"/>
                  </a:cubicBezTo>
                  <a:cubicBezTo>
                    <a:pt x="2260" y="1735"/>
                    <a:pt x="1598" y="1644"/>
                    <a:pt x="1073" y="1552"/>
                  </a:cubicBezTo>
                  <a:cubicBezTo>
                    <a:pt x="388" y="1438"/>
                    <a:pt x="0" y="1370"/>
                    <a:pt x="0" y="1370"/>
                  </a:cubicBezTo>
                  <a:cubicBezTo>
                    <a:pt x="228" y="1301"/>
                    <a:pt x="457" y="1233"/>
                    <a:pt x="685" y="1164"/>
                  </a:cubicBezTo>
                  <a:cubicBezTo>
                    <a:pt x="5067" y="0"/>
                    <a:pt x="7875" y="1050"/>
                    <a:pt x="8491" y="1301"/>
                  </a:cubicBezTo>
                  <a:cubicBezTo>
                    <a:pt x="8537" y="1347"/>
                    <a:pt x="8559" y="1370"/>
                    <a:pt x="8582" y="1370"/>
                  </a:cubicBezTo>
                  <a:close/>
                </a:path>
              </a:pathLst>
            </a:custGeom>
            <a:solidFill>
              <a:srgbClr val="737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6"/>
            <p:cNvSpPr/>
            <p:nvPr/>
          </p:nvSpPr>
          <p:spPr>
            <a:xfrm>
              <a:off x="9031000" y="2785025"/>
              <a:ext cx="162075" cy="533550"/>
            </a:xfrm>
            <a:custGeom>
              <a:avLst/>
              <a:gdLst/>
              <a:ahLst/>
              <a:cxnLst/>
              <a:rect l="l" t="t" r="r" b="b"/>
              <a:pathLst>
                <a:path w="6483" h="21342" extrusionOk="0">
                  <a:moveTo>
                    <a:pt x="6483" y="616"/>
                  </a:moveTo>
                  <a:lnTo>
                    <a:pt x="6483" y="685"/>
                  </a:lnTo>
                  <a:lnTo>
                    <a:pt x="6414" y="1598"/>
                  </a:lnTo>
                  <a:lnTo>
                    <a:pt x="6300" y="3470"/>
                  </a:lnTo>
                  <a:lnTo>
                    <a:pt x="5227" y="21342"/>
                  </a:lnTo>
                  <a:lnTo>
                    <a:pt x="1347" y="21342"/>
                  </a:lnTo>
                  <a:lnTo>
                    <a:pt x="206" y="3561"/>
                  </a:lnTo>
                  <a:lnTo>
                    <a:pt x="91" y="1826"/>
                  </a:lnTo>
                  <a:lnTo>
                    <a:pt x="0" y="639"/>
                  </a:lnTo>
                  <a:lnTo>
                    <a:pt x="0" y="639"/>
                  </a:lnTo>
                  <a:cubicBezTo>
                    <a:pt x="46" y="616"/>
                    <a:pt x="91" y="616"/>
                    <a:pt x="137" y="594"/>
                  </a:cubicBezTo>
                  <a:cubicBezTo>
                    <a:pt x="320" y="548"/>
                    <a:pt x="616" y="434"/>
                    <a:pt x="1050" y="320"/>
                  </a:cubicBezTo>
                  <a:cubicBezTo>
                    <a:pt x="1712" y="137"/>
                    <a:pt x="2648" y="0"/>
                    <a:pt x="3766" y="46"/>
                  </a:cubicBezTo>
                  <a:lnTo>
                    <a:pt x="3812" y="46"/>
                  </a:lnTo>
                  <a:cubicBezTo>
                    <a:pt x="4451" y="69"/>
                    <a:pt x="5113" y="206"/>
                    <a:pt x="5798" y="388"/>
                  </a:cubicBezTo>
                  <a:lnTo>
                    <a:pt x="6049" y="480"/>
                  </a:lnTo>
                  <a:cubicBezTo>
                    <a:pt x="6140" y="502"/>
                    <a:pt x="6186" y="525"/>
                    <a:pt x="6277" y="525"/>
                  </a:cubicBezTo>
                  <a:cubicBezTo>
                    <a:pt x="6414" y="594"/>
                    <a:pt x="6483" y="616"/>
                    <a:pt x="6483" y="6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6"/>
            <p:cNvSpPr/>
            <p:nvPr/>
          </p:nvSpPr>
          <p:spPr>
            <a:xfrm>
              <a:off x="9031000" y="2785025"/>
              <a:ext cx="162075" cy="46250"/>
            </a:xfrm>
            <a:custGeom>
              <a:avLst/>
              <a:gdLst/>
              <a:ahLst/>
              <a:cxnLst/>
              <a:rect l="l" t="t" r="r" b="b"/>
              <a:pathLst>
                <a:path w="6483" h="1850" extrusionOk="0">
                  <a:moveTo>
                    <a:pt x="6483" y="616"/>
                  </a:moveTo>
                  <a:lnTo>
                    <a:pt x="6483" y="685"/>
                  </a:lnTo>
                  <a:lnTo>
                    <a:pt x="6414" y="1598"/>
                  </a:lnTo>
                  <a:lnTo>
                    <a:pt x="6414" y="1598"/>
                  </a:lnTo>
                  <a:cubicBezTo>
                    <a:pt x="5843" y="1256"/>
                    <a:pt x="5273" y="1027"/>
                    <a:pt x="4771" y="890"/>
                  </a:cubicBezTo>
                  <a:cubicBezTo>
                    <a:pt x="3675" y="594"/>
                    <a:pt x="2716" y="639"/>
                    <a:pt x="1963" y="890"/>
                  </a:cubicBezTo>
                  <a:cubicBezTo>
                    <a:pt x="913" y="1164"/>
                    <a:pt x="228" y="1712"/>
                    <a:pt x="91" y="1826"/>
                  </a:cubicBezTo>
                  <a:lnTo>
                    <a:pt x="46" y="1849"/>
                  </a:lnTo>
                  <a:lnTo>
                    <a:pt x="0" y="662"/>
                  </a:lnTo>
                  <a:lnTo>
                    <a:pt x="0" y="662"/>
                  </a:lnTo>
                  <a:cubicBezTo>
                    <a:pt x="46" y="616"/>
                    <a:pt x="91" y="616"/>
                    <a:pt x="137" y="594"/>
                  </a:cubicBezTo>
                  <a:cubicBezTo>
                    <a:pt x="434" y="480"/>
                    <a:pt x="708" y="388"/>
                    <a:pt x="1004" y="320"/>
                  </a:cubicBezTo>
                  <a:cubicBezTo>
                    <a:pt x="1963" y="46"/>
                    <a:pt x="2945" y="0"/>
                    <a:pt x="3766" y="46"/>
                  </a:cubicBezTo>
                  <a:lnTo>
                    <a:pt x="3812" y="46"/>
                  </a:lnTo>
                  <a:cubicBezTo>
                    <a:pt x="4611" y="114"/>
                    <a:pt x="5296" y="251"/>
                    <a:pt x="5752" y="388"/>
                  </a:cubicBezTo>
                  <a:cubicBezTo>
                    <a:pt x="5958" y="457"/>
                    <a:pt x="6140" y="502"/>
                    <a:pt x="6254" y="548"/>
                  </a:cubicBezTo>
                  <a:cubicBezTo>
                    <a:pt x="6414" y="594"/>
                    <a:pt x="6483" y="616"/>
                    <a:pt x="6483" y="616"/>
                  </a:cubicBezTo>
                  <a:close/>
                </a:path>
              </a:pathLst>
            </a:custGeom>
            <a:solidFill>
              <a:srgbClr val="8A8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6"/>
            <p:cNvSpPr/>
            <p:nvPr/>
          </p:nvSpPr>
          <p:spPr>
            <a:xfrm>
              <a:off x="9064650" y="3302000"/>
              <a:ext cx="97050" cy="30850"/>
            </a:xfrm>
            <a:custGeom>
              <a:avLst/>
              <a:gdLst/>
              <a:ahLst/>
              <a:cxnLst/>
              <a:rect l="l" t="t" r="r" b="b"/>
              <a:pathLst>
                <a:path w="3882" h="1234" extrusionOk="0">
                  <a:moveTo>
                    <a:pt x="1" y="708"/>
                  </a:moveTo>
                  <a:cubicBezTo>
                    <a:pt x="1" y="708"/>
                    <a:pt x="1941" y="1"/>
                    <a:pt x="3881" y="708"/>
                  </a:cubicBezTo>
                  <a:cubicBezTo>
                    <a:pt x="3881" y="708"/>
                    <a:pt x="2352" y="1233"/>
                    <a:pt x="1" y="7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6"/>
            <p:cNvSpPr/>
            <p:nvPr/>
          </p:nvSpPr>
          <p:spPr>
            <a:xfrm>
              <a:off x="8990475" y="2899150"/>
              <a:ext cx="74200" cy="150675"/>
            </a:xfrm>
            <a:custGeom>
              <a:avLst/>
              <a:gdLst/>
              <a:ahLst/>
              <a:cxnLst/>
              <a:rect l="l" t="t" r="r" b="b"/>
              <a:pathLst>
                <a:path w="2968" h="6027" extrusionOk="0">
                  <a:moveTo>
                    <a:pt x="1667" y="0"/>
                  </a:moveTo>
                  <a:cubicBezTo>
                    <a:pt x="1667" y="0"/>
                    <a:pt x="1" y="1370"/>
                    <a:pt x="708" y="6026"/>
                  </a:cubicBezTo>
                  <a:cubicBezTo>
                    <a:pt x="708" y="6026"/>
                    <a:pt x="2968" y="2968"/>
                    <a:pt x="1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6"/>
            <p:cNvSpPr/>
            <p:nvPr/>
          </p:nvSpPr>
          <p:spPr>
            <a:xfrm>
              <a:off x="8252650" y="2948225"/>
              <a:ext cx="119850" cy="128400"/>
            </a:xfrm>
            <a:custGeom>
              <a:avLst/>
              <a:gdLst/>
              <a:ahLst/>
              <a:cxnLst/>
              <a:rect l="l" t="t" r="r" b="b"/>
              <a:pathLst>
                <a:path w="4794" h="5136" extrusionOk="0">
                  <a:moveTo>
                    <a:pt x="0" y="662"/>
                  </a:moveTo>
                  <a:lnTo>
                    <a:pt x="1370" y="0"/>
                  </a:lnTo>
                  <a:cubicBezTo>
                    <a:pt x="1370" y="0"/>
                    <a:pt x="4474" y="1096"/>
                    <a:pt x="4794" y="4542"/>
                  </a:cubicBezTo>
                  <a:lnTo>
                    <a:pt x="4223" y="5136"/>
                  </a:lnTo>
                  <a:cubicBezTo>
                    <a:pt x="4223" y="5113"/>
                    <a:pt x="4109" y="1940"/>
                    <a:pt x="0" y="6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6"/>
            <p:cNvSpPr/>
            <p:nvPr/>
          </p:nvSpPr>
          <p:spPr>
            <a:xfrm>
              <a:off x="8247525" y="2964775"/>
              <a:ext cx="110725" cy="111300"/>
            </a:xfrm>
            <a:custGeom>
              <a:avLst/>
              <a:gdLst/>
              <a:ahLst/>
              <a:cxnLst/>
              <a:rect l="l" t="t" r="r" b="b"/>
              <a:pathLst>
                <a:path w="4429" h="4452" extrusionOk="0">
                  <a:moveTo>
                    <a:pt x="205" y="0"/>
                  </a:moveTo>
                  <a:cubicBezTo>
                    <a:pt x="205" y="0"/>
                    <a:pt x="0" y="2830"/>
                    <a:pt x="4428" y="4451"/>
                  </a:cubicBezTo>
                  <a:cubicBezTo>
                    <a:pt x="4428" y="4451"/>
                    <a:pt x="4200" y="662"/>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6"/>
            <p:cNvSpPr/>
            <p:nvPr/>
          </p:nvSpPr>
          <p:spPr>
            <a:xfrm>
              <a:off x="8212125" y="3084600"/>
              <a:ext cx="155250" cy="78200"/>
            </a:xfrm>
            <a:custGeom>
              <a:avLst/>
              <a:gdLst/>
              <a:ahLst/>
              <a:cxnLst/>
              <a:rect l="l" t="t" r="r" b="b"/>
              <a:pathLst>
                <a:path w="6210" h="3128" extrusionOk="0">
                  <a:moveTo>
                    <a:pt x="183" y="3127"/>
                  </a:moveTo>
                  <a:lnTo>
                    <a:pt x="1" y="1644"/>
                  </a:lnTo>
                  <a:cubicBezTo>
                    <a:pt x="1" y="1644"/>
                    <a:pt x="2854" y="0"/>
                    <a:pt x="6072" y="1644"/>
                  </a:cubicBezTo>
                  <a:lnTo>
                    <a:pt x="6209" y="3127"/>
                  </a:lnTo>
                  <a:cubicBezTo>
                    <a:pt x="6209" y="3127"/>
                    <a:pt x="3470" y="2283"/>
                    <a:pt x="183" y="31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6"/>
            <p:cNvSpPr/>
            <p:nvPr/>
          </p:nvSpPr>
          <p:spPr>
            <a:xfrm>
              <a:off x="8216700" y="3129100"/>
              <a:ext cx="151800" cy="55375"/>
            </a:xfrm>
            <a:custGeom>
              <a:avLst/>
              <a:gdLst/>
              <a:ahLst/>
              <a:cxnLst/>
              <a:rect l="l" t="t" r="r" b="b"/>
              <a:pathLst>
                <a:path w="6072" h="2215" extrusionOk="0">
                  <a:moveTo>
                    <a:pt x="0" y="1347"/>
                  </a:moveTo>
                  <a:cubicBezTo>
                    <a:pt x="0" y="1347"/>
                    <a:pt x="3219" y="2215"/>
                    <a:pt x="6072" y="1347"/>
                  </a:cubicBezTo>
                  <a:cubicBezTo>
                    <a:pt x="6026" y="1347"/>
                    <a:pt x="3607" y="1"/>
                    <a:pt x="0" y="13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6"/>
            <p:cNvSpPr/>
            <p:nvPr/>
          </p:nvSpPr>
          <p:spPr>
            <a:xfrm>
              <a:off x="8236100" y="3139950"/>
              <a:ext cx="164925" cy="706475"/>
            </a:xfrm>
            <a:custGeom>
              <a:avLst/>
              <a:gdLst/>
              <a:ahLst/>
              <a:cxnLst/>
              <a:rect l="l" t="t" r="r" b="b"/>
              <a:pathLst>
                <a:path w="6597" h="28259" extrusionOk="0">
                  <a:moveTo>
                    <a:pt x="3196" y="28258"/>
                  </a:moveTo>
                  <a:lnTo>
                    <a:pt x="0" y="1050"/>
                  </a:lnTo>
                  <a:cubicBezTo>
                    <a:pt x="0" y="1050"/>
                    <a:pt x="1667" y="0"/>
                    <a:pt x="4543" y="1028"/>
                  </a:cubicBezTo>
                  <a:lnTo>
                    <a:pt x="6597" y="28144"/>
                  </a:lnTo>
                  <a:cubicBezTo>
                    <a:pt x="6597" y="28167"/>
                    <a:pt x="4976" y="27893"/>
                    <a:pt x="3196" y="282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6"/>
            <p:cNvSpPr/>
            <p:nvPr/>
          </p:nvSpPr>
          <p:spPr>
            <a:xfrm>
              <a:off x="8236100" y="3122250"/>
              <a:ext cx="114725" cy="69075"/>
            </a:xfrm>
            <a:custGeom>
              <a:avLst/>
              <a:gdLst/>
              <a:ahLst/>
              <a:cxnLst/>
              <a:rect l="l" t="t" r="r" b="b"/>
              <a:pathLst>
                <a:path w="4589" h="2763" extrusionOk="0">
                  <a:moveTo>
                    <a:pt x="160" y="2763"/>
                  </a:moveTo>
                  <a:cubicBezTo>
                    <a:pt x="160" y="2763"/>
                    <a:pt x="1370" y="1"/>
                    <a:pt x="4588" y="2580"/>
                  </a:cubicBezTo>
                  <a:lnTo>
                    <a:pt x="4543" y="1781"/>
                  </a:lnTo>
                  <a:cubicBezTo>
                    <a:pt x="4543" y="1781"/>
                    <a:pt x="2078" y="686"/>
                    <a:pt x="0" y="1804"/>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6"/>
            <p:cNvSpPr/>
            <p:nvPr/>
          </p:nvSpPr>
          <p:spPr>
            <a:xfrm>
              <a:off x="8206425" y="2979600"/>
              <a:ext cx="144975" cy="138700"/>
            </a:xfrm>
            <a:custGeom>
              <a:avLst/>
              <a:gdLst/>
              <a:ahLst/>
              <a:cxnLst/>
              <a:rect l="l" t="t" r="r" b="b"/>
              <a:pathLst>
                <a:path w="5799" h="5548" extrusionOk="0">
                  <a:moveTo>
                    <a:pt x="936" y="5547"/>
                  </a:moveTo>
                  <a:cubicBezTo>
                    <a:pt x="936" y="5547"/>
                    <a:pt x="1" y="777"/>
                    <a:pt x="2557" y="1"/>
                  </a:cubicBezTo>
                  <a:cubicBezTo>
                    <a:pt x="2557" y="1"/>
                    <a:pt x="5045" y="366"/>
                    <a:pt x="5798" y="3333"/>
                  </a:cubicBezTo>
                  <a:cubicBezTo>
                    <a:pt x="5798" y="3333"/>
                    <a:pt x="5045" y="3493"/>
                    <a:pt x="5501" y="5547"/>
                  </a:cubicBezTo>
                  <a:cubicBezTo>
                    <a:pt x="5501" y="5547"/>
                    <a:pt x="3082" y="4703"/>
                    <a:pt x="936" y="55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6"/>
            <p:cNvSpPr/>
            <p:nvPr/>
          </p:nvSpPr>
          <p:spPr>
            <a:xfrm>
              <a:off x="8246375" y="2979600"/>
              <a:ext cx="103875" cy="91325"/>
            </a:xfrm>
            <a:custGeom>
              <a:avLst/>
              <a:gdLst/>
              <a:ahLst/>
              <a:cxnLst/>
              <a:rect l="l" t="t" r="r" b="b"/>
              <a:pathLst>
                <a:path w="4155" h="3653" extrusionOk="0">
                  <a:moveTo>
                    <a:pt x="0" y="663"/>
                  </a:moveTo>
                  <a:cubicBezTo>
                    <a:pt x="0" y="663"/>
                    <a:pt x="3675" y="275"/>
                    <a:pt x="3881" y="3653"/>
                  </a:cubicBezTo>
                  <a:lnTo>
                    <a:pt x="4155" y="3379"/>
                  </a:lnTo>
                  <a:cubicBezTo>
                    <a:pt x="4155" y="3379"/>
                    <a:pt x="3881" y="571"/>
                    <a:pt x="936" y="23"/>
                  </a:cubicBezTo>
                  <a:cubicBezTo>
                    <a:pt x="959" y="23"/>
                    <a:pt x="525" y="1"/>
                    <a:pt x="0" y="66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6"/>
            <p:cNvSpPr/>
            <p:nvPr/>
          </p:nvSpPr>
          <p:spPr>
            <a:xfrm>
              <a:off x="8306850" y="2927675"/>
              <a:ext cx="736725" cy="111875"/>
            </a:xfrm>
            <a:custGeom>
              <a:avLst/>
              <a:gdLst/>
              <a:ahLst/>
              <a:cxnLst/>
              <a:rect l="l" t="t" r="r" b="b"/>
              <a:pathLst>
                <a:path w="29469" h="4475" extrusionOk="0">
                  <a:moveTo>
                    <a:pt x="2489" y="4474"/>
                  </a:moveTo>
                  <a:lnTo>
                    <a:pt x="28167" y="4474"/>
                  </a:lnTo>
                  <a:cubicBezTo>
                    <a:pt x="28167" y="4474"/>
                    <a:pt x="29468" y="2740"/>
                    <a:pt x="28966" y="1"/>
                  </a:cubicBezTo>
                  <a:lnTo>
                    <a:pt x="1" y="1233"/>
                  </a:lnTo>
                  <a:cubicBezTo>
                    <a:pt x="1" y="1210"/>
                    <a:pt x="1964" y="2192"/>
                    <a:pt x="2489" y="44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6"/>
            <p:cNvSpPr/>
            <p:nvPr/>
          </p:nvSpPr>
          <p:spPr>
            <a:xfrm>
              <a:off x="8999600" y="2927675"/>
              <a:ext cx="51950" cy="111875"/>
            </a:xfrm>
            <a:custGeom>
              <a:avLst/>
              <a:gdLst/>
              <a:ahLst/>
              <a:cxnLst/>
              <a:rect l="l" t="t" r="r" b="b"/>
              <a:pathLst>
                <a:path w="2078" h="4475" extrusionOk="0">
                  <a:moveTo>
                    <a:pt x="320" y="23"/>
                  </a:moveTo>
                  <a:cubicBezTo>
                    <a:pt x="320" y="23"/>
                    <a:pt x="2078" y="2032"/>
                    <a:pt x="1" y="4474"/>
                  </a:cubicBezTo>
                  <a:lnTo>
                    <a:pt x="457" y="4474"/>
                  </a:lnTo>
                  <a:cubicBezTo>
                    <a:pt x="457" y="4474"/>
                    <a:pt x="1850" y="3013"/>
                    <a:pt x="1256"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6"/>
            <p:cNvSpPr/>
            <p:nvPr/>
          </p:nvSpPr>
          <p:spPr>
            <a:xfrm>
              <a:off x="8212125" y="3729400"/>
              <a:ext cx="597475" cy="436575"/>
            </a:xfrm>
            <a:custGeom>
              <a:avLst/>
              <a:gdLst/>
              <a:ahLst/>
              <a:cxnLst/>
              <a:rect l="l" t="t" r="r" b="b"/>
              <a:pathLst>
                <a:path w="23899" h="17463" extrusionOk="0">
                  <a:moveTo>
                    <a:pt x="1" y="13582"/>
                  </a:moveTo>
                  <a:cubicBezTo>
                    <a:pt x="1" y="13582"/>
                    <a:pt x="1188" y="1"/>
                    <a:pt x="20064" y="800"/>
                  </a:cubicBezTo>
                  <a:lnTo>
                    <a:pt x="23899" y="3219"/>
                  </a:lnTo>
                  <a:cubicBezTo>
                    <a:pt x="23899" y="3219"/>
                    <a:pt x="13011" y="7237"/>
                    <a:pt x="2329" y="17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6"/>
            <p:cNvSpPr/>
            <p:nvPr/>
          </p:nvSpPr>
          <p:spPr>
            <a:xfrm>
              <a:off x="8270350" y="3810450"/>
              <a:ext cx="539250" cy="356100"/>
            </a:xfrm>
            <a:custGeom>
              <a:avLst/>
              <a:gdLst/>
              <a:ahLst/>
              <a:cxnLst/>
              <a:rect l="l" t="t" r="r" b="b"/>
              <a:pathLst>
                <a:path w="21570" h="14244" extrusionOk="0">
                  <a:moveTo>
                    <a:pt x="0" y="14243"/>
                  </a:moveTo>
                  <a:cubicBezTo>
                    <a:pt x="0" y="14243"/>
                    <a:pt x="12280" y="11527"/>
                    <a:pt x="21570" y="0"/>
                  </a:cubicBezTo>
                  <a:cubicBezTo>
                    <a:pt x="21570" y="0"/>
                    <a:pt x="8696" y="3812"/>
                    <a:pt x="0" y="14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6"/>
            <p:cNvSpPr/>
            <p:nvPr/>
          </p:nvSpPr>
          <p:spPr>
            <a:xfrm>
              <a:off x="8303425" y="3833275"/>
              <a:ext cx="471375" cy="313300"/>
            </a:xfrm>
            <a:custGeom>
              <a:avLst/>
              <a:gdLst/>
              <a:ahLst/>
              <a:cxnLst/>
              <a:rect l="l" t="t" r="r" b="b"/>
              <a:pathLst>
                <a:path w="18855" h="12532" extrusionOk="0">
                  <a:moveTo>
                    <a:pt x="18855" y="0"/>
                  </a:moveTo>
                  <a:cubicBezTo>
                    <a:pt x="10752" y="10089"/>
                    <a:pt x="1" y="12531"/>
                    <a:pt x="1" y="12531"/>
                  </a:cubicBezTo>
                  <a:cubicBezTo>
                    <a:pt x="138" y="12371"/>
                    <a:pt x="275" y="12212"/>
                    <a:pt x="435" y="12052"/>
                  </a:cubicBezTo>
                  <a:cubicBezTo>
                    <a:pt x="6780" y="4748"/>
                    <a:pt x="15385" y="1096"/>
                    <a:pt x="18056" y="274"/>
                  </a:cubicBezTo>
                  <a:cubicBezTo>
                    <a:pt x="18581" y="91"/>
                    <a:pt x="18855" y="0"/>
                    <a:pt x="18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6"/>
            <p:cNvSpPr/>
            <p:nvPr/>
          </p:nvSpPr>
          <p:spPr>
            <a:xfrm>
              <a:off x="8313125" y="3840125"/>
              <a:ext cx="441125" cy="294450"/>
            </a:xfrm>
            <a:custGeom>
              <a:avLst/>
              <a:gdLst/>
              <a:ahLst/>
              <a:cxnLst/>
              <a:rect l="l" t="t" r="r" b="b"/>
              <a:pathLst>
                <a:path w="17645" h="11778" extrusionOk="0">
                  <a:moveTo>
                    <a:pt x="17645" y="0"/>
                  </a:moveTo>
                  <a:cubicBezTo>
                    <a:pt x="10889" y="8057"/>
                    <a:pt x="2512" y="11139"/>
                    <a:pt x="1" y="11778"/>
                  </a:cubicBezTo>
                  <a:cubicBezTo>
                    <a:pt x="6369" y="4474"/>
                    <a:pt x="14951" y="822"/>
                    <a:pt x="17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6"/>
            <p:cNvSpPr/>
            <p:nvPr/>
          </p:nvSpPr>
          <p:spPr>
            <a:xfrm>
              <a:off x="8212125" y="3749375"/>
              <a:ext cx="501625" cy="319575"/>
            </a:xfrm>
            <a:custGeom>
              <a:avLst/>
              <a:gdLst/>
              <a:ahLst/>
              <a:cxnLst/>
              <a:rect l="l" t="t" r="r" b="b"/>
              <a:pathLst>
                <a:path w="20065" h="12783" extrusionOk="0">
                  <a:moveTo>
                    <a:pt x="1" y="12783"/>
                  </a:moveTo>
                  <a:cubicBezTo>
                    <a:pt x="1" y="12783"/>
                    <a:pt x="5137" y="2968"/>
                    <a:pt x="20064" y="1"/>
                  </a:cubicBezTo>
                  <a:cubicBezTo>
                    <a:pt x="20064" y="24"/>
                    <a:pt x="7008" y="2078"/>
                    <a:pt x="1" y="127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6"/>
            <p:cNvSpPr/>
            <p:nvPr/>
          </p:nvSpPr>
          <p:spPr>
            <a:xfrm>
              <a:off x="8450075" y="3926850"/>
              <a:ext cx="151250" cy="96450"/>
            </a:xfrm>
            <a:custGeom>
              <a:avLst/>
              <a:gdLst/>
              <a:ahLst/>
              <a:cxnLst/>
              <a:rect l="l" t="t" r="r" b="b"/>
              <a:pathLst>
                <a:path w="6050" h="3858" extrusionOk="0">
                  <a:moveTo>
                    <a:pt x="1" y="3858"/>
                  </a:moveTo>
                  <a:cubicBezTo>
                    <a:pt x="1" y="3858"/>
                    <a:pt x="1690" y="1028"/>
                    <a:pt x="6027" y="0"/>
                  </a:cubicBezTo>
                  <a:cubicBezTo>
                    <a:pt x="6050" y="0"/>
                    <a:pt x="3836" y="3036"/>
                    <a:pt x="1" y="38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6"/>
            <p:cNvSpPr/>
            <p:nvPr/>
          </p:nvSpPr>
          <p:spPr>
            <a:xfrm>
              <a:off x="8483175" y="3962800"/>
              <a:ext cx="125575" cy="79900"/>
            </a:xfrm>
            <a:custGeom>
              <a:avLst/>
              <a:gdLst/>
              <a:ahLst/>
              <a:cxnLst/>
              <a:rect l="l" t="t" r="r" b="b"/>
              <a:pathLst>
                <a:path w="5023" h="3196" extrusionOk="0">
                  <a:moveTo>
                    <a:pt x="1" y="3196"/>
                  </a:moveTo>
                  <a:cubicBezTo>
                    <a:pt x="1" y="3196"/>
                    <a:pt x="1621" y="1050"/>
                    <a:pt x="5022" y="0"/>
                  </a:cubicBezTo>
                  <a:cubicBezTo>
                    <a:pt x="5022" y="0"/>
                    <a:pt x="3311" y="2420"/>
                    <a:pt x="1" y="31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6"/>
            <p:cNvSpPr/>
            <p:nvPr/>
          </p:nvSpPr>
          <p:spPr>
            <a:xfrm>
              <a:off x="8596750" y="3871500"/>
              <a:ext cx="115850" cy="74200"/>
            </a:xfrm>
            <a:custGeom>
              <a:avLst/>
              <a:gdLst/>
              <a:ahLst/>
              <a:cxnLst/>
              <a:rect l="l" t="t" r="r" b="b"/>
              <a:pathLst>
                <a:path w="4634" h="2968" extrusionOk="0">
                  <a:moveTo>
                    <a:pt x="0" y="2968"/>
                  </a:moveTo>
                  <a:cubicBezTo>
                    <a:pt x="0" y="2968"/>
                    <a:pt x="1392" y="845"/>
                    <a:pt x="4634" y="0"/>
                  </a:cubicBezTo>
                  <a:cubicBezTo>
                    <a:pt x="4611" y="0"/>
                    <a:pt x="3150" y="2397"/>
                    <a:pt x="0" y="29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6"/>
            <p:cNvSpPr/>
            <p:nvPr/>
          </p:nvSpPr>
          <p:spPr>
            <a:xfrm>
              <a:off x="8358775" y="4031850"/>
              <a:ext cx="110175" cy="69625"/>
            </a:xfrm>
            <a:custGeom>
              <a:avLst/>
              <a:gdLst/>
              <a:ahLst/>
              <a:cxnLst/>
              <a:rect l="l" t="t" r="r" b="b"/>
              <a:pathLst>
                <a:path w="4407" h="2785" extrusionOk="0">
                  <a:moveTo>
                    <a:pt x="1" y="2785"/>
                  </a:moveTo>
                  <a:cubicBezTo>
                    <a:pt x="1" y="2785"/>
                    <a:pt x="1256" y="799"/>
                    <a:pt x="4406" y="0"/>
                  </a:cubicBezTo>
                  <a:cubicBezTo>
                    <a:pt x="4406" y="0"/>
                    <a:pt x="3082" y="2283"/>
                    <a:pt x="1" y="27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6"/>
            <p:cNvSpPr/>
            <p:nvPr/>
          </p:nvSpPr>
          <p:spPr>
            <a:xfrm>
              <a:off x="8297725" y="3770500"/>
              <a:ext cx="129000" cy="94175"/>
            </a:xfrm>
            <a:custGeom>
              <a:avLst/>
              <a:gdLst/>
              <a:ahLst/>
              <a:cxnLst/>
              <a:rect l="l" t="t" r="r" b="b"/>
              <a:pathLst>
                <a:path w="5160" h="3767" extrusionOk="0">
                  <a:moveTo>
                    <a:pt x="1073" y="3767"/>
                  </a:moveTo>
                  <a:lnTo>
                    <a:pt x="1" y="2717"/>
                  </a:lnTo>
                  <a:cubicBezTo>
                    <a:pt x="1" y="2717"/>
                    <a:pt x="1302" y="229"/>
                    <a:pt x="4018" y="0"/>
                  </a:cubicBezTo>
                  <a:lnTo>
                    <a:pt x="5136" y="1119"/>
                  </a:lnTo>
                  <a:cubicBezTo>
                    <a:pt x="5159" y="1142"/>
                    <a:pt x="2740" y="2055"/>
                    <a:pt x="1073" y="3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6"/>
            <p:cNvSpPr/>
            <p:nvPr/>
          </p:nvSpPr>
          <p:spPr>
            <a:xfrm>
              <a:off x="8542525" y="3798450"/>
              <a:ext cx="137550" cy="91900"/>
            </a:xfrm>
            <a:custGeom>
              <a:avLst/>
              <a:gdLst/>
              <a:ahLst/>
              <a:cxnLst/>
              <a:rect l="l" t="t" r="r" b="b"/>
              <a:pathLst>
                <a:path w="5502" h="3676" extrusionOk="0">
                  <a:moveTo>
                    <a:pt x="2740" y="3676"/>
                  </a:moveTo>
                  <a:lnTo>
                    <a:pt x="5502" y="2375"/>
                  </a:lnTo>
                  <a:cubicBezTo>
                    <a:pt x="5502" y="2375"/>
                    <a:pt x="2511" y="1"/>
                    <a:pt x="1233" y="777"/>
                  </a:cubicBezTo>
                  <a:cubicBezTo>
                    <a:pt x="1" y="1576"/>
                    <a:pt x="2740" y="3676"/>
                    <a:pt x="2740" y="367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6"/>
            <p:cNvSpPr/>
            <p:nvPr/>
          </p:nvSpPr>
          <p:spPr>
            <a:xfrm>
              <a:off x="8498025" y="3761925"/>
              <a:ext cx="71350" cy="41125"/>
            </a:xfrm>
            <a:custGeom>
              <a:avLst/>
              <a:gdLst/>
              <a:ahLst/>
              <a:cxnLst/>
              <a:rect l="l" t="t" r="r" b="b"/>
              <a:pathLst>
                <a:path w="2854" h="1645" extrusionOk="0">
                  <a:moveTo>
                    <a:pt x="982" y="1644"/>
                  </a:moveTo>
                  <a:cubicBezTo>
                    <a:pt x="982" y="1644"/>
                    <a:pt x="0" y="1"/>
                    <a:pt x="2853" y="84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6"/>
            <p:cNvSpPr/>
            <p:nvPr/>
          </p:nvSpPr>
          <p:spPr>
            <a:xfrm>
              <a:off x="9008175" y="2899150"/>
              <a:ext cx="91875" cy="158075"/>
            </a:xfrm>
            <a:custGeom>
              <a:avLst/>
              <a:gdLst/>
              <a:ahLst/>
              <a:cxnLst/>
              <a:rect l="l" t="t" r="r" b="b"/>
              <a:pathLst>
                <a:path w="3675" h="6323" extrusionOk="0">
                  <a:moveTo>
                    <a:pt x="959" y="0"/>
                  </a:moveTo>
                  <a:cubicBezTo>
                    <a:pt x="959" y="0"/>
                    <a:pt x="2191" y="2511"/>
                    <a:pt x="0" y="6026"/>
                  </a:cubicBezTo>
                  <a:lnTo>
                    <a:pt x="1735" y="6323"/>
                  </a:lnTo>
                  <a:cubicBezTo>
                    <a:pt x="1735" y="6323"/>
                    <a:pt x="3675" y="3652"/>
                    <a:pt x="2465" y="0"/>
                  </a:cubicBezTo>
                  <a:lnTo>
                    <a:pt x="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6"/>
            <p:cNvSpPr/>
            <p:nvPr/>
          </p:nvSpPr>
          <p:spPr>
            <a:xfrm>
              <a:off x="9052100" y="2899150"/>
              <a:ext cx="52525" cy="176925"/>
            </a:xfrm>
            <a:custGeom>
              <a:avLst/>
              <a:gdLst/>
              <a:ahLst/>
              <a:cxnLst/>
              <a:rect l="l" t="t" r="r" b="b"/>
              <a:pathLst>
                <a:path w="2101" h="7077" extrusionOk="0">
                  <a:moveTo>
                    <a:pt x="92" y="7076"/>
                  </a:moveTo>
                  <a:cubicBezTo>
                    <a:pt x="92" y="7076"/>
                    <a:pt x="2101" y="3584"/>
                    <a:pt x="754" y="0"/>
                  </a:cubicBezTo>
                  <a:cubicBezTo>
                    <a:pt x="754" y="0"/>
                    <a:pt x="1895" y="3584"/>
                    <a:pt x="1" y="632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6"/>
            <p:cNvSpPr/>
            <p:nvPr/>
          </p:nvSpPr>
          <p:spPr>
            <a:xfrm>
              <a:off x="9159375" y="3062925"/>
              <a:ext cx="71925" cy="143825"/>
            </a:xfrm>
            <a:custGeom>
              <a:avLst/>
              <a:gdLst/>
              <a:ahLst/>
              <a:cxnLst/>
              <a:rect l="l" t="t" r="r" b="b"/>
              <a:pathLst>
                <a:path w="2877" h="5753" extrusionOk="0">
                  <a:moveTo>
                    <a:pt x="1279" y="0"/>
                  </a:moveTo>
                  <a:cubicBezTo>
                    <a:pt x="1279" y="0"/>
                    <a:pt x="2877" y="1301"/>
                    <a:pt x="2101" y="5752"/>
                  </a:cubicBezTo>
                  <a:cubicBezTo>
                    <a:pt x="2146" y="5752"/>
                    <a:pt x="1" y="2808"/>
                    <a:pt x="1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6"/>
            <p:cNvSpPr/>
            <p:nvPr/>
          </p:nvSpPr>
          <p:spPr>
            <a:xfrm>
              <a:off x="9832725" y="3110275"/>
              <a:ext cx="119300" cy="122150"/>
            </a:xfrm>
            <a:custGeom>
              <a:avLst/>
              <a:gdLst/>
              <a:ahLst/>
              <a:cxnLst/>
              <a:rect l="l" t="t" r="r" b="b"/>
              <a:pathLst>
                <a:path w="4772" h="4886" extrusionOk="0">
                  <a:moveTo>
                    <a:pt x="4771" y="617"/>
                  </a:moveTo>
                  <a:lnTo>
                    <a:pt x="3424" y="1"/>
                  </a:lnTo>
                  <a:cubicBezTo>
                    <a:pt x="3424" y="1"/>
                    <a:pt x="366" y="1028"/>
                    <a:pt x="1" y="4315"/>
                  </a:cubicBezTo>
                  <a:lnTo>
                    <a:pt x="549" y="4885"/>
                  </a:lnTo>
                  <a:cubicBezTo>
                    <a:pt x="571" y="4885"/>
                    <a:pt x="731" y="1827"/>
                    <a:pt x="4771" y="6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6"/>
            <p:cNvSpPr/>
            <p:nvPr/>
          </p:nvSpPr>
          <p:spPr>
            <a:xfrm>
              <a:off x="9847000" y="3125675"/>
              <a:ext cx="108450" cy="106750"/>
            </a:xfrm>
            <a:custGeom>
              <a:avLst/>
              <a:gdLst/>
              <a:ahLst/>
              <a:cxnLst/>
              <a:rect l="l" t="t" r="r" b="b"/>
              <a:pathLst>
                <a:path w="4338" h="4270" extrusionOk="0">
                  <a:moveTo>
                    <a:pt x="4200" y="1"/>
                  </a:moveTo>
                  <a:cubicBezTo>
                    <a:pt x="4200" y="1"/>
                    <a:pt x="4337" y="2694"/>
                    <a:pt x="0" y="4246"/>
                  </a:cubicBezTo>
                  <a:cubicBezTo>
                    <a:pt x="0" y="4269"/>
                    <a:pt x="274" y="640"/>
                    <a:pt x="4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6"/>
            <p:cNvSpPr/>
            <p:nvPr/>
          </p:nvSpPr>
          <p:spPr>
            <a:xfrm>
              <a:off x="9836150" y="3240950"/>
              <a:ext cx="152950" cy="73625"/>
            </a:xfrm>
            <a:custGeom>
              <a:avLst/>
              <a:gdLst/>
              <a:ahLst/>
              <a:cxnLst/>
              <a:rect l="l" t="t" r="r" b="b"/>
              <a:pathLst>
                <a:path w="6118" h="2945" extrusionOk="0">
                  <a:moveTo>
                    <a:pt x="5912" y="2945"/>
                  </a:moveTo>
                  <a:lnTo>
                    <a:pt x="6118" y="1553"/>
                  </a:lnTo>
                  <a:cubicBezTo>
                    <a:pt x="6118" y="1553"/>
                    <a:pt x="3379" y="1"/>
                    <a:pt x="183" y="1553"/>
                  </a:cubicBezTo>
                  <a:lnTo>
                    <a:pt x="1" y="2945"/>
                  </a:lnTo>
                  <a:cubicBezTo>
                    <a:pt x="1" y="2945"/>
                    <a:pt x="2694" y="2123"/>
                    <a:pt x="5912" y="29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9836150" y="3282600"/>
              <a:ext cx="147825" cy="53100"/>
            </a:xfrm>
            <a:custGeom>
              <a:avLst/>
              <a:gdLst/>
              <a:ahLst/>
              <a:cxnLst/>
              <a:rect l="l" t="t" r="r" b="b"/>
              <a:pathLst>
                <a:path w="5913" h="2124" extrusionOk="0">
                  <a:moveTo>
                    <a:pt x="5912" y="1279"/>
                  </a:moveTo>
                  <a:cubicBezTo>
                    <a:pt x="5912" y="1279"/>
                    <a:pt x="2763" y="2124"/>
                    <a:pt x="1" y="1279"/>
                  </a:cubicBezTo>
                  <a:cubicBezTo>
                    <a:pt x="1" y="1279"/>
                    <a:pt x="2397" y="1"/>
                    <a:pt x="5912" y="1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9792225" y="3293450"/>
              <a:ext cx="172350" cy="716175"/>
            </a:xfrm>
            <a:custGeom>
              <a:avLst/>
              <a:gdLst/>
              <a:ahLst/>
              <a:cxnLst/>
              <a:rect l="l" t="t" r="r" b="b"/>
              <a:pathLst>
                <a:path w="6894" h="28647" extrusionOk="0">
                  <a:moveTo>
                    <a:pt x="3447" y="27185"/>
                  </a:moveTo>
                  <a:lnTo>
                    <a:pt x="6893" y="1005"/>
                  </a:lnTo>
                  <a:cubicBezTo>
                    <a:pt x="6893" y="1005"/>
                    <a:pt x="5296" y="0"/>
                    <a:pt x="2465" y="959"/>
                  </a:cubicBezTo>
                  <a:lnTo>
                    <a:pt x="0" y="28075"/>
                  </a:lnTo>
                  <a:cubicBezTo>
                    <a:pt x="0" y="28075"/>
                    <a:pt x="2123" y="28646"/>
                    <a:pt x="3447" y="271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9852125" y="3275750"/>
              <a:ext cx="112450" cy="65650"/>
            </a:xfrm>
            <a:custGeom>
              <a:avLst/>
              <a:gdLst/>
              <a:ahLst/>
              <a:cxnLst/>
              <a:rect l="l" t="t" r="r" b="b"/>
              <a:pathLst>
                <a:path w="4498" h="2626" extrusionOk="0">
                  <a:moveTo>
                    <a:pt x="4338" y="2626"/>
                  </a:moveTo>
                  <a:cubicBezTo>
                    <a:pt x="4338" y="2626"/>
                    <a:pt x="3151" y="1"/>
                    <a:pt x="1" y="2420"/>
                  </a:cubicBezTo>
                  <a:lnTo>
                    <a:pt x="69" y="1690"/>
                  </a:lnTo>
                  <a:cubicBezTo>
                    <a:pt x="69" y="1690"/>
                    <a:pt x="2466" y="617"/>
                    <a:pt x="4497" y="171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9853275" y="3139950"/>
              <a:ext cx="142100" cy="131850"/>
            </a:xfrm>
            <a:custGeom>
              <a:avLst/>
              <a:gdLst/>
              <a:ahLst/>
              <a:cxnLst/>
              <a:rect l="l" t="t" r="r" b="b"/>
              <a:pathLst>
                <a:path w="5684" h="5274" extrusionOk="0">
                  <a:moveTo>
                    <a:pt x="4702" y="5273"/>
                  </a:moveTo>
                  <a:cubicBezTo>
                    <a:pt x="4702" y="5273"/>
                    <a:pt x="5684" y="754"/>
                    <a:pt x="3196" y="0"/>
                  </a:cubicBezTo>
                  <a:cubicBezTo>
                    <a:pt x="3196" y="0"/>
                    <a:pt x="776" y="343"/>
                    <a:pt x="0" y="3173"/>
                  </a:cubicBezTo>
                  <a:cubicBezTo>
                    <a:pt x="0" y="3173"/>
                    <a:pt x="708" y="3310"/>
                    <a:pt x="229" y="5250"/>
                  </a:cubicBezTo>
                  <a:cubicBezTo>
                    <a:pt x="251" y="5273"/>
                    <a:pt x="2648" y="4497"/>
                    <a:pt x="4702" y="52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9853275" y="3139375"/>
              <a:ext cx="103300" cy="87325"/>
            </a:xfrm>
            <a:custGeom>
              <a:avLst/>
              <a:gdLst/>
              <a:ahLst/>
              <a:cxnLst/>
              <a:rect l="l" t="t" r="r" b="b"/>
              <a:pathLst>
                <a:path w="4132" h="3493" extrusionOk="0">
                  <a:moveTo>
                    <a:pt x="4132" y="640"/>
                  </a:moveTo>
                  <a:cubicBezTo>
                    <a:pt x="4132" y="640"/>
                    <a:pt x="571" y="252"/>
                    <a:pt x="297" y="3493"/>
                  </a:cubicBezTo>
                  <a:lnTo>
                    <a:pt x="0" y="3196"/>
                  </a:lnTo>
                  <a:cubicBezTo>
                    <a:pt x="0" y="3196"/>
                    <a:pt x="343" y="526"/>
                    <a:pt x="3196" y="23"/>
                  </a:cubicBezTo>
                  <a:cubicBezTo>
                    <a:pt x="3219" y="23"/>
                    <a:pt x="3652" y="1"/>
                    <a:pt x="4132" y="64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a:off x="9179350" y="3089725"/>
              <a:ext cx="719600" cy="106750"/>
            </a:xfrm>
            <a:custGeom>
              <a:avLst/>
              <a:gdLst/>
              <a:ahLst/>
              <a:cxnLst/>
              <a:rect l="l" t="t" r="r" b="b"/>
              <a:pathLst>
                <a:path w="28784" h="4270" extrusionOk="0">
                  <a:moveTo>
                    <a:pt x="26295" y="4269"/>
                  </a:moveTo>
                  <a:lnTo>
                    <a:pt x="1233" y="4269"/>
                  </a:lnTo>
                  <a:cubicBezTo>
                    <a:pt x="1233" y="4269"/>
                    <a:pt x="1" y="2626"/>
                    <a:pt x="503" y="1"/>
                  </a:cubicBezTo>
                  <a:lnTo>
                    <a:pt x="28761" y="1165"/>
                  </a:lnTo>
                  <a:cubicBezTo>
                    <a:pt x="28783" y="1165"/>
                    <a:pt x="26843" y="2101"/>
                    <a:pt x="26295" y="42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a:off x="9171375" y="3089725"/>
              <a:ext cx="49650" cy="106750"/>
            </a:xfrm>
            <a:custGeom>
              <a:avLst/>
              <a:gdLst/>
              <a:ahLst/>
              <a:cxnLst/>
              <a:rect l="l" t="t" r="r" b="b"/>
              <a:pathLst>
                <a:path w="1986" h="4270" extrusionOk="0">
                  <a:moveTo>
                    <a:pt x="1758" y="47"/>
                  </a:moveTo>
                  <a:cubicBezTo>
                    <a:pt x="1758" y="47"/>
                    <a:pt x="0" y="1964"/>
                    <a:pt x="1986" y="4269"/>
                  </a:cubicBezTo>
                  <a:lnTo>
                    <a:pt x="1552" y="4269"/>
                  </a:lnTo>
                  <a:cubicBezTo>
                    <a:pt x="1552" y="4269"/>
                    <a:pt x="206" y="2877"/>
                    <a:pt x="82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a:off x="9482925" y="3708875"/>
              <a:ext cx="434850" cy="566075"/>
            </a:xfrm>
            <a:custGeom>
              <a:avLst/>
              <a:gdLst/>
              <a:ahLst/>
              <a:cxnLst/>
              <a:rect l="l" t="t" r="r" b="b"/>
              <a:pathLst>
                <a:path w="17394" h="22643" extrusionOk="0">
                  <a:moveTo>
                    <a:pt x="7031" y="21296"/>
                  </a:moveTo>
                  <a:cubicBezTo>
                    <a:pt x="7031" y="21296"/>
                    <a:pt x="17394" y="10568"/>
                    <a:pt x="4726" y="457"/>
                  </a:cubicBezTo>
                  <a:lnTo>
                    <a:pt x="1" y="0"/>
                  </a:lnTo>
                  <a:cubicBezTo>
                    <a:pt x="1" y="0"/>
                    <a:pt x="4292" y="9062"/>
                    <a:pt x="2671" y="226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a:off x="9391625" y="3707725"/>
              <a:ext cx="236275" cy="566675"/>
            </a:xfrm>
            <a:custGeom>
              <a:avLst/>
              <a:gdLst/>
              <a:ahLst/>
              <a:cxnLst/>
              <a:rect l="l" t="t" r="r" b="b"/>
              <a:pathLst>
                <a:path w="9451" h="22667" extrusionOk="0">
                  <a:moveTo>
                    <a:pt x="6323" y="22666"/>
                  </a:moveTo>
                  <a:cubicBezTo>
                    <a:pt x="6323" y="22666"/>
                    <a:pt x="1" y="14312"/>
                    <a:pt x="3653" y="1"/>
                  </a:cubicBezTo>
                  <a:cubicBezTo>
                    <a:pt x="3653" y="46"/>
                    <a:pt x="9450" y="10021"/>
                    <a:pt x="6323" y="226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6"/>
            <p:cNvSpPr/>
            <p:nvPr/>
          </p:nvSpPr>
          <p:spPr>
            <a:xfrm>
              <a:off x="9407050" y="3747100"/>
              <a:ext cx="191750" cy="495325"/>
            </a:xfrm>
            <a:custGeom>
              <a:avLst/>
              <a:gdLst/>
              <a:ahLst/>
              <a:cxnLst/>
              <a:rect l="l" t="t" r="r" b="b"/>
              <a:pathLst>
                <a:path w="7670" h="19813" extrusionOk="0">
                  <a:moveTo>
                    <a:pt x="3218" y="1"/>
                  </a:moveTo>
                  <a:cubicBezTo>
                    <a:pt x="0" y="12440"/>
                    <a:pt x="5524" y="19813"/>
                    <a:pt x="5524" y="19813"/>
                  </a:cubicBezTo>
                  <a:cubicBezTo>
                    <a:pt x="5592" y="19607"/>
                    <a:pt x="5615" y="19402"/>
                    <a:pt x="5661" y="19197"/>
                  </a:cubicBezTo>
                  <a:cubicBezTo>
                    <a:pt x="7669" y="10203"/>
                    <a:pt x="4634" y="2876"/>
                    <a:pt x="3561" y="662"/>
                  </a:cubicBezTo>
                  <a:cubicBezTo>
                    <a:pt x="3355" y="229"/>
                    <a:pt x="3218" y="1"/>
                    <a:pt x="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6"/>
            <p:cNvSpPr/>
            <p:nvPr/>
          </p:nvSpPr>
          <p:spPr>
            <a:xfrm>
              <a:off x="9436150" y="3764225"/>
              <a:ext cx="162650" cy="463950"/>
            </a:xfrm>
            <a:custGeom>
              <a:avLst/>
              <a:gdLst/>
              <a:ahLst/>
              <a:cxnLst/>
              <a:rect l="l" t="t" r="r" b="b"/>
              <a:pathLst>
                <a:path w="6506" h="18558" extrusionOk="0">
                  <a:moveTo>
                    <a:pt x="2397" y="0"/>
                  </a:moveTo>
                  <a:cubicBezTo>
                    <a:pt x="0" y="10135"/>
                    <a:pt x="3401" y="16731"/>
                    <a:pt x="4497" y="18557"/>
                  </a:cubicBezTo>
                  <a:cubicBezTo>
                    <a:pt x="6505" y="9541"/>
                    <a:pt x="3470" y="2237"/>
                    <a:pt x="2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6"/>
            <p:cNvSpPr/>
            <p:nvPr/>
          </p:nvSpPr>
          <p:spPr>
            <a:xfrm>
              <a:off x="9601050" y="3720275"/>
              <a:ext cx="178625" cy="521025"/>
            </a:xfrm>
            <a:custGeom>
              <a:avLst/>
              <a:gdLst/>
              <a:ahLst/>
              <a:cxnLst/>
              <a:rect l="l" t="t" r="r" b="b"/>
              <a:pathLst>
                <a:path w="7145" h="20841" extrusionOk="0">
                  <a:moveTo>
                    <a:pt x="2306" y="20840"/>
                  </a:moveTo>
                  <a:cubicBezTo>
                    <a:pt x="2306" y="20840"/>
                    <a:pt x="7145" y="10774"/>
                    <a:pt x="1" y="1"/>
                  </a:cubicBezTo>
                  <a:cubicBezTo>
                    <a:pt x="1" y="1"/>
                    <a:pt x="6688" y="9040"/>
                    <a:pt x="2306" y="208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6"/>
            <p:cNvSpPr/>
            <p:nvPr/>
          </p:nvSpPr>
          <p:spPr>
            <a:xfrm>
              <a:off x="9476650" y="3941125"/>
              <a:ext cx="78775" cy="156950"/>
            </a:xfrm>
            <a:custGeom>
              <a:avLst/>
              <a:gdLst/>
              <a:ahLst/>
              <a:cxnLst/>
              <a:rect l="l" t="t" r="r" b="b"/>
              <a:pathLst>
                <a:path w="3151" h="6278" extrusionOk="0">
                  <a:moveTo>
                    <a:pt x="1850" y="6277"/>
                  </a:moveTo>
                  <a:cubicBezTo>
                    <a:pt x="1850" y="6277"/>
                    <a:pt x="3151" y="3218"/>
                    <a:pt x="1119" y="0"/>
                  </a:cubicBezTo>
                  <a:cubicBezTo>
                    <a:pt x="1119" y="0"/>
                    <a:pt x="1" y="3538"/>
                    <a:pt x="1850" y="6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6"/>
            <p:cNvSpPr/>
            <p:nvPr/>
          </p:nvSpPr>
          <p:spPr>
            <a:xfrm>
              <a:off x="9746575" y="3917725"/>
              <a:ext cx="78200" cy="110725"/>
            </a:xfrm>
            <a:custGeom>
              <a:avLst/>
              <a:gdLst/>
              <a:ahLst/>
              <a:cxnLst/>
              <a:rect l="l" t="t" r="r" b="b"/>
              <a:pathLst>
                <a:path w="3128" h="4429" extrusionOk="0">
                  <a:moveTo>
                    <a:pt x="365" y="4428"/>
                  </a:moveTo>
                  <a:lnTo>
                    <a:pt x="1895" y="4223"/>
                  </a:lnTo>
                  <a:cubicBezTo>
                    <a:pt x="1895" y="4223"/>
                    <a:pt x="3127" y="1644"/>
                    <a:pt x="1621" y="0"/>
                  </a:cubicBezTo>
                  <a:lnTo>
                    <a:pt x="0" y="206"/>
                  </a:lnTo>
                  <a:cubicBezTo>
                    <a:pt x="0" y="206"/>
                    <a:pt x="730" y="2214"/>
                    <a:pt x="365" y="4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6"/>
            <p:cNvSpPr/>
            <p:nvPr/>
          </p:nvSpPr>
          <p:spPr>
            <a:xfrm>
              <a:off x="9530300" y="3820150"/>
              <a:ext cx="109000" cy="66775"/>
            </a:xfrm>
            <a:custGeom>
              <a:avLst/>
              <a:gdLst/>
              <a:ahLst/>
              <a:cxnLst/>
              <a:rect l="l" t="t" r="r" b="b"/>
              <a:pathLst>
                <a:path w="4360" h="2671" extrusionOk="0">
                  <a:moveTo>
                    <a:pt x="731" y="2671"/>
                  </a:moveTo>
                  <a:lnTo>
                    <a:pt x="0" y="46"/>
                  </a:lnTo>
                  <a:cubicBezTo>
                    <a:pt x="0" y="46"/>
                    <a:pt x="4018" y="0"/>
                    <a:pt x="4200" y="1301"/>
                  </a:cubicBezTo>
                  <a:cubicBezTo>
                    <a:pt x="4360" y="2625"/>
                    <a:pt x="731" y="2671"/>
                    <a:pt x="731" y="267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6"/>
            <p:cNvSpPr/>
            <p:nvPr/>
          </p:nvSpPr>
          <p:spPr>
            <a:xfrm>
              <a:off x="9667825" y="3829850"/>
              <a:ext cx="63350" cy="41675"/>
            </a:xfrm>
            <a:custGeom>
              <a:avLst/>
              <a:gdLst/>
              <a:ahLst/>
              <a:cxnLst/>
              <a:rect l="l" t="t" r="r" b="b"/>
              <a:pathLst>
                <a:path w="2534" h="1667" extrusionOk="0">
                  <a:moveTo>
                    <a:pt x="548" y="1666"/>
                  </a:moveTo>
                  <a:cubicBezTo>
                    <a:pt x="548" y="1666"/>
                    <a:pt x="2534" y="982"/>
                    <a:pt x="0"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6"/>
            <p:cNvSpPr/>
            <p:nvPr/>
          </p:nvSpPr>
          <p:spPr>
            <a:xfrm>
              <a:off x="9122875" y="3062925"/>
              <a:ext cx="89025" cy="150650"/>
            </a:xfrm>
            <a:custGeom>
              <a:avLst/>
              <a:gdLst/>
              <a:ahLst/>
              <a:cxnLst/>
              <a:rect l="l" t="t" r="r" b="b"/>
              <a:pathLst>
                <a:path w="3561" h="6026" extrusionOk="0">
                  <a:moveTo>
                    <a:pt x="2739" y="0"/>
                  </a:moveTo>
                  <a:cubicBezTo>
                    <a:pt x="2739" y="0"/>
                    <a:pt x="1506" y="2374"/>
                    <a:pt x="3561" y="5752"/>
                  </a:cubicBezTo>
                  <a:lnTo>
                    <a:pt x="1849" y="6026"/>
                  </a:lnTo>
                  <a:cubicBezTo>
                    <a:pt x="1849" y="6026"/>
                    <a:pt x="0" y="3492"/>
                    <a:pt x="1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6"/>
            <p:cNvSpPr/>
            <p:nvPr/>
          </p:nvSpPr>
          <p:spPr>
            <a:xfrm>
              <a:off x="9119450" y="3064050"/>
              <a:ext cx="49650" cy="168375"/>
            </a:xfrm>
            <a:custGeom>
              <a:avLst/>
              <a:gdLst/>
              <a:ahLst/>
              <a:cxnLst/>
              <a:rect l="l" t="t" r="r" b="b"/>
              <a:pathLst>
                <a:path w="1986" h="6735" extrusionOk="0">
                  <a:moveTo>
                    <a:pt x="1917" y="6734"/>
                  </a:moveTo>
                  <a:cubicBezTo>
                    <a:pt x="1917" y="6734"/>
                    <a:pt x="0" y="3379"/>
                    <a:pt x="1392" y="1"/>
                  </a:cubicBezTo>
                  <a:cubicBezTo>
                    <a:pt x="1392" y="1"/>
                    <a:pt x="228" y="3425"/>
                    <a:pt x="1986" y="60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6"/>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6"/>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6"/>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6"/>
            <p:cNvSpPr/>
            <p:nvPr/>
          </p:nvSpPr>
          <p:spPr>
            <a:xfrm>
              <a:off x="9339125" y="3108575"/>
              <a:ext cx="150675" cy="27400"/>
            </a:xfrm>
            <a:custGeom>
              <a:avLst/>
              <a:gdLst/>
              <a:ahLst/>
              <a:cxnLst/>
              <a:rect l="l" t="t" r="r" b="b"/>
              <a:pathLst>
                <a:path w="6027" h="1096" extrusionOk="0">
                  <a:moveTo>
                    <a:pt x="1" y="685"/>
                  </a:moveTo>
                  <a:cubicBezTo>
                    <a:pt x="1" y="685"/>
                    <a:pt x="4201" y="0"/>
                    <a:pt x="6027" y="109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6"/>
            <p:cNvSpPr/>
            <p:nvPr/>
          </p:nvSpPr>
          <p:spPr>
            <a:xfrm>
              <a:off x="9918325" y="3171325"/>
              <a:ext cx="45100" cy="50250"/>
            </a:xfrm>
            <a:custGeom>
              <a:avLst/>
              <a:gdLst/>
              <a:ahLst/>
              <a:cxnLst/>
              <a:rect l="l" t="t" r="r" b="b"/>
              <a:pathLst>
                <a:path w="1804" h="2010" extrusionOk="0">
                  <a:moveTo>
                    <a:pt x="1302" y="1"/>
                  </a:moveTo>
                  <a:cubicBezTo>
                    <a:pt x="1302" y="1"/>
                    <a:pt x="0" y="1188"/>
                    <a:pt x="1416" y="2009"/>
                  </a:cubicBezTo>
                  <a:cubicBezTo>
                    <a:pt x="1416" y="1987"/>
                    <a:pt x="1804" y="640"/>
                    <a:pt x="1302"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6"/>
            <p:cNvSpPr/>
            <p:nvPr/>
          </p:nvSpPr>
          <p:spPr>
            <a:xfrm>
              <a:off x="9933150" y="3264350"/>
              <a:ext cx="25725" cy="46250"/>
            </a:xfrm>
            <a:custGeom>
              <a:avLst/>
              <a:gdLst/>
              <a:ahLst/>
              <a:cxnLst/>
              <a:rect l="l" t="t" r="r" b="b"/>
              <a:pathLst>
                <a:path w="1029" h="1850" extrusionOk="0">
                  <a:moveTo>
                    <a:pt x="206" y="0"/>
                  </a:moveTo>
                  <a:cubicBezTo>
                    <a:pt x="206" y="0"/>
                    <a:pt x="1" y="1849"/>
                    <a:pt x="1028" y="16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6"/>
            <p:cNvSpPr/>
            <p:nvPr/>
          </p:nvSpPr>
          <p:spPr>
            <a:xfrm>
              <a:off x="8221275" y="3008125"/>
              <a:ext cx="42250" cy="62225"/>
            </a:xfrm>
            <a:custGeom>
              <a:avLst/>
              <a:gdLst/>
              <a:ahLst/>
              <a:cxnLst/>
              <a:rect l="l" t="t" r="r" b="b"/>
              <a:pathLst>
                <a:path w="1690" h="2489" extrusionOk="0">
                  <a:moveTo>
                    <a:pt x="1027" y="2489"/>
                  </a:moveTo>
                  <a:cubicBezTo>
                    <a:pt x="1027" y="2489"/>
                    <a:pt x="0" y="366"/>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6"/>
            <p:cNvSpPr/>
            <p:nvPr/>
          </p:nvSpPr>
          <p:spPr>
            <a:xfrm>
              <a:off x="8406725" y="2941375"/>
              <a:ext cx="134700" cy="34250"/>
            </a:xfrm>
            <a:custGeom>
              <a:avLst/>
              <a:gdLst/>
              <a:ahLst/>
              <a:cxnLst/>
              <a:rect l="l" t="t" r="r" b="b"/>
              <a:pathLst>
                <a:path w="5388" h="1370" extrusionOk="0">
                  <a:moveTo>
                    <a:pt x="0" y="1370"/>
                  </a:moveTo>
                  <a:cubicBezTo>
                    <a:pt x="0" y="1370"/>
                    <a:pt x="2465" y="0"/>
                    <a:pt x="5387" y="1073"/>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6"/>
            <p:cNvSpPr/>
            <p:nvPr/>
          </p:nvSpPr>
          <p:spPr>
            <a:xfrm>
              <a:off x="9278650" y="2584725"/>
              <a:ext cx="163225" cy="169500"/>
            </a:xfrm>
            <a:custGeom>
              <a:avLst/>
              <a:gdLst/>
              <a:ahLst/>
              <a:cxnLst/>
              <a:rect l="l" t="t" r="r" b="b"/>
              <a:pathLst>
                <a:path w="6529" h="6780" extrusionOk="0">
                  <a:moveTo>
                    <a:pt x="0" y="5661"/>
                  </a:moveTo>
                  <a:cubicBezTo>
                    <a:pt x="0" y="5661"/>
                    <a:pt x="6163" y="1"/>
                    <a:pt x="6528" y="67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6"/>
            <p:cNvSpPr/>
            <p:nvPr/>
          </p:nvSpPr>
          <p:spPr>
            <a:xfrm>
              <a:off x="9401900" y="2570450"/>
              <a:ext cx="39975" cy="43975"/>
            </a:xfrm>
            <a:custGeom>
              <a:avLst/>
              <a:gdLst/>
              <a:ahLst/>
              <a:cxnLst/>
              <a:rect l="l" t="t" r="r" b="b"/>
              <a:pathLst>
                <a:path w="1599" h="1759" extrusionOk="0">
                  <a:moveTo>
                    <a:pt x="115" y="1758"/>
                  </a:moveTo>
                  <a:cubicBezTo>
                    <a:pt x="115" y="1758"/>
                    <a:pt x="1" y="252"/>
                    <a:pt x="1233" y="1"/>
                  </a:cubicBezTo>
                  <a:cubicBezTo>
                    <a:pt x="1188" y="1"/>
                    <a:pt x="1598" y="1530"/>
                    <a:pt x="115" y="17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6"/>
            <p:cNvSpPr/>
            <p:nvPr/>
          </p:nvSpPr>
          <p:spPr>
            <a:xfrm>
              <a:off x="9106325" y="2899150"/>
              <a:ext cx="72475" cy="113575"/>
            </a:xfrm>
            <a:custGeom>
              <a:avLst/>
              <a:gdLst/>
              <a:ahLst/>
              <a:cxnLst/>
              <a:rect l="l" t="t" r="r" b="b"/>
              <a:pathLst>
                <a:path w="2899" h="4543" extrusionOk="0">
                  <a:moveTo>
                    <a:pt x="1552" y="4542"/>
                  </a:moveTo>
                  <a:cubicBezTo>
                    <a:pt x="1552" y="4542"/>
                    <a:pt x="0" y="1918"/>
                    <a:pt x="1895" y="0"/>
                  </a:cubicBezTo>
                  <a:cubicBezTo>
                    <a:pt x="1895" y="0"/>
                    <a:pt x="2899" y="2351"/>
                    <a:pt x="1552" y="4542"/>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6"/>
            <p:cNvSpPr/>
            <p:nvPr/>
          </p:nvSpPr>
          <p:spPr>
            <a:xfrm>
              <a:off x="8313700" y="3562225"/>
              <a:ext cx="35400" cy="146675"/>
            </a:xfrm>
            <a:custGeom>
              <a:avLst/>
              <a:gdLst/>
              <a:ahLst/>
              <a:cxnLst/>
              <a:rect l="l" t="t" r="r" b="b"/>
              <a:pathLst>
                <a:path w="1416" h="5867" extrusionOk="0">
                  <a:moveTo>
                    <a:pt x="1416" y="5866"/>
                  </a:moveTo>
                  <a:cubicBezTo>
                    <a:pt x="1416" y="5866"/>
                    <a:pt x="1" y="1826"/>
                    <a:pt x="731"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6"/>
            <p:cNvSpPr/>
            <p:nvPr/>
          </p:nvSpPr>
          <p:spPr>
            <a:xfrm>
              <a:off x="8646375" y="2431800"/>
              <a:ext cx="944425" cy="442250"/>
            </a:xfrm>
            <a:custGeom>
              <a:avLst/>
              <a:gdLst/>
              <a:ahLst/>
              <a:cxnLst/>
              <a:rect l="l" t="t" r="r" b="b"/>
              <a:pathLst>
                <a:path w="37777" h="17690" extrusionOk="0">
                  <a:moveTo>
                    <a:pt x="37777" y="5684"/>
                  </a:moveTo>
                  <a:lnTo>
                    <a:pt x="35494" y="13924"/>
                  </a:lnTo>
                  <a:cubicBezTo>
                    <a:pt x="31705" y="14357"/>
                    <a:pt x="27300" y="14517"/>
                    <a:pt x="22940" y="14517"/>
                  </a:cubicBezTo>
                  <a:lnTo>
                    <a:pt x="22940" y="14586"/>
                  </a:lnTo>
                  <a:cubicBezTo>
                    <a:pt x="22598" y="14677"/>
                    <a:pt x="22233" y="14745"/>
                    <a:pt x="21890" y="14814"/>
                  </a:cubicBezTo>
                  <a:lnTo>
                    <a:pt x="21822" y="15727"/>
                  </a:lnTo>
                  <a:lnTo>
                    <a:pt x="21822" y="15727"/>
                  </a:lnTo>
                  <a:lnTo>
                    <a:pt x="21708" y="17599"/>
                  </a:lnTo>
                  <a:cubicBezTo>
                    <a:pt x="19083" y="16206"/>
                    <a:pt x="15613" y="17690"/>
                    <a:pt x="15613" y="17690"/>
                  </a:cubicBezTo>
                  <a:lnTo>
                    <a:pt x="15499" y="15955"/>
                  </a:lnTo>
                  <a:lnTo>
                    <a:pt x="15454" y="15978"/>
                  </a:lnTo>
                  <a:lnTo>
                    <a:pt x="15408" y="14791"/>
                  </a:lnTo>
                  <a:cubicBezTo>
                    <a:pt x="14723" y="14677"/>
                    <a:pt x="14312" y="14586"/>
                    <a:pt x="14312" y="14586"/>
                  </a:cubicBezTo>
                  <a:lnTo>
                    <a:pt x="14312" y="14357"/>
                  </a:lnTo>
                  <a:cubicBezTo>
                    <a:pt x="7122" y="14106"/>
                    <a:pt x="1599" y="13604"/>
                    <a:pt x="1599" y="13604"/>
                  </a:cubicBezTo>
                  <a:lnTo>
                    <a:pt x="1" y="6232"/>
                  </a:lnTo>
                  <a:cubicBezTo>
                    <a:pt x="20681" y="0"/>
                    <a:pt x="37777" y="5684"/>
                    <a:pt x="37777" y="56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7" name="Google Shape;2677;p46"/>
          <p:cNvGrpSpPr/>
          <p:nvPr/>
        </p:nvGrpSpPr>
        <p:grpSpPr>
          <a:xfrm>
            <a:off x="5825244" y="3344971"/>
            <a:ext cx="668385" cy="946539"/>
            <a:chOff x="5425800" y="963225"/>
            <a:chExt cx="1146350" cy="1359350"/>
          </a:xfrm>
        </p:grpSpPr>
        <p:sp>
          <p:nvSpPr>
            <p:cNvPr id="2678" name="Google Shape;2678;p46"/>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6"/>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6"/>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6"/>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6"/>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6"/>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6"/>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6"/>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6"/>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6"/>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6"/>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6"/>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6"/>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6"/>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6"/>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6"/>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6"/>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6"/>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6"/>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6"/>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6"/>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6"/>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6"/>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6"/>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6"/>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6"/>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6"/>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6"/>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6"/>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6"/>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6"/>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6"/>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6"/>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6"/>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6"/>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6"/>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 name="Google Shape;2714;p46"/>
          <p:cNvGrpSpPr/>
          <p:nvPr/>
        </p:nvGrpSpPr>
        <p:grpSpPr>
          <a:xfrm>
            <a:off x="6866552" y="1655519"/>
            <a:ext cx="2175735" cy="2625885"/>
            <a:chOff x="5861125" y="4988225"/>
            <a:chExt cx="1477975" cy="1757000"/>
          </a:xfrm>
        </p:grpSpPr>
        <p:sp>
          <p:nvSpPr>
            <p:cNvPr id="2715" name="Google Shape;2715;p46"/>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6"/>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6"/>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6"/>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6"/>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6"/>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6"/>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6"/>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6"/>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6"/>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6"/>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6"/>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6"/>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6"/>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6"/>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6"/>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6"/>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6"/>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6"/>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6"/>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6"/>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6"/>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6"/>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6"/>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6"/>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6"/>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6"/>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6"/>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6"/>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6"/>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6"/>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6"/>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6"/>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6"/>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6"/>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6"/>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6"/>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6"/>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6"/>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6"/>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6"/>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6"/>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6"/>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6"/>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6"/>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6"/>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6"/>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6"/>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6"/>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6"/>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6"/>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6"/>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6"/>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6"/>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6"/>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6"/>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6"/>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6"/>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6"/>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6"/>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6"/>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6"/>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6"/>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6"/>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6"/>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6"/>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6"/>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6"/>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6"/>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6"/>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6"/>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6"/>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6"/>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6"/>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6"/>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6"/>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6"/>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6"/>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6"/>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6"/>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6"/>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6"/>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6"/>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6"/>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6"/>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sp>
        <p:nvSpPr>
          <p:cNvPr id="2607" name="Google Shape;2607;p46"/>
          <p:cNvSpPr txBox="1">
            <a:spLocks noGrp="1"/>
          </p:cNvSpPr>
          <p:nvPr>
            <p:ph type="title"/>
          </p:nvPr>
        </p:nvSpPr>
        <p:spPr>
          <a:xfrm>
            <a:off x="479252" y="130314"/>
            <a:ext cx="3852000" cy="7179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Variance Analysis</a:t>
            </a:r>
            <a:endParaRPr dirty="0"/>
          </a:p>
        </p:txBody>
      </p:sp>
      <p:sp>
        <p:nvSpPr>
          <p:cNvPr id="2608" name="Google Shape;2608;p46"/>
          <p:cNvSpPr txBox="1">
            <a:spLocks noGrp="1"/>
          </p:cNvSpPr>
          <p:nvPr>
            <p:ph type="subTitle" idx="1"/>
          </p:nvPr>
        </p:nvSpPr>
        <p:spPr>
          <a:xfrm>
            <a:off x="36257" y="881332"/>
            <a:ext cx="6636272" cy="3107261"/>
          </a:xfrm>
          <a:prstGeom prst="rect">
            <a:avLst/>
          </a:prstGeom>
        </p:spPr>
        <p:txBody>
          <a:bodyPr spcFirstLastPara="1" wrap="square" lIns="91425" tIns="91425" rIns="91425" bIns="91425" anchor="t" anchorCtr="0">
            <a:noAutofit/>
          </a:bodyPr>
          <a:lstStyle/>
          <a:p>
            <a:pPr marL="482600" lvl="0" indent="-342900">
              <a:buFont typeface="Arial" panose="020B0604020202020204" pitchFamily="34" charset="0"/>
              <a:buChar char="•"/>
              <a:defRPr sz="1800" spc="0">
                <a:solidFill>
                  <a:srgbClr val="000000"/>
                </a:solidFill>
              </a:defRPr>
            </a:pPr>
            <a:r>
              <a:rPr lang="en-US" sz="2400" spc="22" dirty="0">
                <a:solidFill>
                  <a:schemeClr val="tx1"/>
                </a:solidFill>
              </a:rPr>
              <a:t>The manager must be able to understand and evaluate the causes of variances</a:t>
            </a:r>
          </a:p>
          <a:p>
            <a:pPr marL="482600" lvl="0" indent="-342900">
              <a:buFont typeface="Arial" panose="020B0604020202020204" pitchFamily="34" charset="0"/>
              <a:buChar char="•"/>
              <a:defRPr sz="1800" spc="0">
                <a:solidFill>
                  <a:srgbClr val="000000"/>
                </a:solidFill>
              </a:defRPr>
            </a:pPr>
            <a:r>
              <a:rPr lang="en-US" sz="2400" spc="22" dirty="0">
                <a:solidFill>
                  <a:schemeClr val="tx1"/>
                </a:solidFill>
              </a:rPr>
              <a:t>Variance reports are given to managers for justification </a:t>
            </a:r>
          </a:p>
          <a:p>
            <a:pPr marL="620144" indent="-342900">
              <a:buFont typeface="Arial" panose="020B0604020202020204" pitchFamily="34" charset="0"/>
              <a:buChar char="•"/>
              <a:defRPr sz="1800" spc="0">
                <a:solidFill>
                  <a:srgbClr val="000000"/>
                </a:solidFill>
              </a:defRPr>
            </a:pPr>
            <a:r>
              <a:rPr lang="en-US" sz="2000" spc="17" dirty="0">
                <a:solidFill>
                  <a:schemeClr val="tx1"/>
                </a:solidFill>
              </a:rPr>
              <a:t>Managers must articulate why the variances arose</a:t>
            </a:r>
          </a:p>
          <a:p>
            <a:pPr marL="620144" indent="-342900">
              <a:buFont typeface="Arial" panose="020B0604020202020204" pitchFamily="34" charset="0"/>
              <a:buChar char="•"/>
              <a:defRPr sz="1800" spc="0">
                <a:solidFill>
                  <a:srgbClr val="000000"/>
                </a:solidFill>
              </a:defRPr>
            </a:pPr>
            <a:r>
              <a:rPr lang="en-US" sz="2000" spc="17" dirty="0">
                <a:solidFill>
                  <a:schemeClr val="tx1"/>
                </a:solidFill>
              </a:rPr>
              <a:t>The process should not be approached in a defensive or confrontational way</a:t>
            </a:r>
          </a:p>
        </p:txBody>
      </p:sp>
      <p:grpSp>
        <p:nvGrpSpPr>
          <p:cNvPr id="2609" name="Google Shape;2609;p46"/>
          <p:cNvGrpSpPr/>
          <p:nvPr/>
        </p:nvGrpSpPr>
        <p:grpSpPr>
          <a:xfrm>
            <a:off x="6656199" y="-33742"/>
            <a:ext cx="1517387" cy="1563360"/>
            <a:chOff x="8206425" y="2431800"/>
            <a:chExt cx="1788950" cy="1843150"/>
          </a:xfrm>
        </p:grpSpPr>
        <p:sp>
          <p:nvSpPr>
            <p:cNvPr id="2610" name="Google Shape;2610;p46"/>
            <p:cNvSpPr/>
            <p:nvPr/>
          </p:nvSpPr>
          <p:spPr>
            <a:xfrm>
              <a:off x="8645825" y="2431800"/>
              <a:ext cx="944975" cy="348100"/>
            </a:xfrm>
            <a:custGeom>
              <a:avLst/>
              <a:gdLst/>
              <a:ahLst/>
              <a:cxnLst/>
              <a:rect l="l" t="t" r="r" b="b"/>
              <a:pathLst>
                <a:path w="37799" h="13924" extrusionOk="0">
                  <a:moveTo>
                    <a:pt x="37799" y="5684"/>
                  </a:moveTo>
                  <a:lnTo>
                    <a:pt x="35516" y="13924"/>
                  </a:lnTo>
                  <a:cubicBezTo>
                    <a:pt x="35516" y="13924"/>
                    <a:pt x="35493" y="13901"/>
                    <a:pt x="35402" y="13878"/>
                  </a:cubicBezTo>
                  <a:cubicBezTo>
                    <a:pt x="34580" y="13559"/>
                    <a:pt x="33667" y="13307"/>
                    <a:pt x="32686" y="13079"/>
                  </a:cubicBezTo>
                  <a:cubicBezTo>
                    <a:pt x="32663" y="13079"/>
                    <a:pt x="32663" y="13079"/>
                    <a:pt x="32640" y="13034"/>
                  </a:cubicBezTo>
                  <a:cubicBezTo>
                    <a:pt x="29376" y="12303"/>
                    <a:pt x="25336" y="12052"/>
                    <a:pt x="21273" y="12075"/>
                  </a:cubicBezTo>
                  <a:cubicBezTo>
                    <a:pt x="19516" y="12075"/>
                    <a:pt x="17735" y="12121"/>
                    <a:pt x="16023" y="12212"/>
                  </a:cubicBezTo>
                  <a:cubicBezTo>
                    <a:pt x="8468" y="12577"/>
                    <a:pt x="1940" y="13559"/>
                    <a:pt x="1598" y="13604"/>
                  </a:cubicBezTo>
                  <a:lnTo>
                    <a:pt x="1598" y="13604"/>
                  </a:lnTo>
                  <a:lnTo>
                    <a:pt x="0" y="6232"/>
                  </a:lnTo>
                  <a:cubicBezTo>
                    <a:pt x="20703" y="0"/>
                    <a:pt x="37799" y="5684"/>
                    <a:pt x="37799" y="5684"/>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6"/>
            <p:cNvSpPr/>
            <p:nvPr/>
          </p:nvSpPr>
          <p:spPr>
            <a:xfrm>
              <a:off x="8685200" y="2710275"/>
              <a:ext cx="848550" cy="85600"/>
            </a:xfrm>
            <a:custGeom>
              <a:avLst/>
              <a:gdLst/>
              <a:ahLst/>
              <a:cxnLst/>
              <a:rect l="l" t="t" r="r" b="b"/>
              <a:pathLst>
                <a:path w="33942" h="3424" extrusionOk="0">
                  <a:moveTo>
                    <a:pt x="33941" y="2808"/>
                  </a:moveTo>
                  <a:cubicBezTo>
                    <a:pt x="30152" y="3241"/>
                    <a:pt x="25747" y="3424"/>
                    <a:pt x="21387" y="3424"/>
                  </a:cubicBezTo>
                  <a:lnTo>
                    <a:pt x="21136" y="3424"/>
                  </a:lnTo>
                  <a:lnTo>
                    <a:pt x="19630" y="3424"/>
                  </a:lnTo>
                  <a:lnTo>
                    <a:pt x="19584" y="3424"/>
                  </a:lnTo>
                  <a:cubicBezTo>
                    <a:pt x="17986" y="3424"/>
                    <a:pt x="16434" y="3378"/>
                    <a:pt x="14882" y="3333"/>
                  </a:cubicBezTo>
                  <a:lnTo>
                    <a:pt x="14791" y="3333"/>
                  </a:lnTo>
                  <a:cubicBezTo>
                    <a:pt x="14426" y="3333"/>
                    <a:pt x="14060" y="3310"/>
                    <a:pt x="13695" y="3310"/>
                  </a:cubicBezTo>
                  <a:lnTo>
                    <a:pt x="13398" y="3310"/>
                  </a:lnTo>
                  <a:cubicBezTo>
                    <a:pt x="13170" y="3310"/>
                    <a:pt x="12942" y="3264"/>
                    <a:pt x="12714" y="3264"/>
                  </a:cubicBezTo>
                  <a:cubicBezTo>
                    <a:pt x="5524" y="3013"/>
                    <a:pt x="0" y="2534"/>
                    <a:pt x="0" y="2534"/>
                  </a:cubicBezTo>
                  <a:lnTo>
                    <a:pt x="0" y="2534"/>
                  </a:lnTo>
                  <a:cubicBezTo>
                    <a:pt x="9427" y="0"/>
                    <a:pt x="17690" y="0"/>
                    <a:pt x="23693" y="685"/>
                  </a:cubicBezTo>
                  <a:cubicBezTo>
                    <a:pt x="26318" y="959"/>
                    <a:pt x="28532" y="1392"/>
                    <a:pt x="30198" y="1780"/>
                  </a:cubicBezTo>
                  <a:cubicBezTo>
                    <a:pt x="30495" y="1849"/>
                    <a:pt x="30769" y="1940"/>
                    <a:pt x="31042" y="1986"/>
                  </a:cubicBezTo>
                  <a:cubicBezTo>
                    <a:pt x="31065" y="1986"/>
                    <a:pt x="31065" y="1986"/>
                    <a:pt x="31088" y="2009"/>
                  </a:cubicBezTo>
                  <a:cubicBezTo>
                    <a:pt x="32549" y="2397"/>
                    <a:pt x="33485" y="2693"/>
                    <a:pt x="33804" y="2808"/>
                  </a:cubicBezTo>
                  <a:cubicBezTo>
                    <a:pt x="33918" y="2785"/>
                    <a:pt x="33941" y="2808"/>
                    <a:pt x="33941" y="2808"/>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6"/>
            <p:cNvSpPr/>
            <p:nvPr/>
          </p:nvSpPr>
          <p:spPr>
            <a:xfrm>
              <a:off x="9004750" y="2723400"/>
              <a:ext cx="223700" cy="73625"/>
            </a:xfrm>
            <a:custGeom>
              <a:avLst/>
              <a:gdLst/>
              <a:ahLst/>
              <a:cxnLst/>
              <a:rect l="l" t="t" r="r" b="b"/>
              <a:pathLst>
                <a:path w="8948" h="2945" extrusionOk="0">
                  <a:moveTo>
                    <a:pt x="8948" y="1119"/>
                  </a:moveTo>
                  <a:lnTo>
                    <a:pt x="8605" y="2899"/>
                  </a:lnTo>
                  <a:lnTo>
                    <a:pt x="8605" y="2945"/>
                  </a:lnTo>
                  <a:lnTo>
                    <a:pt x="8605" y="2945"/>
                  </a:lnTo>
                  <a:cubicBezTo>
                    <a:pt x="8582" y="2945"/>
                    <a:pt x="8514" y="2922"/>
                    <a:pt x="8377" y="2899"/>
                  </a:cubicBezTo>
                  <a:cubicBezTo>
                    <a:pt x="7555" y="2693"/>
                    <a:pt x="4634" y="2146"/>
                    <a:pt x="959" y="2785"/>
                  </a:cubicBezTo>
                  <a:cubicBezTo>
                    <a:pt x="639" y="2830"/>
                    <a:pt x="343" y="2899"/>
                    <a:pt x="0" y="2945"/>
                  </a:cubicBezTo>
                  <a:lnTo>
                    <a:pt x="0" y="2716"/>
                  </a:lnTo>
                  <a:lnTo>
                    <a:pt x="0" y="1119"/>
                  </a:lnTo>
                  <a:cubicBezTo>
                    <a:pt x="0" y="1119"/>
                    <a:pt x="639" y="822"/>
                    <a:pt x="1712" y="571"/>
                  </a:cubicBezTo>
                  <a:cubicBezTo>
                    <a:pt x="3013" y="251"/>
                    <a:pt x="4930" y="0"/>
                    <a:pt x="6962" y="434"/>
                  </a:cubicBezTo>
                  <a:cubicBezTo>
                    <a:pt x="7578" y="571"/>
                    <a:pt x="8263" y="776"/>
                    <a:pt x="8948" y="1119"/>
                  </a:cubicBezTo>
                  <a:close/>
                </a:path>
              </a:pathLst>
            </a:custGeom>
            <a:solidFill>
              <a:srgbClr val="BAC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6"/>
            <p:cNvSpPr/>
            <p:nvPr/>
          </p:nvSpPr>
          <p:spPr>
            <a:xfrm>
              <a:off x="9005325" y="2762200"/>
              <a:ext cx="214575" cy="46250"/>
            </a:xfrm>
            <a:custGeom>
              <a:avLst/>
              <a:gdLst/>
              <a:ahLst/>
              <a:cxnLst/>
              <a:rect l="l" t="t" r="r" b="b"/>
              <a:pathLst>
                <a:path w="8583" h="1850" extrusionOk="0">
                  <a:moveTo>
                    <a:pt x="8582" y="1370"/>
                  </a:moveTo>
                  <a:cubicBezTo>
                    <a:pt x="8240" y="1461"/>
                    <a:pt x="7875" y="1529"/>
                    <a:pt x="7532" y="1598"/>
                  </a:cubicBezTo>
                  <a:cubicBezTo>
                    <a:pt x="6962" y="1689"/>
                    <a:pt x="6391" y="1758"/>
                    <a:pt x="5820" y="1803"/>
                  </a:cubicBezTo>
                  <a:cubicBezTo>
                    <a:pt x="4816" y="1849"/>
                    <a:pt x="3835" y="1849"/>
                    <a:pt x="3013" y="1803"/>
                  </a:cubicBezTo>
                  <a:cubicBezTo>
                    <a:pt x="2260" y="1735"/>
                    <a:pt x="1598" y="1644"/>
                    <a:pt x="1073" y="1552"/>
                  </a:cubicBezTo>
                  <a:cubicBezTo>
                    <a:pt x="388" y="1438"/>
                    <a:pt x="0" y="1370"/>
                    <a:pt x="0" y="1370"/>
                  </a:cubicBezTo>
                  <a:cubicBezTo>
                    <a:pt x="228" y="1301"/>
                    <a:pt x="457" y="1233"/>
                    <a:pt x="685" y="1164"/>
                  </a:cubicBezTo>
                  <a:cubicBezTo>
                    <a:pt x="5067" y="0"/>
                    <a:pt x="7875" y="1050"/>
                    <a:pt x="8491" y="1301"/>
                  </a:cubicBezTo>
                  <a:cubicBezTo>
                    <a:pt x="8537" y="1347"/>
                    <a:pt x="8559" y="1370"/>
                    <a:pt x="8582" y="1370"/>
                  </a:cubicBezTo>
                  <a:close/>
                </a:path>
              </a:pathLst>
            </a:custGeom>
            <a:solidFill>
              <a:srgbClr val="737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6"/>
            <p:cNvSpPr/>
            <p:nvPr/>
          </p:nvSpPr>
          <p:spPr>
            <a:xfrm>
              <a:off x="9031000" y="2785025"/>
              <a:ext cx="162075" cy="533550"/>
            </a:xfrm>
            <a:custGeom>
              <a:avLst/>
              <a:gdLst/>
              <a:ahLst/>
              <a:cxnLst/>
              <a:rect l="l" t="t" r="r" b="b"/>
              <a:pathLst>
                <a:path w="6483" h="21342" extrusionOk="0">
                  <a:moveTo>
                    <a:pt x="6483" y="616"/>
                  </a:moveTo>
                  <a:lnTo>
                    <a:pt x="6483" y="685"/>
                  </a:lnTo>
                  <a:lnTo>
                    <a:pt x="6414" y="1598"/>
                  </a:lnTo>
                  <a:lnTo>
                    <a:pt x="6300" y="3470"/>
                  </a:lnTo>
                  <a:lnTo>
                    <a:pt x="5227" y="21342"/>
                  </a:lnTo>
                  <a:lnTo>
                    <a:pt x="1347" y="21342"/>
                  </a:lnTo>
                  <a:lnTo>
                    <a:pt x="206" y="3561"/>
                  </a:lnTo>
                  <a:lnTo>
                    <a:pt x="91" y="1826"/>
                  </a:lnTo>
                  <a:lnTo>
                    <a:pt x="0" y="639"/>
                  </a:lnTo>
                  <a:lnTo>
                    <a:pt x="0" y="639"/>
                  </a:lnTo>
                  <a:cubicBezTo>
                    <a:pt x="46" y="616"/>
                    <a:pt x="91" y="616"/>
                    <a:pt x="137" y="594"/>
                  </a:cubicBezTo>
                  <a:cubicBezTo>
                    <a:pt x="320" y="548"/>
                    <a:pt x="616" y="434"/>
                    <a:pt x="1050" y="320"/>
                  </a:cubicBezTo>
                  <a:cubicBezTo>
                    <a:pt x="1712" y="137"/>
                    <a:pt x="2648" y="0"/>
                    <a:pt x="3766" y="46"/>
                  </a:cubicBezTo>
                  <a:lnTo>
                    <a:pt x="3812" y="46"/>
                  </a:lnTo>
                  <a:cubicBezTo>
                    <a:pt x="4451" y="69"/>
                    <a:pt x="5113" y="206"/>
                    <a:pt x="5798" y="388"/>
                  </a:cubicBezTo>
                  <a:lnTo>
                    <a:pt x="6049" y="480"/>
                  </a:lnTo>
                  <a:cubicBezTo>
                    <a:pt x="6140" y="502"/>
                    <a:pt x="6186" y="525"/>
                    <a:pt x="6277" y="525"/>
                  </a:cubicBezTo>
                  <a:cubicBezTo>
                    <a:pt x="6414" y="594"/>
                    <a:pt x="6483" y="616"/>
                    <a:pt x="6483" y="6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6"/>
            <p:cNvSpPr/>
            <p:nvPr/>
          </p:nvSpPr>
          <p:spPr>
            <a:xfrm>
              <a:off x="9031000" y="2785025"/>
              <a:ext cx="162075" cy="46250"/>
            </a:xfrm>
            <a:custGeom>
              <a:avLst/>
              <a:gdLst/>
              <a:ahLst/>
              <a:cxnLst/>
              <a:rect l="l" t="t" r="r" b="b"/>
              <a:pathLst>
                <a:path w="6483" h="1850" extrusionOk="0">
                  <a:moveTo>
                    <a:pt x="6483" y="616"/>
                  </a:moveTo>
                  <a:lnTo>
                    <a:pt x="6483" y="685"/>
                  </a:lnTo>
                  <a:lnTo>
                    <a:pt x="6414" y="1598"/>
                  </a:lnTo>
                  <a:lnTo>
                    <a:pt x="6414" y="1598"/>
                  </a:lnTo>
                  <a:cubicBezTo>
                    <a:pt x="5843" y="1256"/>
                    <a:pt x="5273" y="1027"/>
                    <a:pt x="4771" y="890"/>
                  </a:cubicBezTo>
                  <a:cubicBezTo>
                    <a:pt x="3675" y="594"/>
                    <a:pt x="2716" y="639"/>
                    <a:pt x="1963" y="890"/>
                  </a:cubicBezTo>
                  <a:cubicBezTo>
                    <a:pt x="913" y="1164"/>
                    <a:pt x="228" y="1712"/>
                    <a:pt x="91" y="1826"/>
                  </a:cubicBezTo>
                  <a:lnTo>
                    <a:pt x="46" y="1849"/>
                  </a:lnTo>
                  <a:lnTo>
                    <a:pt x="0" y="662"/>
                  </a:lnTo>
                  <a:lnTo>
                    <a:pt x="0" y="662"/>
                  </a:lnTo>
                  <a:cubicBezTo>
                    <a:pt x="46" y="616"/>
                    <a:pt x="91" y="616"/>
                    <a:pt x="137" y="594"/>
                  </a:cubicBezTo>
                  <a:cubicBezTo>
                    <a:pt x="434" y="480"/>
                    <a:pt x="708" y="388"/>
                    <a:pt x="1004" y="320"/>
                  </a:cubicBezTo>
                  <a:cubicBezTo>
                    <a:pt x="1963" y="46"/>
                    <a:pt x="2945" y="0"/>
                    <a:pt x="3766" y="46"/>
                  </a:cubicBezTo>
                  <a:lnTo>
                    <a:pt x="3812" y="46"/>
                  </a:lnTo>
                  <a:cubicBezTo>
                    <a:pt x="4611" y="114"/>
                    <a:pt x="5296" y="251"/>
                    <a:pt x="5752" y="388"/>
                  </a:cubicBezTo>
                  <a:cubicBezTo>
                    <a:pt x="5958" y="457"/>
                    <a:pt x="6140" y="502"/>
                    <a:pt x="6254" y="548"/>
                  </a:cubicBezTo>
                  <a:cubicBezTo>
                    <a:pt x="6414" y="594"/>
                    <a:pt x="6483" y="616"/>
                    <a:pt x="6483" y="616"/>
                  </a:cubicBezTo>
                  <a:close/>
                </a:path>
              </a:pathLst>
            </a:custGeom>
            <a:solidFill>
              <a:srgbClr val="8A8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6"/>
            <p:cNvSpPr/>
            <p:nvPr/>
          </p:nvSpPr>
          <p:spPr>
            <a:xfrm>
              <a:off x="9064650" y="3302000"/>
              <a:ext cx="97050" cy="30850"/>
            </a:xfrm>
            <a:custGeom>
              <a:avLst/>
              <a:gdLst/>
              <a:ahLst/>
              <a:cxnLst/>
              <a:rect l="l" t="t" r="r" b="b"/>
              <a:pathLst>
                <a:path w="3882" h="1234" extrusionOk="0">
                  <a:moveTo>
                    <a:pt x="1" y="708"/>
                  </a:moveTo>
                  <a:cubicBezTo>
                    <a:pt x="1" y="708"/>
                    <a:pt x="1941" y="1"/>
                    <a:pt x="3881" y="708"/>
                  </a:cubicBezTo>
                  <a:cubicBezTo>
                    <a:pt x="3881" y="708"/>
                    <a:pt x="2352" y="1233"/>
                    <a:pt x="1" y="7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6"/>
            <p:cNvSpPr/>
            <p:nvPr/>
          </p:nvSpPr>
          <p:spPr>
            <a:xfrm>
              <a:off x="8990475" y="2899150"/>
              <a:ext cx="74200" cy="150675"/>
            </a:xfrm>
            <a:custGeom>
              <a:avLst/>
              <a:gdLst/>
              <a:ahLst/>
              <a:cxnLst/>
              <a:rect l="l" t="t" r="r" b="b"/>
              <a:pathLst>
                <a:path w="2968" h="6027" extrusionOk="0">
                  <a:moveTo>
                    <a:pt x="1667" y="0"/>
                  </a:moveTo>
                  <a:cubicBezTo>
                    <a:pt x="1667" y="0"/>
                    <a:pt x="1" y="1370"/>
                    <a:pt x="708" y="6026"/>
                  </a:cubicBezTo>
                  <a:cubicBezTo>
                    <a:pt x="708" y="6026"/>
                    <a:pt x="2968" y="2968"/>
                    <a:pt x="1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6"/>
            <p:cNvSpPr/>
            <p:nvPr/>
          </p:nvSpPr>
          <p:spPr>
            <a:xfrm>
              <a:off x="8252650" y="2948225"/>
              <a:ext cx="119850" cy="128400"/>
            </a:xfrm>
            <a:custGeom>
              <a:avLst/>
              <a:gdLst/>
              <a:ahLst/>
              <a:cxnLst/>
              <a:rect l="l" t="t" r="r" b="b"/>
              <a:pathLst>
                <a:path w="4794" h="5136" extrusionOk="0">
                  <a:moveTo>
                    <a:pt x="0" y="662"/>
                  </a:moveTo>
                  <a:lnTo>
                    <a:pt x="1370" y="0"/>
                  </a:lnTo>
                  <a:cubicBezTo>
                    <a:pt x="1370" y="0"/>
                    <a:pt x="4474" y="1096"/>
                    <a:pt x="4794" y="4542"/>
                  </a:cubicBezTo>
                  <a:lnTo>
                    <a:pt x="4223" y="5136"/>
                  </a:lnTo>
                  <a:cubicBezTo>
                    <a:pt x="4223" y="5113"/>
                    <a:pt x="4109" y="1940"/>
                    <a:pt x="0" y="6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6"/>
            <p:cNvSpPr/>
            <p:nvPr/>
          </p:nvSpPr>
          <p:spPr>
            <a:xfrm>
              <a:off x="8247525" y="2964775"/>
              <a:ext cx="110725" cy="111300"/>
            </a:xfrm>
            <a:custGeom>
              <a:avLst/>
              <a:gdLst/>
              <a:ahLst/>
              <a:cxnLst/>
              <a:rect l="l" t="t" r="r" b="b"/>
              <a:pathLst>
                <a:path w="4429" h="4452" extrusionOk="0">
                  <a:moveTo>
                    <a:pt x="205" y="0"/>
                  </a:moveTo>
                  <a:cubicBezTo>
                    <a:pt x="205" y="0"/>
                    <a:pt x="0" y="2830"/>
                    <a:pt x="4428" y="4451"/>
                  </a:cubicBezTo>
                  <a:cubicBezTo>
                    <a:pt x="4428" y="4451"/>
                    <a:pt x="4200" y="662"/>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6"/>
            <p:cNvSpPr/>
            <p:nvPr/>
          </p:nvSpPr>
          <p:spPr>
            <a:xfrm>
              <a:off x="8212125" y="3084600"/>
              <a:ext cx="155250" cy="78200"/>
            </a:xfrm>
            <a:custGeom>
              <a:avLst/>
              <a:gdLst/>
              <a:ahLst/>
              <a:cxnLst/>
              <a:rect l="l" t="t" r="r" b="b"/>
              <a:pathLst>
                <a:path w="6210" h="3128" extrusionOk="0">
                  <a:moveTo>
                    <a:pt x="183" y="3127"/>
                  </a:moveTo>
                  <a:lnTo>
                    <a:pt x="1" y="1644"/>
                  </a:lnTo>
                  <a:cubicBezTo>
                    <a:pt x="1" y="1644"/>
                    <a:pt x="2854" y="0"/>
                    <a:pt x="6072" y="1644"/>
                  </a:cubicBezTo>
                  <a:lnTo>
                    <a:pt x="6209" y="3127"/>
                  </a:lnTo>
                  <a:cubicBezTo>
                    <a:pt x="6209" y="3127"/>
                    <a:pt x="3470" y="2283"/>
                    <a:pt x="183" y="31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6"/>
            <p:cNvSpPr/>
            <p:nvPr/>
          </p:nvSpPr>
          <p:spPr>
            <a:xfrm>
              <a:off x="8216700" y="3129100"/>
              <a:ext cx="151800" cy="55375"/>
            </a:xfrm>
            <a:custGeom>
              <a:avLst/>
              <a:gdLst/>
              <a:ahLst/>
              <a:cxnLst/>
              <a:rect l="l" t="t" r="r" b="b"/>
              <a:pathLst>
                <a:path w="6072" h="2215" extrusionOk="0">
                  <a:moveTo>
                    <a:pt x="0" y="1347"/>
                  </a:moveTo>
                  <a:cubicBezTo>
                    <a:pt x="0" y="1347"/>
                    <a:pt x="3219" y="2215"/>
                    <a:pt x="6072" y="1347"/>
                  </a:cubicBezTo>
                  <a:cubicBezTo>
                    <a:pt x="6026" y="1347"/>
                    <a:pt x="3607" y="1"/>
                    <a:pt x="0" y="13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6"/>
            <p:cNvSpPr/>
            <p:nvPr/>
          </p:nvSpPr>
          <p:spPr>
            <a:xfrm>
              <a:off x="8236100" y="3139950"/>
              <a:ext cx="164925" cy="706475"/>
            </a:xfrm>
            <a:custGeom>
              <a:avLst/>
              <a:gdLst/>
              <a:ahLst/>
              <a:cxnLst/>
              <a:rect l="l" t="t" r="r" b="b"/>
              <a:pathLst>
                <a:path w="6597" h="28259" extrusionOk="0">
                  <a:moveTo>
                    <a:pt x="3196" y="28258"/>
                  </a:moveTo>
                  <a:lnTo>
                    <a:pt x="0" y="1050"/>
                  </a:lnTo>
                  <a:cubicBezTo>
                    <a:pt x="0" y="1050"/>
                    <a:pt x="1667" y="0"/>
                    <a:pt x="4543" y="1028"/>
                  </a:cubicBezTo>
                  <a:lnTo>
                    <a:pt x="6597" y="28144"/>
                  </a:lnTo>
                  <a:cubicBezTo>
                    <a:pt x="6597" y="28167"/>
                    <a:pt x="4976" y="27893"/>
                    <a:pt x="3196" y="282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6"/>
            <p:cNvSpPr/>
            <p:nvPr/>
          </p:nvSpPr>
          <p:spPr>
            <a:xfrm>
              <a:off x="8236100" y="3122250"/>
              <a:ext cx="114725" cy="69075"/>
            </a:xfrm>
            <a:custGeom>
              <a:avLst/>
              <a:gdLst/>
              <a:ahLst/>
              <a:cxnLst/>
              <a:rect l="l" t="t" r="r" b="b"/>
              <a:pathLst>
                <a:path w="4589" h="2763" extrusionOk="0">
                  <a:moveTo>
                    <a:pt x="160" y="2763"/>
                  </a:moveTo>
                  <a:cubicBezTo>
                    <a:pt x="160" y="2763"/>
                    <a:pt x="1370" y="1"/>
                    <a:pt x="4588" y="2580"/>
                  </a:cubicBezTo>
                  <a:lnTo>
                    <a:pt x="4543" y="1781"/>
                  </a:lnTo>
                  <a:cubicBezTo>
                    <a:pt x="4543" y="1781"/>
                    <a:pt x="2078" y="686"/>
                    <a:pt x="0" y="1804"/>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6"/>
            <p:cNvSpPr/>
            <p:nvPr/>
          </p:nvSpPr>
          <p:spPr>
            <a:xfrm>
              <a:off x="8206425" y="2979600"/>
              <a:ext cx="144975" cy="138700"/>
            </a:xfrm>
            <a:custGeom>
              <a:avLst/>
              <a:gdLst/>
              <a:ahLst/>
              <a:cxnLst/>
              <a:rect l="l" t="t" r="r" b="b"/>
              <a:pathLst>
                <a:path w="5799" h="5548" extrusionOk="0">
                  <a:moveTo>
                    <a:pt x="936" y="5547"/>
                  </a:moveTo>
                  <a:cubicBezTo>
                    <a:pt x="936" y="5547"/>
                    <a:pt x="1" y="777"/>
                    <a:pt x="2557" y="1"/>
                  </a:cubicBezTo>
                  <a:cubicBezTo>
                    <a:pt x="2557" y="1"/>
                    <a:pt x="5045" y="366"/>
                    <a:pt x="5798" y="3333"/>
                  </a:cubicBezTo>
                  <a:cubicBezTo>
                    <a:pt x="5798" y="3333"/>
                    <a:pt x="5045" y="3493"/>
                    <a:pt x="5501" y="5547"/>
                  </a:cubicBezTo>
                  <a:cubicBezTo>
                    <a:pt x="5501" y="5547"/>
                    <a:pt x="3082" y="4703"/>
                    <a:pt x="936" y="55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6"/>
            <p:cNvSpPr/>
            <p:nvPr/>
          </p:nvSpPr>
          <p:spPr>
            <a:xfrm>
              <a:off x="8246375" y="2979600"/>
              <a:ext cx="103875" cy="91325"/>
            </a:xfrm>
            <a:custGeom>
              <a:avLst/>
              <a:gdLst/>
              <a:ahLst/>
              <a:cxnLst/>
              <a:rect l="l" t="t" r="r" b="b"/>
              <a:pathLst>
                <a:path w="4155" h="3653" extrusionOk="0">
                  <a:moveTo>
                    <a:pt x="0" y="663"/>
                  </a:moveTo>
                  <a:cubicBezTo>
                    <a:pt x="0" y="663"/>
                    <a:pt x="3675" y="275"/>
                    <a:pt x="3881" y="3653"/>
                  </a:cubicBezTo>
                  <a:lnTo>
                    <a:pt x="4155" y="3379"/>
                  </a:lnTo>
                  <a:cubicBezTo>
                    <a:pt x="4155" y="3379"/>
                    <a:pt x="3881" y="571"/>
                    <a:pt x="936" y="23"/>
                  </a:cubicBezTo>
                  <a:cubicBezTo>
                    <a:pt x="959" y="23"/>
                    <a:pt x="525" y="1"/>
                    <a:pt x="0" y="66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6"/>
            <p:cNvSpPr/>
            <p:nvPr/>
          </p:nvSpPr>
          <p:spPr>
            <a:xfrm>
              <a:off x="8306850" y="2927675"/>
              <a:ext cx="736725" cy="111875"/>
            </a:xfrm>
            <a:custGeom>
              <a:avLst/>
              <a:gdLst/>
              <a:ahLst/>
              <a:cxnLst/>
              <a:rect l="l" t="t" r="r" b="b"/>
              <a:pathLst>
                <a:path w="29469" h="4475" extrusionOk="0">
                  <a:moveTo>
                    <a:pt x="2489" y="4474"/>
                  </a:moveTo>
                  <a:lnTo>
                    <a:pt x="28167" y="4474"/>
                  </a:lnTo>
                  <a:cubicBezTo>
                    <a:pt x="28167" y="4474"/>
                    <a:pt x="29468" y="2740"/>
                    <a:pt x="28966" y="1"/>
                  </a:cubicBezTo>
                  <a:lnTo>
                    <a:pt x="1" y="1233"/>
                  </a:lnTo>
                  <a:cubicBezTo>
                    <a:pt x="1" y="1210"/>
                    <a:pt x="1964" y="2192"/>
                    <a:pt x="2489" y="44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6"/>
            <p:cNvSpPr/>
            <p:nvPr/>
          </p:nvSpPr>
          <p:spPr>
            <a:xfrm>
              <a:off x="8999600" y="2927675"/>
              <a:ext cx="51950" cy="111875"/>
            </a:xfrm>
            <a:custGeom>
              <a:avLst/>
              <a:gdLst/>
              <a:ahLst/>
              <a:cxnLst/>
              <a:rect l="l" t="t" r="r" b="b"/>
              <a:pathLst>
                <a:path w="2078" h="4475" extrusionOk="0">
                  <a:moveTo>
                    <a:pt x="320" y="23"/>
                  </a:moveTo>
                  <a:cubicBezTo>
                    <a:pt x="320" y="23"/>
                    <a:pt x="2078" y="2032"/>
                    <a:pt x="1" y="4474"/>
                  </a:cubicBezTo>
                  <a:lnTo>
                    <a:pt x="457" y="4474"/>
                  </a:lnTo>
                  <a:cubicBezTo>
                    <a:pt x="457" y="4474"/>
                    <a:pt x="1850" y="3013"/>
                    <a:pt x="1256"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6"/>
            <p:cNvSpPr/>
            <p:nvPr/>
          </p:nvSpPr>
          <p:spPr>
            <a:xfrm>
              <a:off x="8212125" y="3729400"/>
              <a:ext cx="597475" cy="436575"/>
            </a:xfrm>
            <a:custGeom>
              <a:avLst/>
              <a:gdLst/>
              <a:ahLst/>
              <a:cxnLst/>
              <a:rect l="l" t="t" r="r" b="b"/>
              <a:pathLst>
                <a:path w="23899" h="17463" extrusionOk="0">
                  <a:moveTo>
                    <a:pt x="1" y="13582"/>
                  </a:moveTo>
                  <a:cubicBezTo>
                    <a:pt x="1" y="13582"/>
                    <a:pt x="1188" y="1"/>
                    <a:pt x="20064" y="800"/>
                  </a:cubicBezTo>
                  <a:lnTo>
                    <a:pt x="23899" y="3219"/>
                  </a:lnTo>
                  <a:cubicBezTo>
                    <a:pt x="23899" y="3219"/>
                    <a:pt x="13011" y="7237"/>
                    <a:pt x="2329" y="17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6"/>
            <p:cNvSpPr/>
            <p:nvPr/>
          </p:nvSpPr>
          <p:spPr>
            <a:xfrm>
              <a:off x="8270350" y="3810450"/>
              <a:ext cx="539250" cy="356100"/>
            </a:xfrm>
            <a:custGeom>
              <a:avLst/>
              <a:gdLst/>
              <a:ahLst/>
              <a:cxnLst/>
              <a:rect l="l" t="t" r="r" b="b"/>
              <a:pathLst>
                <a:path w="21570" h="14244" extrusionOk="0">
                  <a:moveTo>
                    <a:pt x="0" y="14243"/>
                  </a:moveTo>
                  <a:cubicBezTo>
                    <a:pt x="0" y="14243"/>
                    <a:pt x="12280" y="11527"/>
                    <a:pt x="21570" y="0"/>
                  </a:cubicBezTo>
                  <a:cubicBezTo>
                    <a:pt x="21570" y="0"/>
                    <a:pt x="8696" y="3812"/>
                    <a:pt x="0" y="14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6"/>
            <p:cNvSpPr/>
            <p:nvPr/>
          </p:nvSpPr>
          <p:spPr>
            <a:xfrm>
              <a:off x="8303425" y="3833275"/>
              <a:ext cx="471375" cy="313300"/>
            </a:xfrm>
            <a:custGeom>
              <a:avLst/>
              <a:gdLst/>
              <a:ahLst/>
              <a:cxnLst/>
              <a:rect l="l" t="t" r="r" b="b"/>
              <a:pathLst>
                <a:path w="18855" h="12532" extrusionOk="0">
                  <a:moveTo>
                    <a:pt x="18855" y="0"/>
                  </a:moveTo>
                  <a:cubicBezTo>
                    <a:pt x="10752" y="10089"/>
                    <a:pt x="1" y="12531"/>
                    <a:pt x="1" y="12531"/>
                  </a:cubicBezTo>
                  <a:cubicBezTo>
                    <a:pt x="138" y="12371"/>
                    <a:pt x="275" y="12212"/>
                    <a:pt x="435" y="12052"/>
                  </a:cubicBezTo>
                  <a:cubicBezTo>
                    <a:pt x="6780" y="4748"/>
                    <a:pt x="15385" y="1096"/>
                    <a:pt x="18056" y="274"/>
                  </a:cubicBezTo>
                  <a:cubicBezTo>
                    <a:pt x="18581" y="91"/>
                    <a:pt x="18855" y="0"/>
                    <a:pt x="18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6"/>
            <p:cNvSpPr/>
            <p:nvPr/>
          </p:nvSpPr>
          <p:spPr>
            <a:xfrm>
              <a:off x="8313125" y="3840125"/>
              <a:ext cx="441125" cy="294450"/>
            </a:xfrm>
            <a:custGeom>
              <a:avLst/>
              <a:gdLst/>
              <a:ahLst/>
              <a:cxnLst/>
              <a:rect l="l" t="t" r="r" b="b"/>
              <a:pathLst>
                <a:path w="17645" h="11778" extrusionOk="0">
                  <a:moveTo>
                    <a:pt x="17645" y="0"/>
                  </a:moveTo>
                  <a:cubicBezTo>
                    <a:pt x="10889" y="8057"/>
                    <a:pt x="2512" y="11139"/>
                    <a:pt x="1" y="11778"/>
                  </a:cubicBezTo>
                  <a:cubicBezTo>
                    <a:pt x="6369" y="4474"/>
                    <a:pt x="14951" y="822"/>
                    <a:pt x="17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6"/>
            <p:cNvSpPr/>
            <p:nvPr/>
          </p:nvSpPr>
          <p:spPr>
            <a:xfrm>
              <a:off x="8212125" y="3749375"/>
              <a:ext cx="501625" cy="319575"/>
            </a:xfrm>
            <a:custGeom>
              <a:avLst/>
              <a:gdLst/>
              <a:ahLst/>
              <a:cxnLst/>
              <a:rect l="l" t="t" r="r" b="b"/>
              <a:pathLst>
                <a:path w="20065" h="12783" extrusionOk="0">
                  <a:moveTo>
                    <a:pt x="1" y="12783"/>
                  </a:moveTo>
                  <a:cubicBezTo>
                    <a:pt x="1" y="12783"/>
                    <a:pt x="5137" y="2968"/>
                    <a:pt x="20064" y="1"/>
                  </a:cubicBezTo>
                  <a:cubicBezTo>
                    <a:pt x="20064" y="24"/>
                    <a:pt x="7008" y="2078"/>
                    <a:pt x="1" y="127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6"/>
            <p:cNvSpPr/>
            <p:nvPr/>
          </p:nvSpPr>
          <p:spPr>
            <a:xfrm>
              <a:off x="8450075" y="3926850"/>
              <a:ext cx="151250" cy="96450"/>
            </a:xfrm>
            <a:custGeom>
              <a:avLst/>
              <a:gdLst/>
              <a:ahLst/>
              <a:cxnLst/>
              <a:rect l="l" t="t" r="r" b="b"/>
              <a:pathLst>
                <a:path w="6050" h="3858" extrusionOk="0">
                  <a:moveTo>
                    <a:pt x="1" y="3858"/>
                  </a:moveTo>
                  <a:cubicBezTo>
                    <a:pt x="1" y="3858"/>
                    <a:pt x="1690" y="1028"/>
                    <a:pt x="6027" y="0"/>
                  </a:cubicBezTo>
                  <a:cubicBezTo>
                    <a:pt x="6050" y="0"/>
                    <a:pt x="3836" y="3036"/>
                    <a:pt x="1" y="38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6"/>
            <p:cNvSpPr/>
            <p:nvPr/>
          </p:nvSpPr>
          <p:spPr>
            <a:xfrm>
              <a:off x="8483175" y="3962800"/>
              <a:ext cx="125575" cy="79900"/>
            </a:xfrm>
            <a:custGeom>
              <a:avLst/>
              <a:gdLst/>
              <a:ahLst/>
              <a:cxnLst/>
              <a:rect l="l" t="t" r="r" b="b"/>
              <a:pathLst>
                <a:path w="5023" h="3196" extrusionOk="0">
                  <a:moveTo>
                    <a:pt x="1" y="3196"/>
                  </a:moveTo>
                  <a:cubicBezTo>
                    <a:pt x="1" y="3196"/>
                    <a:pt x="1621" y="1050"/>
                    <a:pt x="5022" y="0"/>
                  </a:cubicBezTo>
                  <a:cubicBezTo>
                    <a:pt x="5022" y="0"/>
                    <a:pt x="3311" y="2420"/>
                    <a:pt x="1" y="31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6"/>
            <p:cNvSpPr/>
            <p:nvPr/>
          </p:nvSpPr>
          <p:spPr>
            <a:xfrm>
              <a:off x="8596750" y="3871500"/>
              <a:ext cx="115850" cy="74200"/>
            </a:xfrm>
            <a:custGeom>
              <a:avLst/>
              <a:gdLst/>
              <a:ahLst/>
              <a:cxnLst/>
              <a:rect l="l" t="t" r="r" b="b"/>
              <a:pathLst>
                <a:path w="4634" h="2968" extrusionOk="0">
                  <a:moveTo>
                    <a:pt x="0" y="2968"/>
                  </a:moveTo>
                  <a:cubicBezTo>
                    <a:pt x="0" y="2968"/>
                    <a:pt x="1392" y="845"/>
                    <a:pt x="4634" y="0"/>
                  </a:cubicBezTo>
                  <a:cubicBezTo>
                    <a:pt x="4611" y="0"/>
                    <a:pt x="3150" y="2397"/>
                    <a:pt x="0" y="29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6"/>
            <p:cNvSpPr/>
            <p:nvPr/>
          </p:nvSpPr>
          <p:spPr>
            <a:xfrm>
              <a:off x="8358775" y="4031850"/>
              <a:ext cx="110175" cy="69625"/>
            </a:xfrm>
            <a:custGeom>
              <a:avLst/>
              <a:gdLst/>
              <a:ahLst/>
              <a:cxnLst/>
              <a:rect l="l" t="t" r="r" b="b"/>
              <a:pathLst>
                <a:path w="4407" h="2785" extrusionOk="0">
                  <a:moveTo>
                    <a:pt x="1" y="2785"/>
                  </a:moveTo>
                  <a:cubicBezTo>
                    <a:pt x="1" y="2785"/>
                    <a:pt x="1256" y="799"/>
                    <a:pt x="4406" y="0"/>
                  </a:cubicBezTo>
                  <a:cubicBezTo>
                    <a:pt x="4406" y="0"/>
                    <a:pt x="3082" y="2283"/>
                    <a:pt x="1" y="27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6"/>
            <p:cNvSpPr/>
            <p:nvPr/>
          </p:nvSpPr>
          <p:spPr>
            <a:xfrm>
              <a:off x="8297725" y="3770500"/>
              <a:ext cx="129000" cy="94175"/>
            </a:xfrm>
            <a:custGeom>
              <a:avLst/>
              <a:gdLst/>
              <a:ahLst/>
              <a:cxnLst/>
              <a:rect l="l" t="t" r="r" b="b"/>
              <a:pathLst>
                <a:path w="5160" h="3767" extrusionOk="0">
                  <a:moveTo>
                    <a:pt x="1073" y="3767"/>
                  </a:moveTo>
                  <a:lnTo>
                    <a:pt x="1" y="2717"/>
                  </a:lnTo>
                  <a:cubicBezTo>
                    <a:pt x="1" y="2717"/>
                    <a:pt x="1302" y="229"/>
                    <a:pt x="4018" y="0"/>
                  </a:cubicBezTo>
                  <a:lnTo>
                    <a:pt x="5136" y="1119"/>
                  </a:lnTo>
                  <a:cubicBezTo>
                    <a:pt x="5159" y="1142"/>
                    <a:pt x="2740" y="2055"/>
                    <a:pt x="1073" y="3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6"/>
            <p:cNvSpPr/>
            <p:nvPr/>
          </p:nvSpPr>
          <p:spPr>
            <a:xfrm>
              <a:off x="8542525" y="3798450"/>
              <a:ext cx="137550" cy="91900"/>
            </a:xfrm>
            <a:custGeom>
              <a:avLst/>
              <a:gdLst/>
              <a:ahLst/>
              <a:cxnLst/>
              <a:rect l="l" t="t" r="r" b="b"/>
              <a:pathLst>
                <a:path w="5502" h="3676" extrusionOk="0">
                  <a:moveTo>
                    <a:pt x="2740" y="3676"/>
                  </a:moveTo>
                  <a:lnTo>
                    <a:pt x="5502" y="2375"/>
                  </a:lnTo>
                  <a:cubicBezTo>
                    <a:pt x="5502" y="2375"/>
                    <a:pt x="2511" y="1"/>
                    <a:pt x="1233" y="777"/>
                  </a:cubicBezTo>
                  <a:cubicBezTo>
                    <a:pt x="1" y="1576"/>
                    <a:pt x="2740" y="3676"/>
                    <a:pt x="2740" y="367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6"/>
            <p:cNvSpPr/>
            <p:nvPr/>
          </p:nvSpPr>
          <p:spPr>
            <a:xfrm>
              <a:off x="8498025" y="3761925"/>
              <a:ext cx="71350" cy="41125"/>
            </a:xfrm>
            <a:custGeom>
              <a:avLst/>
              <a:gdLst/>
              <a:ahLst/>
              <a:cxnLst/>
              <a:rect l="l" t="t" r="r" b="b"/>
              <a:pathLst>
                <a:path w="2854" h="1645" extrusionOk="0">
                  <a:moveTo>
                    <a:pt x="982" y="1644"/>
                  </a:moveTo>
                  <a:cubicBezTo>
                    <a:pt x="982" y="1644"/>
                    <a:pt x="0" y="1"/>
                    <a:pt x="2853" y="84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6"/>
            <p:cNvSpPr/>
            <p:nvPr/>
          </p:nvSpPr>
          <p:spPr>
            <a:xfrm>
              <a:off x="9008175" y="2899150"/>
              <a:ext cx="91875" cy="158075"/>
            </a:xfrm>
            <a:custGeom>
              <a:avLst/>
              <a:gdLst/>
              <a:ahLst/>
              <a:cxnLst/>
              <a:rect l="l" t="t" r="r" b="b"/>
              <a:pathLst>
                <a:path w="3675" h="6323" extrusionOk="0">
                  <a:moveTo>
                    <a:pt x="959" y="0"/>
                  </a:moveTo>
                  <a:cubicBezTo>
                    <a:pt x="959" y="0"/>
                    <a:pt x="2191" y="2511"/>
                    <a:pt x="0" y="6026"/>
                  </a:cubicBezTo>
                  <a:lnTo>
                    <a:pt x="1735" y="6323"/>
                  </a:lnTo>
                  <a:cubicBezTo>
                    <a:pt x="1735" y="6323"/>
                    <a:pt x="3675" y="3652"/>
                    <a:pt x="2465" y="0"/>
                  </a:cubicBezTo>
                  <a:lnTo>
                    <a:pt x="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6"/>
            <p:cNvSpPr/>
            <p:nvPr/>
          </p:nvSpPr>
          <p:spPr>
            <a:xfrm>
              <a:off x="9052100" y="2899150"/>
              <a:ext cx="52525" cy="176925"/>
            </a:xfrm>
            <a:custGeom>
              <a:avLst/>
              <a:gdLst/>
              <a:ahLst/>
              <a:cxnLst/>
              <a:rect l="l" t="t" r="r" b="b"/>
              <a:pathLst>
                <a:path w="2101" h="7077" extrusionOk="0">
                  <a:moveTo>
                    <a:pt x="92" y="7076"/>
                  </a:moveTo>
                  <a:cubicBezTo>
                    <a:pt x="92" y="7076"/>
                    <a:pt x="2101" y="3584"/>
                    <a:pt x="754" y="0"/>
                  </a:cubicBezTo>
                  <a:cubicBezTo>
                    <a:pt x="754" y="0"/>
                    <a:pt x="1895" y="3584"/>
                    <a:pt x="1" y="632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6"/>
            <p:cNvSpPr/>
            <p:nvPr/>
          </p:nvSpPr>
          <p:spPr>
            <a:xfrm>
              <a:off x="9159375" y="3062925"/>
              <a:ext cx="71925" cy="143825"/>
            </a:xfrm>
            <a:custGeom>
              <a:avLst/>
              <a:gdLst/>
              <a:ahLst/>
              <a:cxnLst/>
              <a:rect l="l" t="t" r="r" b="b"/>
              <a:pathLst>
                <a:path w="2877" h="5753" extrusionOk="0">
                  <a:moveTo>
                    <a:pt x="1279" y="0"/>
                  </a:moveTo>
                  <a:cubicBezTo>
                    <a:pt x="1279" y="0"/>
                    <a:pt x="2877" y="1301"/>
                    <a:pt x="2101" y="5752"/>
                  </a:cubicBezTo>
                  <a:cubicBezTo>
                    <a:pt x="2146" y="5752"/>
                    <a:pt x="1" y="2808"/>
                    <a:pt x="1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6"/>
            <p:cNvSpPr/>
            <p:nvPr/>
          </p:nvSpPr>
          <p:spPr>
            <a:xfrm>
              <a:off x="9832725" y="3110275"/>
              <a:ext cx="119300" cy="122150"/>
            </a:xfrm>
            <a:custGeom>
              <a:avLst/>
              <a:gdLst/>
              <a:ahLst/>
              <a:cxnLst/>
              <a:rect l="l" t="t" r="r" b="b"/>
              <a:pathLst>
                <a:path w="4772" h="4886" extrusionOk="0">
                  <a:moveTo>
                    <a:pt x="4771" y="617"/>
                  </a:moveTo>
                  <a:lnTo>
                    <a:pt x="3424" y="1"/>
                  </a:lnTo>
                  <a:cubicBezTo>
                    <a:pt x="3424" y="1"/>
                    <a:pt x="366" y="1028"/>
                    <a:pt x="1" y="4315"/>
                  </a:cubicBezTo>
                  <a:lnTo>
                    <a:pt x="549" y="4885"/>
                  </a:lnTo>
                  <a:cubicBezTo>
                    <a:pt x="571" y="4885"/>
                    <a:pt x="731" y="1827"/>
                    <a:pt x="4771" y="6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6"/>
            <p:cNvSpPr/>
            <p:nvPr/>
          </p:nvSpPr>
          <p:spPr>
            <a:xfrm>
              <a:off x="9847000" y="3125675"/>
              <a:ext cx="108450" cy="106750"/>
            </a:xfrm>
            <a:custGeom>
              <a:avLst/>
              <a:gdLst/>
              <a:ahLst/>
              <a:cxnLst/>
              <a:rect l="l" t="t" r="r" b="b"/>
              <a:pathLst>
                <a:path w="4338" h="4270" extrusionOk="0">
                  <a:moveTo>
                    <a:pt x="4200" y="1"/>
                  </a:moveTo>
                  <a:cubicBezTo>
                    <a:pt x="4200" y="1"/>
                    <a:pt x="4337" y="2694"/>
                    <a:pt x="0" y="4246"/>
                  </a:cubicBezTo>
                  <a:cubicBezTo>
                    <a:pt x="0" y="4269"/>
                    <a:pt x="274" y="640"/>
                    <a:pt x="4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6"/>
            <p:cNvSpPr/>
            <p:nvPr/>
          </p:nvSpPr>
          <p:spPr>
            <a:xfrm>
              <a:off x="9836150" y="3240950"/>
              <a:ext cx="152950" cy="73625"/>
            </a:xfrm>
            <a:custGeom>
              <a:avLst/>
              <a:gdLst/>
              <a:ahLst/>
              <a:cxnLst/>
              <a:rect l="l" t="t" r="r" b="b"/>
              <a:pathLst>
                <a:path w="6118" h="2945" extrusionOk="0">
                  <a:moveTo>
                    <a:pt x="5912" y="2945"/>
                  </a:moveTo>
                  <a:lnTo>
                    <a:pt x="6118" y="1553"/>
                  </a:lnTo>
                  <a:cubicBezTo>
                    <a:pt x="6118" y="1553"/>
                    <a:pt x="3379" y="1"/>
                    <a:pt x="183" y="1553"/>
                  </a:cubicBezTo>
                  <a:lnTo>
                    <a:pt x="1" y="2945"/>
                  </a:lnTo>
                  <a:cubicBezTo>
                    <a:pt x="1" y="2945"/>
                    <a:pt x="2694" y="2123"/>
                    <a:pt x="5912" y="29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9836150" y="3282600"/>
              <a:ext cx="147825" cy="53100"/>
            </a:xfrm>
            <a:custGeom>
              <a:avLst/>
              <a:gdLst/>
              <a:ahLst/>
              <a:cxnLst/>
              <a:rect l="l" t="t" r="r" b="b"/>
              <a:pathLst>
                <a:path w="5913" h="2124" extrusionOk="0">
                  <a:moveTo>
                    <a:pt x="5912" y="1279"/>
                  </a:moveTo>
                  <a:cubicBezTo>
                    <a:pt x="5912" y="1279"/>
                    <a:pt x="2763" y="2124"/>
                    <a:pt x="1" y="1279"/>
                  </a:cubicBezTo>
                  <a:cubicBezTo>
                    <a:pt x="1" y="1279"/>
                    <a:pt x="2397" y="1"/>
                    <a:pt x="5912" y="1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9792225" y="3293450"/>
              <a:ext cx="172350" cy="716175"/>
            </a:xfrm>
            <a:custGeom>
              <a:avLst/>
              <a:gdLst/>
              <a:ahLst/>
              <a:cxnLst/>
              <a:rect l="l" t="t" r="r" b="b"/>
              <a:pathLst>
                <a:path w="6894" h="28647" extrusionOk="0">
                  <a:moveTo>
                    <a:pt x="3447" y="27185"/>
                  </a:moveTo>
                  <a:lnTo>
                    <a:pt x="6893" y="1005"/>
                  </a:lnTo>
                  <a:cubicBezTo>
                    <a:pt x="6893" y="1005"/>
                    <a:pt x="5296" y="0"/>
                    <a:pt x="2465" y="959"/>
                  </a:cubicBezTo>
                  <a:lnTo>
                    <a:pt x="0" y="28075"/>
                  </a:lnTo>
                  <a:cubicBezTo>
                    <a:pt x="0" y="28075"/>
                    <a:pt x="2123" y="28646"/>
                    <a:pt x="3447" y="271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9852125" y="3275750"/>
              <a:ext cx="112450" cy="65650"/>
            </a:xfrm>
            <a:custGeom>
              <a:avLst/>
              <a:gdLst/>
              <a:ahLst/>
              <a:cxnLst/>
              <a:rect l="l" t="t" r="r" b="b"/>
              <a:pathLst>
                <a:path w="4498" h="2626" extrusionOk="0">
                  <a:moveTo>
                    <a:pt x="4338" y="2626"/>
                  </a:moveTo>
                  <a:cubicBezTo>
                    <a:pt x="4338" y="2626"/>
                    <a:pt x="3151" y="1"/>
                    <a:pt x="1" y="2420"/>
                  </a:cubicBezTo>
                  <a:lnTo>
                    <a:pt x="69" y="1690"/>
                  </a:lnTo>
                  <a:cubicBezTo>
                    <a:pt x="69" y="1690"/>
                    <a:pt x="2466" y="617"/>
                    <a:pt x="4497" y="171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9853275" y="3139950"/>
              <a:ext cx="142100" cy="131850"/>
            </a:xfrm>
            <a:custGeom>
              <a:avLst/>
              <a:gdLst/>
              <a:ahLst/>
              <a:cxnLst/>
              <a:rect l="l" t="t" r="r" b="b"/>
              <a:pathLst>
                <a:path w="5684" h="5274" extrusionOk="0">
                  <a:moveTo>
                    <a:pt x="4702" y="5273"/>
                  </a:moveTo>
                  <a:cubicBezTo>
                    <a:pt x="4702" y="5273"/>
                    <a:pt x="5684" y="754"/>
                    <a:pt x="3196" y="0"/>
                  </a:cubicBezTo>
                  <a:cubicBezTo>
                    <a:pt x="3196" y="0"/>
                    <a:pt x="776" y="343"/>
                    <a:pt x="0" y="3173"/>
                  </a:cubicBezTo>
                  <a:cubicBezTo>
                    <a:pt x="0" y="3173"/>
                    <a:pt x="708" y="3310"/>
                    <a:pt x="229" y="5250"/>
                  </a:cubicBezTo>
                  <a:cubicBezTo>
                    <a:pt x="251" y="5273"/>
                    <a:pt x="2648" y="4497"/>
                    <a:pt x="4702" y="52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9853275" y="3139375"/>
              <a:ext cx="103300" cy="87325"/>
            </a:xfrm>
            <a:custGeom>
              <a:avLst/>
              <a:gdLst/>
              <a:ahLst/>
              <a:cxnLst/>
              <a:rect l="l" t="t" r="r" b="b"/>
              <a:pathLst>
                <a:path w="4132" h="3493" extrusionOk="0">
                  <a:moveTo>
                    <a:pt x="4132" y="640"/>
                  </a:moveTo>
                  <a:cubicBezTo>
                    <a:pt x="4132" y="640"/>
                    <a:pt x="571" y="252"/>
                    <a:pt x="297" y="3493"/>
                  </a:cubicBezTo>
                  <a:lnTo>
                    <a:pt x="0" y="3196"/>
                  </a:lnTo>
                  <a:cubicBezTo>
                    <a:pt x="0" y="3196"/>
                    <a:pt x="343" y="526"/>
                    <a:pt x="3196" y="23"/>
                  </a:cubicBezTo>
                  <a:cubicBezTo>
                    <a:pt x="3219" y="23"/>
                    <a:pt x="3652" y="1"/>
                    <a:pt x="4132" y="64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a:off x="9179350" y="3089725"/>
              <a:ext cx="719600" cy="106750"/>
            </a:xfrm>
            <a:custGeom>
              <a:avLst/>
              <a:gdLst/>
              <a:ahLst/>
              <a:cxnLst/>
              <a:rect l="l" t="t" r="r" b="b"/>
              <a:pathLst>
                <a:path w="28784" h="4270" extrusionOk="0">
                  <a:moveTo>
                    <a:pt x="26295" y="4269"/>
                  </a:moveTo>
                  <a:lnTo>
                    <a:pt x="1233" y="4269"/>
                  </a:lnTo>
                  <a:cubicBezTo>
                    <a:pt x="1233" y="4269"/>
                    <a:pt x="1" y="2626"/>
                    <a:pt x="503" y="1"/>
                  </a:cubicBezTo>
                  <a:lnTo>
                    <a:pt x="28761" y="1165"/>
                  </a:lnTo>
                  <a:cubicBezTo>
                    <a:pt x="28783" y="1165"/>
                    <a:pt x="26843" y="2101"/>
                    <a:pt x="26295" y="42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a:off x="9171375" y="3089725"/>
              <a:ext cx="49650" cy="106750"/>
            </a:xfrm>
            <a:custGeom>
              <a:avLst/>
              <a:gdLst/>
              <a:ahLst/>
              <a:cxnLst/>
              <a:rect l="l" t="t" r="r" b="b"/>
              <a:pathLst>
                <a:path w="1986" h="4270" extrusionOk="0">
                  <a:moveTo>
                    <a:pt x="1758" y="47"/>
                  </a:moveTo>
                  <a:cubicBezTo>
                    <a:pt x="1758" y="47"/>
                    <a:pt x="0" y="1964"/>
                    <a:pt x="1986" y="4269"/>
                  </a:cubicBezTo>
                  <a:lnTo>
                    <a:pt x="1552" y="4269"/>
                  </a:lnTo>
                  <a:cubicBezTo>
                    <a:pt x="1552" y="4269"/>
                    <a:pt x="206" y="2877"/>
                    <a:pt x="82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a:off x="9482925" y="3708875"/>
              <a:ext cx="434850" cy="566075"/>
            </a:xfrm>
            <a:custGeom>
              <a:avLst/>
              <a:gdLst/>
              <a:ahLst/>
              <a:cxnLst/>
              <a:rect l="l" t="t" r="r" b="b"/>
              <a:pathLst>
                <a:path w="17394" h="22643" extrusionOk="0">
                  <a:moveTo>
                    <a:pt x="7031" y="21296"/>
                  </a:moveTo>
                  <a:cubicBezTo>
                    <a:pt x="7031" y="21296"/>
                    <a:pt x="17394" y="10568"/>
                    <a:pt x="4726" y="457"/>
                  </a:cubicBezTo>
                  <a:lnTo>
                    <a:pt x="1" y="0"/>
                  </a:lnTo>
                  <a:cubicBezTo>
                    <a:pt x="1" y="0"/>
                    <a:pt x="4292" y="9062"/>
                    <a:pt x="2671" y="226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a:off x="9391625" y="3707725"/>
              <a:ext cx="236275" cy="566675"/>
            </a:xfrm>
            <a:custGeom>
              <a:avLst/>
              <a:gdLst/>
              <a:ahLst/>
              <a:cxnLst/>
              <a:rect l="l" t="t" r="r" b="b"/>
              <a:pathLst>
                <a:path w="9451" h="22667" extrusionOk="0">
                  <a:moveTo>
                    <a:pt x="6323" y="22666"/>
                  </a:moveTo>
                  <a:cubicBezTo>
                    <a:pt x="6323" y="22666"/>
                    <a:pt x="1" y="14312"/>
                    <a:pt x="3653" y="1"/>
                  </a:cubicBezTo>
                  <a:cubicBezTo>
                    <a:pt x="3653" y="46"/>
                    <a:pt x="9450" y="10021"/>
                    <a:pt x="6323" y="226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6"/>
            <p:cNvSpPr/>
            <p:nvPr/>
          </p:nvSpPr>
          <p:spPr>
            <a:xfrm>
              <a:off x="9407050" y="3747100"/>
              <a:ext cx="191750" cy="495325"/>
            </a:xfrm>
            <a:custGeom>
              <a:avLst/>
              <a:gdLst/>
              <a:ahLst/>
              <a:cxnLst/>
              <a:rect l="l" t="t" r="r" b="b"/>
              <a:pathLst>
                <a:path w="7670" h="19813" extrusionOk="0">
                  <a:moveTo>
                    <a:pt x="3218" y="1"/>
                  </a:moveTo>
                  <a:cubicBezTo>
                    <a:pt x="0" y="12440"/>
                    <a:pt x="5524" y="19813"/>
                    <a:pt x="5524" y="19813"/>
                  </a:cubicBezTo>
                  <a:cubicBezTo>
                    <a:pt x="5592" y="19607"/>
                    <a:pt x="5615" y="19402"/>
                    <a:pt x="5661" y="19197"/>
                  </a:cubicBezTo>
                  <a:cubicBezTo>
                    <a:pt x="7669" y="10203"/>
                    <a:pt x="4634" y="2876"/>
                    <a:pt x="3561" y="662"/>
                  </a:cubicBezTo>
                  <a:cubicBezTo>
                    <a:pt x="3355" y="229"/>
                    <a:pt x="3218" y="1"/>
                    <a:pt x="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6"/>
            <p:cNvSpPr/>
            <p:nvPr/>
          </p:nvSpPr>
          <p:spPr>
            <a:xfrm>
              <a:off x="9436150" y="3764225"/>
              <a:ext cx="162650" cy="463950"/>
            </a:xfrm>
            <a:custGeom>
              <a:avLst/>
              <a:gdLst/>
              <a:ahLst/>
              <a:cxnLst/>
              <a:rect l="l" t="t" r="r" b="b"/>
              <a:pathLst>
                <a:path w="6506" h="18558" extrusionOk="0">
                  <a:moveTo>
                    <a:pt x="2397" y="0"/>
                  </a:moveTo>
                  <a:cubicBezTo>
                    <a:pt x="0" y="10135"/>
                    <a:pt x="3401" y="16731"/>
                    <a:pt x="4497" y="18557"/>
                  </a:cubicBezTo>
                  <a:cubicBezTo>
                    <a:pt x="6505" y="9541"/>
                    <a:pt x="3470" y="2237"/>
                    <a:pt x="2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6"/>
            <p:cNvSpPr/>
            <p:nvPr/>
          </p:nvSpPr>
          <p:spPr>
            <a:xfrm>
              <a:off x="9601050" y="3720275"/>
              <a:ext cx="178625" cy="521025"/>
            </a:xfrm>
            <a:custGeom>
              <a:avLst/>
              <a:gdLst/>
              <a:ahLst/>
              <a:cxnLst/>
              <a:rect l="l" t="t" r="r" b="b"/>
              <a:pathLst>
                <a:path w="7145" h="20841" extrusionOk="0">
                  <a:moveTo>
                    <a:pt x="2306" y="20840"/>
                  </a:moveTo>
                  <a:cubicBezTo>
                    <a:pt x="2306" y="20840"/>
                    <a:pt x="7145" y="10774"/>
                    <a:pt x="1" y="1"/>
                  </a:cubicBezTo>
                  <a:cubicBezTo>
                    <a:pt x="1" y="1"/>
                    <a:pt x="6688" y="9040"/>
                    <a:pt x="2306" y="208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6"/>
            <p:cNvSpPr/>
            <p:nvPr/>
          </p:nvSpPr>
          <p:spPr>
            <a:xfrm>
              <a:off x="9476650" y="3941125"/>
              <a:ext cx="78775" cy="156950"/>
            </a:xfrm>
            <a:custGeom>
              <a:avLst/>
              <a:gdLst/>
              <a:ahLst/>
              <a:cxnLst/>
              <a:rect l="l" t="t" r="r" b="b"/>
              <a:pathLst>
                <a:path w="3151" h="6278" extrusionOk="0">
                  <a:moveTo>
                    <a:pt x="1850" y="6277"/>
                  </a:moveTo>
                  <a:cubicBezTo>
                    <a:pt x="1850" y="6277"/>
                    <a:pt x="3151" y="3218"/>
                    <a:pt x="1119" y="0"/>
                  </a:cubicBezTo>
                  <a:cubicBezTo>
                    <a:pt x="1119" y="0"/>
                    <a:pt x="1" y="3538"/>
                    <a:pt x="1850" y="6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6"/>
            <p:cNvSpPr/>
            <p:nvPr/>
          </p:nvSpPr>
          <p:spPr>
            <a:xfrm>
              <a:off x="9746575" y="3917725"/>
              <a:ext cx="78200" cy="110725"/>
            </a:xfrm>
            <a:custGeom>
              <a:avLst/>
              <a:gdLst/>
              <a:ahLst/>
              <a:cxnLst/>
              <a:rect l="l" t="t" r="r" b="b"/>
              <a:pathLst>
                <a:path w="3128" h="4429" extrusionOk="0">
                  <a:moveTo>
                    <a:pt x="365" y="4428"/>
                  </a:moveTo>
                  <a:lnTo>
                    <a:pt x="1895" y="4223"/>
                  </a:lnTo>
                  <a:cubicBezTo>
                    <a:pt x="1895" y="4223"/>
                    <a:pt x="3127" y="1644"/>
                    <a:pt x="1621" y="0"/>
                  </a:cubicBezTo>
                  <a:lnTo>
                    <a:pt x="0" y="206"/>
                  </a:lnTo>
                  <a:cubicBezTo>
                    <a:pt x="0" y="206"/>
                    <a:pt x="730" y="2214"/>
                    <a:pt x="365" y="4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6"/>
            <p:cNvSpPr/>
            <p:nvPr/>
          </p:nvSpPr>
          <p:spPr>
            <a:xfrm>
              <a:off x="9530300" y="3820150"/>
              <a:ext cx="109000" cy="66775"/>
            </a:xfrm>
            <a:custGeom>
              <a:avLst/>
              <a:gdLst/>
              <a:ahLst/>
              <a:cxnLst/>
              <a:rect l="l" t="t" r="r" b="b"/>
              <a:pathLst>
                <a:path w="4360" h="2671" extrusionOk="0">
                  <a:moveTo>
                    <a:pt x="731" y="2671"/>
                  </a:moveTo>
                  <a:lnTo>
                    <a:pt x="0" y="46"/>
                  </a:lnTo>
                  <a:cubicBezTo>
                    <a:pt x="0" y="46"/>
                    <a:pt x="4018" y="0"/>
                    <a:pt x="4200" y="1301"/>
                  </a:cubicBezTo>
                  <a:cubicBezTo>
                    <a:pt x="4360" y="2625"/>
                    <a:pt x="731" y="2671"/>
                    <a:pt x="731" y="267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6"/>
            <p:cNvSpPr/>
            <p:nvPr/>
          </p:nvSpPr>
          <p:spPr>
            <a:xfrm>
              <a:off x="9667825" y="3829850"/>
              <a:ext cx="63350" cy="41675"/>
            </a:xfrm>
            <a:custGeom>
              <a:avLst/>
              <a:gdLst/>
              <a:ahLst/>
              <a:cxnLst/>
              <a:rect l="l" t="t" r="r" b="b"/>
              <a:pathLst>
                <a:path w="2534" h="1667" extrusionOk="0">
                  <a:moveTo>
                    <a:pt x="548" y="1666"/>
                  </a:moveTo>
                  <a:cubicBezTo>
                    <a:pt x="548" y="1666"/>
                    <a:pt x="2534" y="982"/>
                    <a:pt x="0"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6"/>
            <p:cNvSpPr/>
            <p:nvPr/>
          </p:nvSpPr>
          <p:spPr>
            <a:xfrm>
              <a:off x="9122875" y="3062925"/>
              <a:ext cx="89025" cy="150650"/>
            </a:xfrm>
            <a:custGeom>
              <a:avLst/>
              <a:gdLst/>
              <a:ahLst/>
              <a:cxnLst/>
              <a:rect l="l" t="t" r="r" b="b"/>
              <a:pathLst>
                <a:path w="3561" h="6026" extrusionOk="0">
                  <a:moveTo>
                    <a:pt x="2739" y="0"/>
                  </a:moveTo>
                  <a:cubicBezTo>
                    <a:pt x="2739" y="0"/>
                    <a:pt x="1506" y="2374"/>
                    <a:pt x="3561" y="5752"/>
                  </a:cubicBezTo>
                  <a:lnTo>
                    <a:pt x="1849" y="6026"/>
                  </a:lnTo>
                  <a:cubicBezTo>
                    <a:pt x="1849" y="6026"/>
                    <a:pt x="0" y="3492"/>
                    <a:pt x="1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6"/>
            <p:cNvSpPr/>
            <p:nvPr/>
          </p:nvSpPr>
          <p:spPr>
            <a:xfrm>
              <a:off x="9119450" y="3064050"/>
              <a:ext cx="49650" cy="168375"/>
            </a:xfrm>
            <a:custGeom>
              <a:avLst/>
              <a:gdLst/>
              <a:ahLst/>
              <a:cxnLst/>
              <a:rect l="l" t="t" r="r" b="b"/>
              <a:pathLst>
                <a:path w="1986" h="6735" extrusionOk="0">
                  <a:moveTo>
                    <a:pt x="1917" y="6734"/>
                  </a:moveTo>
                  <a:cubicBezTo>
                    <a:pt x="1917" y="6734"/>
                    <a:pt x="0" y="3379"/>
                    <a:pt x="1392" y="1"/>
                  </a:cubicBezTo>
                  <a:cubicBezTo>
                    <a:pt x="1392" y="1"/>
                    <a:pt x="228" y="3425"/>
                    <a:pt x="1986" y="60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6"/>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6"/>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6"/>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6"/>
            <p:cNvSpPr/>
            <p:nvPr/>
          </p:nvSpPr>
          <p:spPr>
            <a:xfrm>
              <a:off x="9339125" y="3108575"/>
              <a:ext cx="150675" cy="27400"/>
            </a:xfrm>
            <a:custGeom>
              <a:avLst/>
              <a:gdLst/>
              <a:ahLst/>
              <a:cxnLst/>
              <a:rect l="l" t="t" r="r" b="b"/>
              <a:pathLst>
                <a:path w="6027" h="1096" extrusionOk="0">
                  <a:moveTo>
                    <a:pt x="1" y="685"/>
                  </a:moveTo>
                  <a:cubicBezTo>
                    <a:pt x="1" y="685"/>
                    <a:pt x="4201" y="0"/>
                    <a:pt x="6027" y="109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6"/>
            <p:cNvSpPr/>
            <p:nvPr/>
          </p:nvSpPr>
          <p:spPr>
            <a:xfrm>
              <a:off x="9918325" y="3171325"/>
              <a:ext cx="45100" cy="50250"/>
            </a:xfrm>
            <a:custGeom>
              <a:avLst/>
              <a:gdLst/>
              <a:ahLst/>
              <a:cxnLst/>
              <a:rect l="l" t="t" r="r" b="b"/>
              <a:pathLst>
                <a:path w="1804" h="2010" extrusionOk="0">
                  <a:moveTo>
                    <a:pt x="1302" y="1"/>
                  </a:moveTo>
                  <a:cubicBezTo>
                    <a:pt x="1302" y="1"/>
                    <a:pt x="0" y="1188"/>
                    <a:pt x="1416" y="2009"/>
                  </a:cubicBezTo>
                  <a:cubicBezTo>
                    <a:pt x="1416" y="1987"/>
                    <a:pt x="1804" y="640"/>
                    <a:pt x="1302"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6"/>
            <p:cNvSpPr/>
            <p:nvPr/>
          </p:nvSpPr>
          <p:spPr>
            <a:xfrm>
              <a:off x="9933150" y="3264350"/>
              <a:ext cx="25725" cy="46250"/>
            </a:xfrm>
            <a:custGeom>
              <a:avLst/>
              <a:gdLst/>
              <a:ahLst/>
              <a:cxnLst/>
              <a:rect l="l" t="t" r="r" b="b"/>
              <a:pathLst>
                <a:path w="1029" h="1850" extrusionOk="0">
                  <a:moveTo>
                    <a:pt x="206" y="0"/>
                  </a:moveTo>
                  <a:cubicBezTo>
                    <a:pt x="206" y="0"/>
                    <a:pt x="1" y="1849"/>
                    <a:pt x="1028" y="16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6"/>
            <p:cNvSpPr/>
            <p:nvPr/>
          </p:nvSpPr>
          <p:spPr>
            <a:xfrm>
              <a:off x="8221275" y="3008125"/>
              <a:ext cx="42250" cy="62225"/>
            </a:xfrm>
            <a:custGeom>
              <a:avLst/>
              <a:gdLst/>
              <a:ahLst/>
              <a:cxnLst/>
              <a:rect l="l" t="t" r="r" b="b"/>
              <a:pathLst>
                <a:path w="1690" h="2489" extrusionOk="0">
                  <a:moveTo>
                    <a:pt x="1027" y="2489"/>
                  </a:moveTo>
                  <a:cubicBezTo>
                    <a:pt x="1027" y="2489"/>
                    <a:pt x="0" y="366"/>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6"/>
            <p:cNvSpPr/>
            <p:nvPr/>
          </p:nvSpPr>
          <p:spPr>
            <a:xfrm>
              <a:off x="8406725" y="2941375"/>
              <a:ext cx="134700" cy="34250"/>
            </a:xfrm>
            <a:custGeom>
              <a:avLst/>
              <a:gdLst/>
              <a:ahLst/>
              <a:cxnLst/>
              <a:rect l="l" t="t" r="r" b="b"/>
              <a:pathLst>
                <a:path w="5388" h="1370" extrusionOk="0">
                  <a:moveTo>
                    <a:pt x="0" y="1370"/>
                  </a:moveTo>
                  <a:cubicBezTo>
                    <a:pt x="0" y="1370"/>
                    <a:pt x="2465" y="0"/>
                    <a:pt x="5387" y="1073"/>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6"/>
            <p:cNvSpPr/>
            <p:nvPr/>
          </p:nvSpPr>
          <p:spPr>
            <a:xfrm>
              <a:off x="9278650" y="2584725"/>
              <a:ext cx="163225" cy="169500"/>
            </a:xfrm>
            <a:custGeom>
              <a:avLst/>
              <a:gdLst/>
              <a:ahLst/>
              <a:cxnLst/>
              <a:rect l="l" t="t" r="r" b="b"/>
              <a:pathLst>
                <a:path w="6529" h="6780" extrusionOk="0">
                  <a:moveTo>
                    <a:pt x="0" y="5661"/>
                  </a:moveTo>
                  <a:cubicBezTo>
                    <a:pt x="0" y="5661"/>
                    <a:pt x="6163" y="1"/>
                    <a:pt x="6528" y="67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6"/>
            <p:cNvSpPr/>
            <p:nvPr/>
          </p:nvSpPr>
          <p:spPr>
            <a:xfrm>
              <a:off x="9401900" y="2570450"/>
              <a:ext cx="39975" cy="43975"/>
            </a:xfrm>
            <a:custGeom>
              <a:avLst/>
              <a:gdLst/>
              <a:ahLst/>
              <a:cxnLst/>
              <a:rect l="l" t="t" r="r" b="b"/>
              <a:pathLst>
                <a:path w="1599" h="1759" extrusionOk="0">
                  <a:moveTo>
                    <a:pt x="115" y="1758"/>
                  </a:moveTo>
                  <a:cubicBezTo>
                    <a:pt x="115" y="1758"/>
                    <a:pt x="1" y="252"/>
                    <a:pt x="1233" y="1"/>
                  </a:cubicBezTo>
                  <a:cubicBezTo>
                    <a:pt x="1188" y="1"/>
                    <a:pt x="1598" y="1530"/>
                    <a:pt x="115" y="17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6"/>
            <p:cNvSpPr/>
            <p:nvPr/>
          </p:nvSpPr>
          <p:spPr>
            <a:xfrm>
              <a:off x="9106325" y="2899150"/>
              <a:ext cx="72475" cy="113575"/>
            </a:xfrm>
            <a:custGeom>
              <a:avLst/>
              <a:gdLst/>
              <a:ahLst/>
              <a:cxnLst/>
              <a:rect l="l" t="t" r="r" b="b"/>
              <a:pathLst>
                <a:path w="2899" h="4543" extrusionOk="0">
                  <a:moveTo>
                    <a:pt x="1552" y="4542"/>
                  </a:moveTo>
                  <a:cubicBezTo>
                    <a:pt x="1552" y="4542"/>
                    <a:pt x="0" y="1918"/>
                    <a:pt x="1895" y="0"/>
                  </a:cubicBezTo>
                  <a:cubicBezTo>
                    <a:pt x="1895" y="0"/>
                    <a:pt x="2899" y="2351"/>
                    <a:pt x="1552" y="4542"/>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6"/>
            <p:cNvSpPr/>
            <p:nvPr/>
          </p:nvSpPr>
          <p:spPr>
            <a:xfrm>
              <a:off x="8313700" y="3562225"/>
              <a:ext cx="35400" cy="146675"/>
            </a:xfrm>
            <a:custGeom>
              <a:avLst/>
              <a:gdLst/>
              <a:ahLst/>
              <a:cxnLst/>
              <a:rect l="l" t="t" r="r" b="b"/>
              <a:pathLst>
                <a:path w="1416" h="5867" extrusionOk="0">
                  <a:moveTo>
                    <a:pt x="1416" y="5866"/>
                  </a:moveTo>
                  <a:cubicBezTo>
                    <a:pt x="1416" y="5866"/>
                    <a:pt x="1" y="1826"/>
                    <a:pt x="731"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6"/>
            <p:cNvSpPr/>
            <p:nvPr/>
          </p:nvSpPr>
          <p:spPr>
            <a:xfrm>
              <a:off x="8646375" y="2431800"/>
              <a:ext cx="944425" cy="442250"/>
            </a:xfrm>
            <a:custGeom>
              <a:avLst/>
              <a:gdLst/>
              <a:ahLst/>
              <a:cxnLst/>
              <a:rect l="l" t="t" r="r" b="b"/>
              <a:pathLst>
                <a:path w="37777" h="17690" extrusionOk="0">
                  <a:moveTo>
                    <a:pt x="37777" y="5684"/>
                  </a:moveTo>
                  <a:lnTo>
                    <a:pt x="35494" y="13924"/>
                  </a:lnTo>
                  <a:cubicBezTo>
                    <a:pt x="31705" y="14357"/>
                    <a:pt x="27300" y="14517"/>
                    <a:pt x="22940" y="14517"/>
                  </a:cubicBezTo>
                  <a:lnTo>
                    <a:pt x="22940" y="14586"/>
                  </a:lnTo>
                  <a:cubicBezTo>
                    <a:pt x="22598" y="14677"/>
                    <a:pt x="22233" y="14745"/>
                    <a:pt x="21890" y="14814"/>
                  </a:cubicBezTo>
                  <a:lnTo>
                    <a:pt x="21822" y="15727"/>
                  </a:lnTo>
                  <a:lnTo>
                    <a:pt x="21822" y="15727"/>
                  </a:lnTo>
                  <a:lnTo>
                    <a:pt x="21708" y="17599"/>
                  </a:lnTo>
                  <a:cubicBezTo>
                    <a:pt x="19083" y="16206"/>
                    <a:pt x="15613" y="17690"/>
                    <a:pt x="15613" y="17690"/>
                  </a:cubicBezTo>
                  <a:lnTo>
                    <a:pt x="15499" y="15955"/>
                  </a:lnTo>
                  <a:lnTo>
                    <a:pt x="15454" y="15978"/>
                  </a:lnTo>
                  <a:lnTo>
                    <a:pt x="15408" y="14791"/>
                  </a:lnTo>
                  <a:cubicBezTo>
                    <a:pt x="14723" y="14677"/>
                    <a:pt x="14312" y="14586"/>
                    <a:pt x="14312" y="14586"/>
                  </a:cubicBezTo>
                  <a:lnTo>
                    <a:pt x="14312" y="14357"/>
                  </a:lnTo>
                  <a:cubicBezTo>
                    <a:pt x="7122" y="14106"/>
                    <a:pt x="1599" y="13604"/>
                    <a:pt x="1599" y="13604"/>
                  </a:cubicBezTo>
                  <a:lnTo>
                    <a:pt x="1" y="6232"/>
                  </a:lnTo>
                  <a:cubicBezTo>
                    <a:pt x="20681" y="0"/>
                    <a:pt x="37777" y="5684"/>
                    <a:pt x="37777" y="56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7" name="Google Shape;2677;p46"/>
          <p:cNvGrpSpPr/>
          <p:nvPr/>
        </p:nvGrpSpPr>
        <p:grpSpPr>
          <a:xfrm>
            <a:off x="5734229" y="3314401"/>
            <a:ext cx="668385" cy="946539"/>
            <a:chOff x="5425800" y="963225"/>
            <a:chExt cx="1146350" cy="1359350"/>
          </a:xfrm>
        </p:grpSpPr>
        <p:sp>
          <p:nvSpPr>
            <p:cNvPr id="2678" name="Google Shape;2678;p46"/>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6"/>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6"/>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6"/>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6"/>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6"/>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6"/>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6"/>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6"/>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6"/>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6"/>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6"/>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6"/>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6"/>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6"/>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6"/>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6"/>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6"/>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6"/>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6"/>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6"/>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6"/>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6"/>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6"/>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6"/>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6"/>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6"/>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6"/>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6"/>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6"/>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6"/>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6"/>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6"/>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6"/>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6"/>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6"/>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 name="Google Shape;2714;p46"/>
          <p:cNvGrpSpPr/>
          <p:nvPr/>
        </p:nvGrpSpPr>
        <p:grpSpPr>
          <a:xfrm>
            <a:off x="6866552" y="1655519"/>
            <a:ext cx="2175735" cy="2625885"/>
            <a:chOff x="5861125" y="4988225"/>
            <a:chExt cx="1477975" cy="1757000"/>
          </a:xfrm>
        </p:grpSpPr>
        <p:sp>
          <p:nvSpPr>
            <p:cNvPr id="2715" name="Google Shape;2715;p46"/>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6"/>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6"/>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6"/>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6"/>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6"/>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6"/>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6"/>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6"/>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6"/>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6"/>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6"/>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6"/>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6"/>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6"/>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6"/>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6"/>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6"/>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6"/>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6"/>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6"/>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6"/>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6"/>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6"/>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6"/>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6"/>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6"/>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6"/>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6"/>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6"/>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6"/>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6"/>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6"/>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6"/>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6"/>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6"/>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6"/>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6"/>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6"/>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6"/>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6"/>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6"/>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6"/>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6"/>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6"/>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6"/>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6"/>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6"/>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6"/>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6"/>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6"/>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6"/>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6"/>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6"/>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6"/>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6"/>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6"/>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6"/>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6"/>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6"/>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6"/>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6"/>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6"/>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6"/>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6"/>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6"/>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6"/>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6"/>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6"/>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6"/>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6"/>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6"/>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6"/>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6"/>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6"/>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6"/>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6"/>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6"/>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6"/>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6"/>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6"/>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6"/>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6"/>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6"/>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6"/>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92088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sp>
        <p:nvSpPr>
          <p:cNvPr id="2607" name="Google Shape;2607;p46"/>
          <p:cNvSpPr txBox="1">
            <a:spLocks noGrp="1"/>
          </p:cNvSpPr>
          <p:nvPr>
            <p:ph type="title"/>
          </p:nvPr>
        </p:nvSpPr>
        <p:spPr>
          <a:xfrm>
            <a:off x="479252" y="130314"/>
            <a:ext cx="3852000" cy="7179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Variance Analysis</a:t>
            </a:r>
            <a:endParaRPr sz="3600" dirty="0"/>
          </a:p>
        </p:txBody>
      </p:sp>
      <p:sp>
        <p:nvSpPr>
          <p:cNvPr id="2608" name="Google Shape;2608;p46"/>
          <p:cNvSpPr txBox="1">
            <a:spLocks noGrp="1"/>
          </p:cNvSpPr>
          <p:nvPr>
            <p:ph type="subTitle" idx="1"/>
          </p:nvPr>
        </p:nvSpPr>
        <p:spPr>
          <a:xfrm>
            <a:off x="36257" y="881332"/>
            <a:ext cx="6636272" cy="3107261"/>
          </a:xfrm>
          <a:prstGeom prst="rect">
            <a:avLst/>
          </a:prstGeom>
        </p:spPr>
        <p:txBody>
          <a:bodyPr spcFirstLastPara="1" wrap="square" lIns="91425" tIns="91425" rIns="91425" bIns="91425" anchor="t" anchorCtr="0">
            <a:noAutofit/>
          </a:bodyPr>
          <a:lstStyle/>
          <a:p>
            <a:pPr marL="482600" lvl="0" indent="-342900">
              <a:buFont typeface="Arial" panose="020B0604020202020204" pitchFamily="34" charset="0"/>
              <a:buChar char="•"/>
              <a:defRPr sz="1800" spc="0">
                <a:solidFill>
                  <a:srgbClr val="000000"/>
                </a:solidFill>
              </a:defRPr>
            </a:pPr>
            <a:r>
              <a:rPr lang="en-US" sz="2400" spc="22" dirty="0">
                <a:solidFill>
                  <a:schemeClr val="tx1"/>
                </a:solidFill>
              </a:rPr>
              <a:t>Greatest benefits are gained when used as a tool to improve future outcomes </a:t>
            </a:r>
          </a:p>
          <a:p>
            <a:pPr marL="482600" lvl="0" indent="-342900">
              <a:buFont typeface="Arial" panose="020B0604020202020204" pitchFamily="34" charset="0"/>
              <a:buChar char="•"/>
              <a:defRPr sz="1800" spc="0">
                <a:solidFill>
                  <a:srgbClr val="000000"/>
                </a:solidFill>
              </a:defRPr>
            </a:pPr>
            <a:r>
              <a:rPr lang="en-US" sz="2400" spc="22" dirty="0">
                <a:solidFill>
                  <a:schemeClr val="tx1"/>
                </a:solidFill>
              </a:rPr>
              <a:t>Variances may be caused by factors outside of the manager’s control</a:t>
            </a:r>
          </a:p>
          <a:p>
            <a:pPr marL="482600" lvl="0" indent="-342900">
              <a:buFont typeface="Arial" panose="020B0604020202020204" pitchFamily="34" charset="0"/>
              <a:buChar char="•"/>
              <a:defRPr sz="1800" spc="0">
                <a:solidFill>
                  <a:srgbClr val="000000"/>
                </a:solidFill>
              </a:defRPr>
            </a:pPr>
            <a:r>
              <a:rPr lang="en-US" sz="2400" spc="22" dirty="0">
                <a:solidFill>
                  <a:schemeClr val="tx1"/>
                </a:solidFill>
              </a:rPr>
              <a:t>Large variances, whether controllable or not, may require responsive actions</a:t>
            </a:r>
          </a:p>
        </p:txBody>
      </p:sp>
      <p:grpSp>
        <p:nvGrpSpPr>
          <p:cNvPr id="2609" name="Google Shape;2609;p46"/>
          <p:cNvGrpSpPr/>
          <p:nvPr/>
        </p:nvGrpSpPr>
        <p:grpSpPr>
          <a:xfrm>
            <a:off x="6656199" y="-33742"/>
            <a:ext cx="1517387" cy="1563360"/>
            <a:chOff x="8206425" y="2431800"/>
            <a:chExt cx="1788950" cy="1843150"/>
          </a:xfrm>
        </p:grpSpPr>
        <p:sp>
          <p:nvSpPr>
            <p:cNvPr id="2610" name="Google Shape;2610;p46"/>
            <p:cNvSpPr/>
            <p:nvPr/>
          </p:nvSpPr>
          <p:spPr>
            <a:xfrm>
              <a:off x="8645825" y="2431800"/>
              <a:ext cx="944975" cy="348100"/>
            </a:xfrm>
            <a:custGeom>
              <a:avLst/>
              <a:gdLst/>
              <a:ahLst/>
              <a:cxnLst/>
              <a:rect l="l" t="t" r="r" b="b"/>
              <a:pathLst>
                <a:path w="37799" h="13924" extrusionOk="0">
                  <a:moveTo>
                    <a:pt x="37799" y="5684"/>
                  </a:moveTo>
                  <a:lnTo>
                    <a:pt x="35516" y="13924"/>
                  </a:lnTo>
                  <a:cubicBezTo>
                    <a:pt x="35516" y="13924"/>
                    <a:pt x="35493" y="13901"/>
                    <a:pt x="35402" y="13878"/>
                  </a:cubicBezTo>
                  <a:cubicBezTo>
                    <a:pt x="34580" y="13559"/>
                    <a:pt x="33667" y="13307"/>
                    <a:pt x="32686" y="13079"/>
                  </a:cubicBezTo>
                  <a:cubicBezTo>
                    <a:pt x="32663" y="13079"/>
                    <a:pt x="32663" y="13079"/>
                    <a:pt x="32640" y="13034"/>
                  </a:cubicBezTo>
                  <a:cubicBezTo>
                    <a:pt x="29376" y="12303"/>
                    <a:pt x="25336" y="12052"/>
                    <a:pt x="21273" y="12075"/>
                  </a:cubicBezTo>
                  <a:cubicBezTo>
                    <a:pt x="19516" y="12075"/>
                    <a:pt x="17735" y="12121"/>
                    <a:pt x="16023" y="12212"/>
                  </a:cubicBezTo>
                  <a:cubicBezTo>
                    <a:pt x="8468" y="12577"/>
                    <a:pt x="1940" y="13559"/>
                    <a:pt x="1598" y="13604"/>
                  </a:cubicBezTo>
                  <a:lnTo>
                    <a:pt x="1598" y="13604"/>
                  </a:lnTo>
                  <a:lnTo>
                    <a:pt x="0" y="6232"/>
                  </a:lnTo>
                  <a:cubicBezTo>
                    <a:pt x="20703" y="0"/>
                    <a:pt x="37799" y="5684"/>
                    <a:pt x="37799" y="5684"/>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6"/>
            <p:cNvSpPr/>
            <p:nvPr/>
          </p:nvSpPr>
          <p:spPr>
            <a:xfrm>
              <a:off x="8685200" y="2710275"/>
              <a:ext cx="848550" cy="85600"/>
            </a:xfrm>
            <a:custGeom>
              <a:avLst/>
              <a:gdLst/>
              <a:ahLst/>
              <a:cxnLst/>
              <a:rect l="l" t="t" r="r" b="b"/>
              <a:pathLst>
                <a:path w="33942" h="3424" extrusionOk="0">
                  <a:moveTo>
                    <a:pt x="33941" y="2808"/>
                  </a:moveTo>
                  <a:cubicBezTo>
                    <a:pt x="30152" y="3241"/>
                    <a:pt x="25747" y="3424"/>
                    <a:pt x="21387" y="3424"/>
                  </a:cubicBezTo>
                  <a:lnTo>
                    <a:pt x="21136" y="3424"/>
                  </a:lnTo>
                  <a:lnTo>
                    <a:pt x="19630" y="3424"/>
                  </a:lnTo>
                  <a:lnTo>
                    <a:pt x="19584" y="3424"/>
                  </a:lnTo>
                  <a:cubicBezTo>
                    <a:pt x="17986" y="3424"/>
                    <a:pt x="16434" y="3378"/>
                    <a:pt x="14882" y="3333"/>
                  </a:cubicBezTo>
                  <a:lnTo>
                    <a:pt x="14791" y="3333"/>
                  </a:lnTo>
                  <a:cubicBezTo>
                    <a:pt x="14426" y="3333"/>
                    <a:pt x="14060" y="3310"/>
                    <a:pt x="13695" y="3310"/>
                  </a:cubicBezTo>
                  <a:lnTo>
                    <a:pt x="13398" y="3310"/>
                  </a:lnTo>
                  <a:cubicBezTo>
                    <a:pt x="13170" y="3310"/>
                    <a:pt x="12942" y="3264"/>
                    <a:pt x="12714" y="3264"/>
                  </a:cubicBezTo>
                  <a:cubicBezTo>
                    <a:pt x="5524" y="3013"/>
                    <a:pt x="0" y="2534"/>
                    <a:pt x="0" y="2534"/>
                  </a:cubicBezTo>
                  <a:lnTo>
                    <a:pt x="0" y="2534"/>
                  </a:lnTo>
                  <a:cubicBezTo>
                    <a:pt x="9427" y="0"/>
                    <a:pt x="17690" y="0"/>
                    <a:pt x="23693" y="685"/>
                  </a:cubicBezTo>
                  <a:cubicBezTo>
                    <a:pt x="26318" y="959"/>
                    <a:pt x="28532" y="1392"/>
                    <a:pt x="30198" y="1780"/>
                  </a:cubicBezTo>
                  <a:cubicBezTo>
                    <a:pt x="30495" y="1849"/>
                    <a:pt x="30769" y="1940"/>
                    <a:pt x="31042" y="1986"/>
                  </a:cubicBezTo>
                  <a:cubicBezTo>
                    <a:pt x="31065" y="1986"/>
                    <a:pt x="31065" y="1986"/>
                    <a:pt x="31088" y="2009"/>
                  </a:cubicBezTo>
                  <a:cubicBezTo>
                    <a:pt x="32549" y="2397"/>
                    <a:pt x="33485" y="2693"/>
                    <a:pt x="33804" y="2808"/>
                  </a:cubicBezTo>
                  <a:cubicBezTo>
                    <a:pt x="33918" y="2785"/>
                    <a:pt x="33941" y="2808"/>
                    <a:pt x="33941" y="2808"/>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6"/>
            <p:cNvSpPr/>
            <p:nvPr/>
          </p:nvSpPr>
          <p:spPr>
            <a:xfrm>
              <a:off x="9004750" y="2723400"/>
              <a:ext cx="223700" cy="73625"/>
            </a:xfrm>
            <a:custGeom>
              <a:avLst/>
              <a:gdLst/>
              <a:ahLst/>
              <a:cxnLst/>
              <a:rect l="l" t="t" r="r" b="b"/>
              <a:pathLst>
                <a:path w="8948" h="2945" extrusionOk="0">
                  <a:moveTo>
                    <a:pt x="8948" y="1119"/>
                  </a:moveTo>
                  <a:lnTo>
                    <a:pt x="8605" y="2899"/>
                  </a:lnTo>
                  <a:lnTo>
                    <a:pt x="8605" y="2945"/>
                  </a:lnTo>
                  <a:lnTo>
                    <a:pt x="8605" y="2945"/>
                  </a:lnTo>
                  <a:cubicBezTo>
                    <a:pt x="8582" y="2945"/>
                    <a:pt x="8514" y="2922"/>
                    <a:pt x="8377" y="2899"/>
                  </a:cubicBezTo>
                  <a:cubicBezTo>
                    <a:pt x="7555" y="2693"/>
                    <a:pt x="4634" y="2146"/>
                    <a:pt x="959" y="2785"/>
                  </a:cubicBezTo>
                  <a:cubicBezTo>
                    <a:pt x="639" y="2830"/>
                    <a:pt x="343" y="2899"/>
                    <a:pt x="0" y="2945"/>
                  </a:cubicBezTo>
                  <a:lnTo>
                    <a:pt x="0" y="2716"/>
                  </a:lnTo>
                  <a:lnTo>
                    <a:pt x="0" y="1119"/>
                  </a:lnTo>
                  <a:cubicBezTo>
                    <a:pt x="0" y="1119"/>
                    <a:pt x="639" y="822"/>
                    <a:pt x="1712" y="571"/>
                  </a:cubicBezTo>
                  <a:cubicBezTo>
                    <a:pt x="3013" y="251"/>
                    <a:pt x="4930" y="0"/>
                    <a:pt x="6962" y="434"/>
                  </a:cubicBezTo>
                  <a:cubicBezTo>
                    <a:pt x="7578" y="571"/>
                    <a:pt x="8263" y="776"/>
                    <a:pt x="8948" y="1119"/>
                  </a:cubicBezTo>
                  <a:close/>
                </a:path>
              </a:pathLst>
            </a:custGeom>
            <a:solidFill>
              <a:srgbClr val="BAC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6"/>
            <p:cNvSpPr/>
            <p:nvPr/>
          </p:nvSpPr>
          <p:spPr>
            <a:xfrm>
              <a:off x="9005325" y="2762200"/>
              <a:ext cx="214575" cy="46250"/>
            </a:xfrm>
            <a:custGeom>
              <a:avLst/>
              <a:gdLst/>
              <a:ahLst/>
              <a:cxnLst/>
              <a:rect l="l" t="t" r="r" b="b"/>
              <a:pathLst>
                <a:path w="8583" h="1850" extrusionOk="0">
                  <a:moveTo>
                    <a:pt x="8582" y="1370"/>
                  </a:moveTo>
                  <a:cubicBezTo>
                    <a:pt x="8240" y="1461"/>
                    <a:pt x="7875" y="1529"/>
                    <a:pt x="7532" y="1598"/>
                  </a:cubicBezTo>
                  <a:cubicBezTo>
                    <a:pt x="6962" y="1689"/>
                    <a:pt x="6391" y="1758"/>
                    <a:pt x="5820" y="1803"/>
                  </a:cubicBezTo>
                  <a:cubicBezTo>
                    <a:pt x="4816" y="1849"/>
                    <a:pt x="3835" y="1849"/>
                    <a:pt x="3013" y="1803"/>
                  </a:cubicBezTo>
                  <a:cubicBezTo>
                    <a:pt x="2260" y="1735"/>
                    <a:pt x="1598" y="1644"/>
                    <a:pt x="1073" y="1552"/>
                  </a:cubicBezTo>
                  <a:cubicBezTo>
                    <a:pt x="388" y="1438"/>
                    <a:pt x="0" y="1370"/>
                    <a:pt x="0" y="1370"/>
                  </a:cubicBezTo>
                  <a:cubicBezTo>
                    <a:pt x="228" y="1301"/>
                    <a:pt x="457" y="1233"/>
                    <a:pt x="685" y="1164"/>
                  </a:cubicBezTo>
                  <a:cubicBezTo>
                    <a:pt x="5067" y="0"/>
                    <a:pt x="7875" y="1050"/>
                    <a:pt x="8491" y="1301"/>
                  </a:cubicBezTo>
                  <a:cubicBezTo>
                    <a:pt x="8537" y="1347"/>
                    <a:pt x="8559" y="1370"/>
                    <a:pt x="8582" y="1370"/>
                  </a:cubicBezTo>
                  <a:close/>
                </a:path>
              </a:pathLst>
            </a:custGeom>
            <a:solidFill>
              <a:srgbClr val="737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6"/>
            <p:cNvSpPr/>
            <p:nvPr/>
          </p:nvSpPr>
          <p:spPr>
            <a:xfrm>
              <a:off x="9031000" y="2785025"/>
              <a:ext cx="162075" cy="533550"/>
            </a:xfrm>
            <a:custGeom>
              <a:avLst/>
              <a:gdLst/>
              <a:ahLst/>
              <a:cxnLst/>
              <a:rect l="l" t="t" r="r" b="b"/>
              <a:pathLst>
                <a:path w="6483" h="21342" extrusionOk="0">
                  <a:moveTo>
                    <a:pt x="6483" y="616"/>
                  </a:moveTo>
                  <a:lnTo>
                    <a:pt x="6483" y="685"/>
                  </a:lnTo>
                  <a:lnTo>
                    <a:pt x="6414" y="1598"/>
                  </a:lnTo>
                  <a:lnTo>
                    <a:pt x="6300" y="3470"/>
                  </a:lnTo>
                  <a:lnTo>
                    <a:pt x="5227" y="21342"/>
                  </a:lnTo>
                  <a:lnTo>
                    <a:pt x="1347" y="21342"/>
                  </a:lnTo>
                  <a:lnTo>
                    <a:pt x="206" y="3561"/>
                  </a:lnTo>
                  <a:lnTo>
                    <a:pt x="91" y="1826"/>
                  </a:lnTo>
                  <a:lnTo>
                    <a:pt x="0" y="639"/>
                  </a:lnTo>
                  <a:lnTo>
                    <a:pt x="0" y="639"/>
                  </a:lnTo>
                  <a:cubicBezTo>
                    <a:pt x="46" y="616"/>
                    <a:pt x="91" y="616"/>
                    <a:pt x="137" y="594"/>
                  </a:cubicBezTo>
                  <a:cubicBezTo>
                    <a:pt x="320" y="548"/>
                    <a:pt x="616" y="434"/>
                    <a:pt x="1050" y="320"/>
                  </a:cubicBezTo>
                  <a:cubicBezTo>
                    <a:pt x="1712" y="137"/>
                    <a:pt x="2648" y="0"/>
                    <a:pt x="3766" y="46"/>
                  </a:cubicBezTo>
                  <a:lnTo>
                    <a:pt x="3812" y="46"/>
                  </a:lnTo>
                  <a:cubicBezTo>
                    <a:pt x="4451" y="69"/>
                    <a:pt x="5113" y="206"/>
                    <a:pt x="5798" y="388"/>
                  </a:cubicBezTo>
                  <a:lnTo>
                    <a:pt x="6049" y="480"/>
                  </a:lnTo>
                  <a:cubicBezTo>
                    <a:pt x="6140" y="502"/>
                    <a:pt x="6186" y="525"/>
                    <a:pt x="6277" y="525"/>
                  </a:cubicBezTo>
                  <a:cubicBezTo>
                    <a:pt x="6414" y="594"/>
                    <a:pt x="6483" y="616"/>
                    <a:pt x="6483" y="6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6"/>
            <p:cNvSpPr/>
            <p:nvPr/>
          </p:nvSpPr>
          <p:spPr>
            <a:xfrm>
              <a:off x="9031000" y="2785025"/>
              <a:ext cx="162075" cy="46250"/>
            </a:xfrm>
            <a:custGeom>
              <a:avLst/>
              <a:gdLst/>
              <a:ahLst/>
              <a:cxnLst/>
              <a:rect l="l" t="t" r="r" b="b"/>
              <a:pathLst>
                <a:path w="6483" h="1850" extrusionOk="0">
                  <a:moveTo>
                    <a:pt x="6483" y="616"/>
                  </a:moveTo>
                  <a:lnTo>
                    <a:pt x="6483" y="685"/>
                  </a:lnTo>
                  <a:lnTo>
                    <a:pt x="6414" y="1598"/>
                  </a:lnTo>
                  <a:lnTo>
                    <a:pt x="6414" y="1598"/>
                  </a:lnTo>
                  <a:cubicBezTo>
                    <a:pt x="5843" y="1256"/>
                    <a:pt x="5273" y="1027"/>
                    <a:pt x="4771" y="890"/>
                  </a:cubicBezTo>
                  <a:cubicBezTo>
                    <a:pt x="3675" y="594"/>
                    <a:pt x="2716" y="639"/>
                    <a:pt x="1963" y="890"/>
                  </a:cubicBezTo>
                  <a:cubicBezTo>
                    <a:pt x="913" y="1164"/>
                    <a:pt x="228" y="1712"/>
                    <a:pt x="91" y="1826"/>
                  </a:cubicBezTo>
                  <a:lnTo>
                    <a:pt x="46" y="1849"/>
                  </a:lnTo>
                  <a:lnTo>
                    <a:pt x="0" y="662"/>
                  </a:lnTo>
                  <a:lnTo>
                    <a:pt x="0" y="662"/>
                  </a:lnTo>
                  <a:cubicBezTo>
                    <a:pt x="46" y="616"/>
                    <a:pt x="91" y="616"/>
                    <a:pt x="137" y="594"/>
                  </a:cubicBezTo>
                  <a:cubicBezTo>
                    <a:pt x="434" y="480"/>
                    <a:pt x="708" y="388"/>
                    <a:pt x="1004" y="320"/>
                  </a:cubicBezTo>
                  <a:cubicBezTo>
                    <a:pt x="1963" y="46"/>
                    <a:pt x="2945" y="0"/>
                    <a:pt x="3766" y="46"/>
                  </a:cubicBezTo>
                  <a:lnTo>
                    <a:pt x="3812" y="46"/>
                  </a:lnTo>
                  <a:cubicBezTo>
                    <a:pt x="4611" y="114"/>
                    <a:pt x="5296" y="251"/>
                    <a:pt x="5752" y="388"/>
                  </a:cubicBezTo>
                  <a:cubicBezTo>
                    <a:pt x="5958" y="457"/>
                    <a:pt x="6140" y="502"/>
                    <a:pt x="6254" y="548"/>
                  </a:cubicBezTo>
                  <a:cubicBezTo>
                    <a:pt x="6414" y="594"/>
                    <a:pt x="6483" y="616"/>
                    <a:pt x="6483" y="616"/>
                  </a:cubicBezTo>
                  <a:close/>
                </a:path>
              </a:pathLst>
            </a:custGeom>
            <a:solidFill>
              <a:srgbClr val="8A8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6"/>
            <p:cNvSpPr/>
            <p:nvPr/>
          </p:nvSpPr>
          <p:spPr>
            <a:xfrm>
              <a:off x="9064650" y="3302000"/>
              <a:ext cx="97050" cy="30850"/>
            </a:xfrm>
            <a:custGeom>
              <a:avLst/>
              <a:gdLst/>
              <a:ahLst/>
              <a:cxnLst/>
              <a:rect l="l" t="t" r="r" b="b"/>
              <a:pathLst>
                <a:path w="3882" h="1234" extrusionOk="0">
                  <a:moveTo>
                    <a:pt x="1" y="708"/>
                  </a:moveTo>
                  <a:cubicBezTo>
                    <a:pt x="1" y="708"/>
                    <a:pt x="1941" y="1"/>
                    <a:pt x="3881" y="708"/>
                  </a:cubicBezTo>
                  <a:cubicBezTo>
                    <a:pt x="3881" y="708"/>
                    <a:pt x="2352" y="1233"/>
                    <a:pt x="1" y="7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6"/>
            <p:cNvSpPr/>
            <p:nvPr/>
          </p:nvSpPr>
          <p:spPr>
            <a:xfrm>
              <a:off x="8990475" y="2899150"/>
              <a:ext cx="74200" cy="150675"/>
            </a:xfrm>
            <a:custGeom>
              <a:avLst/>
              <a:gdLst/>
              <a:ahLst/>
              <a:cxnLst/>
              <a:rect l="l" t="t" r="r" b="b"/>
              <a:pathLst>
                <a:path w="2968" h="6027" extrusionOk="0">
                  <a:moveTo>
                    <a:pt x="1667" y="0"/>
                  </a:moveTo>
                  <a:cubicBezTo>
                    <a:pt x="1667" y="0"/>
                    <a:pt x="1" y="1370"/>
                    <a:pt x="708" y="6026"/>
                  </a:cubicBezTo>
                  <a:cubicBezTo>
                    <a:pt x="708" y="6026"/>
                    <a:pt x="2968" y="2968"/>
                    <a:pt x="1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6"/>
            <p:cNvSpPr/>
            <p:nvPr/>
          </p:nvSpPr>
          <p:spPr>
            <a:xfrm>
              <a:off x="8252650" y="2948225"/>
              <a:ext cx="119850" cy="128400"/>
            </a:xfrm>
            <a:custGeom>
              <a:avLst/>
              <a:gdLst/>
              <a:ahLst/>
              <a:cxnLst/>
              <a:rect l="l" t="t" r="r" b="b"/>
              <a:pathLst>
                <a:path w="4794" h="5136" extrusionOk="0">
                  <a:moveTo>
                    <a:pt x="0" y="662"/>
                  </a:moveTo>
                  <a:lnTo>
                    <a:pt x="1370" y="0"/>
                  </a:lnTo>
                  <a:cubicBezTo>
                    <a:pt x="1370" y="0"/>
                    <a:pt x="4474" y="1096"/>
                    <a:pt x="4794" y="4542"/>
                  </a:cubicBezTo>
                  <a:lnTo>
                    <a:pt x="4223" y="5136"/>
                  </a:lnTo>
                  <a:cubicBezTo>
                    <a:pt x="4223" y="5113"/>
                    <a:pt x="4109" y="1940"/>
                    <a:pt x="0" y="6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6"/>
            <p:cNvSpPr/>
            <p:nvPr/>
          </p:nvSpPr>
          <p:spPr>
            <a:xfrm>
              <a:off x="8247525" y="2964775"/>
              <a:ext cx="110725" cy="111300"/>
            </a:xfrm>
            <a:custGeom>
              <a:avLst/>
              <a:gdLst/>
              <a:ahLst/>
              <a:cxnLst/>
              <a:rect l="l" t="t" r="r" b="b"/>
              <a:pathLst>
                <a:path w="4429" h="4452" extrusionOk="0">
                  <a:moveTo>
                    <a:pt x="205" y="0"/>
                  </a:moveTo>
                  <a:cubicBezTo>
                    <a:pt x="205" y="0"/>
                    <a:pt x="0" y="2830"/>
                    <a:pt x="4428" y="4451"/>
                  </a:cubicBezTo>
                  <a:cubicBezTo>
                    <a:pt x="4428" y="4451"/>
                    <a:pt x="4200" y="662"/>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6"/>
            <p:cNvSpPr/>
            <p:nvPr/>
          </p:nvSpPr>
          <p:spPr>
            <a:xfrm>
              <a:off x="8212125" y="3084600"/>
              <a:ext cx="155250" cy="78200"/>
            </a:xfrm>
            <a:custGeom>
              <a:avLst/>
              <a:gdLst/>
              <a:ahLst/>
              <a:cxnLst/>
              <a:rect l="l" t="t" r="r" b="b"/>
              <a:pathLst>
                <a:path w="6210" h="3128" extrusionOk="0">
                  <a:moveTo>
                    <a:pt x="183" y="3127"/>
                  </a:moveTo>
                  <a:lnTo>
                    <a:pt x="1" y="1644"/>
                  </a:lnTo>
                  <a:cubicBezTo>
                    <a:pt x="1" y="1644"/>
                    <a:pt x="2854" y="0"/>
                    <a:pt x="6072" y="1644"/>
                  </a:cubicBezTo>
                  <a:lnTo>
                    <a:pt x="6209" y="3127"/>
                  </a:lnTo>
                  <a:cubicBezTo>
                    <a:pt x="6209" y="3127"/>
                    <a:pt x="3470" y="2283"/>
                    <a:pt x="183" y="31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6"/>
            <p:cNvSpPr/>
            <p:nvPr/>
          </p:nvSpPr>
          <p:spPr>
            <a:xfrm>
              <a:off x="8216700" y="3129100"/>
              <a:ext cx="151800" cy="55375"/>
            </a:xfrm>
            <a:custGeom>
              <a:avLst/>
              <a:gdLst/>
              <a:ahLst/>
              <a:cxnLst/>
              <a:rect l="l" t="t" r="r" b="b"/>
              <a:pathLst>
                <a:path w="6072" h="2215" extrusionOk="0">
                  <a:moveTo>
                    <a:pt x="0" y="1347"/>
                  </a:moveTo>
                  <a:cubicBezTo>
                    <a:pt x="0" y="1347"/>
                    <a:pt x="3219" y="2215"/>
                    <a:pt x="6072" y="1347"/>
                  </a:cubicBezTo>
                  <a:cubicBezTo>
                    <a:pt x="6026" y="1347"/>
                    <a:pt x="3607" y="1"/>
                    <a:pt x="0" y="13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6"/>
            <p:cNvSpPr/>
            <p:nvPr/>
          </p:nvSpPr>
          <p:spPr>
            <a:xfrm>
              <a:off x="8236100" y="3139950"/>
              <a:ext cx="164925" cy="706475"/>
            </a:xfrm>
            <a:custGeom>
              <a:avLst/>
              <a:gdLst/>
              <a:ahLst/>
              <a:cxnLst/>
              <a:rect l="l" t="t" r="r" b="b"/>
              <a:pathLst>
                <a:path w="6597" h="28259" extrusionOk="0">
                  <a:moveTo>
                    <a:pt x="3196" y="28258"/>
                  </a:moveTo>
                  <a:lnTo>
                    <a:pt x="0" y="1050"/>
                  </a:lnTo>
                  <a:cubicBezTo>
                    <a:pt x="0" y="1050"/>
                    <a:pt x="1667" y="0"/>
                    <a:pt x="4543" y="1028"/>
                  </a:cubicBezTo>
                  <a:lnTo>
                    <a:pt x="6597" y="28144"/>
                  </a:lnTo>
                  <a:cubicBezTo>
                    <a:pt x="6597" y="28167"/>
                    <a:pt x="4976" y="27893"/>
                    <a:pt x="3196" y="282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6"/>
            <p:cNvSpPr/>
            <p:nvPr/>
          </p:nvSpPr>
          <p:spPr>
            <a:xfrm>
              <a:off x="8236100" y="3122250"/>
              <a:ext cx="114725" cy="69075"/>
            </a:xfrm>
            <a:custGeom>
              <a:avLst/>
              <a:gdLst/>
              <a:ahLst/>
              <a:cxnLst/>
              <a:rect l="l" t="t" r="r" b="b"/>
              <a:pathLst>
                <a:path w="4589" h="2763" extrusionOk="0">
                  <a:moveTo>
                    <a:pt x="160" y="2763"/>
                  </a:moveTo>
                  <a:cubicBezTo>
                    <a:pt x="160" y="2763"/>
                    <a:pt x="1370" y="1"/>
                    <a:pt x="4588" y="2580"/>
                  </a:cubicBezTo>
                  <a:lnTo>
                    <a:pt x="4543" y="1781"/>
                  </a:lnTo>
                  <a:cubicBezTo>
                    <a:pt x="4543" y="1781"/>
                    <a:pt x="2078" y="686"/>
                    <a:pt x="0" y="1804"/>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6"/>
            <p:cNvSpPr/>
            <p:nvPr/>
          </p:nvSpPr>
          <p:spPr>
            <a:xfrm>
              <a:off x="8206425" y="2979600"/>
              <a:ext cx="144975" cy="138700"/>
            </a:xfrm>
            <a:custGeom>
              <a:avLst/>
              <a:gdLst/>
              <a:ahLst/>
              <a:cxnLst/>
              <a:rect l="l" t="t" r="r" b="b"/>
              <a:pathLst>
                <a:path w="5799" h="5548" extrusionOk="0">
                  <a:moveTo>
                    <a:pt x="936" y="5547"/>
                  </a:moveTo>
                  <a:cubicBezTo>
                    <a:pt x="936" y="5547"/>
                    <a:pt x="1" y="777"/>
                    <a:pt x="2557" y="1"/>
                  </a:cubicBezTo>
                  <a:cubicBezTo>
                    <a:pt x="2557" y="1"/>
                    <a:pt x="5045" y="366"/>
                    <a:pt x="5798" y="3333"/>
                  </a:cubicBezTo>
                  <a:cubicBezTo>
                    <a:pt x="5798" y="3333"/>
                    <a:pt x="5045" y="3493"/>
                    <a:pt x="5501" y="5547"/>
                  </a:cubicBezTo>
                  <a:cubicBezTo>
                    <a:pt x="5501" y="5547"/>
                    <a:pt x="3082" y="4703"/>
                    <a:pt x="936" y="55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6"/>
            <p:cNvSpPr/>
            <p:nvPr/>
          </p:nvSpPr>
          <p:spPr>
            <a:xfrm>
              <a:off x="8246375" y="2979600"/>
              <a:ext cx="103875" cy="91325"/>
            </a:xfrm>
            <a:custGeom>
              <a:avLst/>
              <a:gdLst/>
              <a:ahLst/>
              <a:cxnLst/>
              <a:rect l="l" t="t" r="r" b="b"/>
              <a:pathLst>
                <a:path w="4155" h="3653" extrusionOk="0">
                  <a:moveTo>
                    <a:pt x="0" y="663"/>
                  </a:moveTo>
                  <a:cubicBezTo>
                    <a:pt x="0" y="663"/>
                    <a:pt x="3675" y="275"/>
                    <a:pt x="3881" y="3653"/>
                  </a:cubicBezTo>
                  <a:lnTo>
                    <a:pt x="4155" y="3379"/>
                  </a:lnTo>
                  <a:cubicBezTo>
                    <a:pt x="4155" y="3379"/>
                    <a:pt x="3881" y="571"/>
                    <a:pt x="936" y="23"/>
                  </a:cubicBezTo>
                  <a:cubicBezTo>
                    <a:pt x="959" y="23"/>
                    <a:pt x="525" y="1"/>
                    <a:pt x="0" y="66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6"/>
            <p:cNvSpPr/>
            <p:nvPr/>
          </p:nvSpPr>
          <p:spPr>
            <a:xfrm>
              <a:off x="8306850" y="2927675"/>
              <a:ext cx="736725" cy="111875"/>
            </a:xfrm>
            <a:custGeom>
              <a:avLst/>
              <a:gdLst/>
              <a:ahLst/>
              <a:cxnLst/>
              <a:rect l="l" t="t" r="r" b="b"/>
              <a:pathLst>
                <a:path w="29469" h="4475" extrusionOk="0">
                  <a:moveTo>
                    <a:pt x="2489" y="4474"/>
                  </a:moveTo>
                  <a:lnTo>
                    <a:pt x="28167" y="4474"/>
                  </a:lnTo>
                  <a:cubicBezTo>
                    <a:pt x="28167" y="4474"/>
                    <a:pt x="29468" y="2740"/>
                    <a:pt x="28966" y="1"/>
                  </a:cubicBezTo>
                  <a:lnTo>
                    <a:pt x="1" y="1233"/>
                  </a:lnTo>
                  <a:cubicBezTo>
                    <a:pt x="1" y="1210"/>
                    <a:pt x="1964" y="2192"/>
                    <a:pt x="2489" y="44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6"/>
            <p:cNvSpPr/>
            <p:nvPr/>
          </p:nvSpPr>
          <p:spPr>
            <a:xfrm>
              <a:off x="8999600" y="2927675"/>
              <a:ext cx="51950" cy="111875"/>
            </a:xfrm>
            <a:custGeom>
              <a:avLst/>
              <a:gdLst/>
              <a:ahLst/>
              <a:cxnLst/>
              <a:rect l="l" t="t" r="r" b="b"/>
              <a:pathLst>
                <a:path w="2078" h="4475" extrusionOk="0">
                  <a:moveTo>
                    <a:pt x="320" y="23"/>
                  </a:moveTo>
                  <a:cubicBezTo>
                    <a:pt x="320" y="23"/>
                    <a:pt x="2078" y="2032"/>
                    <a:pt x="1" y="4474"/>
                  </a:cubicBezTo>
                  <a:lnTo>
                    <a:pt x="457" y="4474"/>
                  </a:lnTo>
                  <a:cubicBezTo>
                    <a:pt x="457" y="4474"/>
                    <a:pt x="1850" y="3013"/>
                    <a:pt x="1256"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6"/>
            <p:cNvSpPr/>
            <p:nvPr/>
          </p:nvSpPr>
          <p:spPr>
            <a:xfrm>
              <a:off x="8212125" y="3729400"/>
              <a:ext cx="597475" cy="436575"/>
            </a:xfrm>
            <a:custGeom>
              <a:avLst/>
              <a:gdLst/>
              <a:ahLst/>
              <a:cxnLst/>
              <a:rect l="l" t="t" r="r" b="b"/>
              <a:pathLst>
                <a:path w="23899" h="17463" extrusionOk="0">
                  <a:moveTo>
                    <a:pt x="1" y="13582"/>
                  </a:moveTo>
                  <a:cubicBezTo>
                    <a:pt x="1" y="13582"/>
                    <a:pt x="1188" y="1"/>
                    <a:pt x="20064" y="800"/>
                  </a:cubicBezTo>
                  <a:lnTo>
                    <a:pt x="23899" y="3219"/>
                  </a:lnTo>
                  <a:cubicBezTo>
                    <a:pt x="23899" y="3219"/>
                    <a:pt x="13011" y="7237"/>
                    <a:pt x="2329" y="17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6"/>
            <p:cNvSpPr/>
            <p:nvPr/>
          </p:nvSpPr>
          <p:spPr>
            <a:xfrm>
              <a:off x="8270350" y="3810450"/>
              <a:ext cx="539250" cy="356100"/>
            </a:xfrm>
            <a:custGeom>
              <a:avLst/>
              <a:gdLst/>
              <a:ahLst/>
              <a:cxnLst/>
              <a:rect l="l" t="t" r="r" b="b"/>
              <a:pathLst>
                <a:path w="21570" h="14244" extrusionOk="0">
                  <a:moveTo>
                    <a:pt x="0" y="14243"/>
                  </a:moveTo>
                  <a:cubicBezTo>
                    <a:pt x="0" y="14243"/>
                    <a:pt x="12280" y="11527"/>
                    <a:pt x="21570" y="0"/>
                  </a:cubicBezTo>
                  <a:cubicBezTo>
                    <a:pt x="21570" y="0"/>
                    <a:pt x="8696" y="3812"/>
                    <a:pt x="0" y="14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6"/>
            <p:cNvSpPr/>
            <p:nvPr/>
          </p:nvSpPr>
          <p:spPr>
            <a:xfrm>
              <a:off x="8303425" y="3833275"/>
              <a:ext cx="471375" cy="313300"/>
            </a:xfrm>
            <a:custGeom>
              <a:avLst/>
              <a:gdLst/>
              <a:ahLst/>
              <a:cxnLst/>
              <a:rect l="l" t="t" r="r" b="b"/>
              <a:pathLst>
                <a:path w="18855" h="12532" extrusionOk="0">
                  <a:moveTo>
                    <a:pt x="18855" y="0"/>
                  </a:moveTo>
                  <a:cubicBezTo>
                    <a:pt x="10752" y="10089"/>
                    <a:pt x="1" y="12531"/>
                    <a:pt x="1" y="12531"/>
                  </a:cubicBezTo>
                  <a:cubicBezTo>
                    <a:pt x="138" y="12371"/>
                    <a:pt x="275" y="12212"/>
                    <a:pt x="435" y="12052"/>
                  </a:cubicBezTo>
                  <a:cubicBezTo>
                    <a:pt x="6780" y="4748"/>
                    <a:pt x="15385" y="1096"/>
                    <a:pt x="18056" y="274"/>
                  </a:cubicBezTo>
                  <a:cubicBezTo>
                    <a:pt x="18581" y="91"/>
                    <a:pt x="18855" y="0"/>
                    <a:pt x="18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6"/>
            <p:cNvSpPr/>
            <p:nvPr/>
          </p:nvSpPr>
          <p:spPr>
            <a:xfrm>
              <a:off x="8313125" y="3840125"/>
              <a:ext cx="441125" cy="294450"/>
            </a:xfrm>
            <a:custGeom>
              <a:avLst/>
              <a:gdLst/>
              <a:ahLst/>
              <a:cxnLst/>
              <a:rect l="l" t="t" r="r" b="b"/>
              <a:pathLst>
                <a:path w="17645" h="11778" extrusionOk="0">
                  <a:moveTo>
                    <a:pt x="17645" y="0"/>
                  </a:moveTo>
                  <a:cubicBezTo>
                    <a:pt x="10889" y="8057"/>
                    <a:pt x="2512" y="11139"/>
                    <a:pt x="1" y="11778"/>
                  </a:cubicBezTo>
                  <a:cubicBezTo>
                    <a:pt x="6369" y="4474"/>
                    <a:pt x="14951" y="822"/>
                    <a:pt x="17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6"/>
            <p:cNvSpPr/>
            <p:nvPr/>
          </p:nvSpPr>
          <p:spPr>
            <a:xfrm>
              <a:off x="8212125" y="3749375"/>
              <a:ext cx="501625" cy="319575"/>
            </a:xfrm>
            <a:custGeom>
              <a:avLst/>
              <a:gdLst/>
              <a:ahLst/>
              <a:cxnLst/>
              <a:rect l="l" t="t" r="r" b="b"/>
              <a:pathLst>
                <a:path w="20065" h="12783" extrusionOk="0">
                  <a:moveTo>
                    <a:pt x="1" y="12783"/>
                  </a:moveTo>
                  <a:cubicBezTo>
                    <a:pt x="1" y="12783"/>
                    <a:pt x="5137" y="2968"/>
                    <a:pt x="20064" y="1"/>
                  </a:cubicBezTo>
                  <a:cubicBezTo>
                    <a:pt x="20064" y="24"/>
                    <a:pt x="7008" y="2078"/>
                    <a:pt x="1" y="127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6"/>
            <p:cNvSpPr/>
            <p:nvPr/>
          </p:nvSpPr>
          <p:spPr>
            <a:xfrm>
              <a:off x="8450075" y="3926850"/>
              <a:ext cx="151250" cy="96450"/>
            </a:xfrm>
            <a:custGeom>
              <a:avLst/>
              <a:gdLst/>
              <a:ahLst/>
              <a:cxnLst/>
              <a:rect l="l" t="t" r="r" b="b"/>
              <a:pathLst>
                <a:path w="6050" h="3858" extrusionOk="0">
                  <a:moveTo>
                    <a:pt x="1" y="3858"/>
                  </a:moveTo>
                  <a:cubicBezTo>
                    <a:pt x="1" y="3858"/>
                    <a:pt x="1690" y="1028"/>
                    <a:pt x="6027" y="0"/>
                  </a:cubicBezTo>
                  <a:cubicBezTo>
                    <a:pt x="6050" y="0"/>
                    <a:pt x="3836" y="3036"/>
                    <a:pt x="1" y="38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6"/>
            <p:cNvSpPr/>
            <p:nvPr/>
          </p:nvSpPr>
          <p:spPr>
            <a:xfrm>
              <a:off x="8483175" y="3962800"/>
              <a:ext cx="125575" cy="79900"/>
            </a:xfrm>
            <a:custGeom>
              <a:avLst/>
              <a:gdLst/>
              <a:ahLst/>
              <a:cxnLst/>
              <a:rect l="l" t="t" r="r" b="b"/>
              <a:pathLst>
                <a:path w="5023" h="3196" extrusionOk="0">
                  <a:moveTo>
                    <a:pt x="1" y="3196"/>
                  </a:moveTo>
                  <a:cubicBezTo>
                    <a:pt x="1" y="3196"/>
                    <a:pt x="1621" y="1050"/>
                    <a:pt x="5022" y="0"/>
                  </a:cubicBezTo>
                  <a:cubicBezTo>
                    <a:pt x="5022" y="0"/>
                    <a:pt x="3311" y="2420"/>
                    <a:pt x="1" y="31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6"/>
            <p:cNvSpPr/>
            <p:nvPr/>
          </p:nvSpPr>
          <p:spPr>
            <a:xfrm>
              <a:off x="8596750" y="3871500"/>
              <a:ext cx="115850" cy="74200"/>
            </a:xfrm>
            <a:custGeom>
              <a:avLst/>
              <a:gdLst/>
              <a:ahLst/>
              <a:cxnLst/>
              <a:rect l="l" t="t" r="r" b="b"/>
              <a:pathLst>
                <a:path w="4634" h="2968" extrusionOk="0">
                  <a:moveTo>
                    <a:pt x="0" y="2968"/>
                  </a:moveTo>
                  <a:cubicBezTo>
                    <a:pt x="0" y="2968"/>
                    <a:pt x="1392" y="845"/>
                    <a:pt x="4634" y="0"/>
                  </a:cubicBezTo>
                  <a:cubicBezTo>
                    <a:pt x="4611" y="0"/>
                    <a:pt x="3150" y="2397"/>
                    <a:pt x="0" y="29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6"/>
            <p:cNvSpPr/>
            <p:nvPr/>
          </p:nvSpPr>
          <p:spPr>
            <a:xfrm>
              <a:off x="8358775" y="4031850"/>
              <a:ext cx="110175" cy="69625"/>
            </a:xfrm>
            <a:custGeom>
              <a:avLst/>
              <a:gdLst/>
              <a:ahLst/>
              <a:cxnLst/>
              <a:rect l="l" t="t" r="r" b="b"/>
              <a:pathLst>
                <a:path w="4407" h="2785" extrusionOk="0">
                  <a:moveTo>
                    <a:pt x="1" y="2785"/>
                  </a:moveTo>
                  <a:cubicBezTo>
                    <a:pt x="1" y="2785"/>
                    <a:pt x="1256" y="799"/>
                    <a:pt x="4406" y="0"/>
                  </a:cubicBezTo>
                  <a:cubicBezTo>
                    <a:pt x="4406" y="0"/>
                    <a:pt x="3082" y="2283"/>
                    <a:pt x="1" y="27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6"/>
            <p:cNvSpPr/>
            <p:nvPr/>
          </p:nvSpPr>
          <p:spPr>
            <a:xfrm>
              <a:off x="8297725" y="3770500"/>
              <a:ext cx="129000" cy="94175"/>
            </a:xfrm>
            <a:custGeom>
              <a:avLst/>
              <a:gdLst/>
              <a:ahLst/>
              <a:cxnLst/>
              <a:rect l="l" t="t" r="r" b="b"/>
              <a:pathLst>
                <a:path w="5160" h="3767" extrusionOk="0">
                  <a:moveTo>
                    <a:pt x="1073" y="3767"/>
                  </a:moveTo>
                  <a:lnTo>
                    <a:pt x="1" y="2717"/>
                  </a:lnTo>
                  <a:cubicBezTo>
                    <a:pt x="1" y="2717"/>
                    <a:pt x="1302" y="229"/>
                    <a:pt x="4018" y="0"/>
                  </a:cubicBezTo>
                  <a:lnTo>
                    <a:pt x="5136" y="1119"/>
                  </a:lnTo>
                  <a:cubicBezTo>
                    <a:pt x="5159" y="1142"/>
                    <a:pt x="2740" y="2055"/>
                    <a:pt x="1073" y="3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6"/>
            <p:cNvSpPr/>
            <p:nvPr/>
          </p:nvSpPr>
          <p:spPr>
            <a:xfrm>
              <a:off x="8542525" y="3798450"/>
              <a:ext cx="137550" cy="91900"/>
            </a:xfrm>
            <a:custGeom>
              <a:avLst/>
              <a:gdLst/>
              <a:ahLst/>
              <a:cxnLst/>
              <a:rect l="l" t="t" r="r" b="b"/>
              <a:pathLst>
                <a:path w="5502" h="3676" extrusionOk="0">
                  <a:moveTo>
                    <a:pt x="2740" y="3676"/>
                  </a:moveTo>
                  <a:lnTo>
                    <a:pt x="5502" y="2375"/>
                  </a:lnTo>
                  <a:cubicBezTo>
                    <a:pt x="5502" y="2375"/>
                    <a:pt x="2511" y="1"/>
                    <a:pt x="1233" y="777"/>
                  </a:cubicBezTo>
                  <a:cubicBezTo>
                    <a:pt x="1" y="1576"/>
                    <a:pt x="2740" y="3676"/>
                    <a:pt x="2740" y="367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6"/>
            <p:cNvSpPr/>
            <p:nvPr/>
          </p:nvSpPr>
          <p:spPr>
            <a:xfrm>
              <a:off x="8498025" y="3761925"/>
              <a:ext cx="71350" cy="41125"/>
            </a:xfrm>
            <a:custGeom>
              <a:avLst/>
              <a:gdLst/>
              <a:ahLst/>
              <a:cxnLst/>
              <a:rect l="l" t="t" r="r" b="b"/>
              <a:pathLst>
                <a:path w="2854" h="1645" extrusionOk="0">
                  <a:moveTo>
                    <a:pt x="982" y="1644"/>
                  </a:moveTo>
                  <a:cubicBezTo>
                    <a:pt x="982" y="1644"/>
                    <a:pt x="0" y="1"/>
                    <a:pt x="2853" y="84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6"/>
            <p:cNvSpPr/>
            <p:nvPr/>
          </p:nvSpPr>
          <p:spPr>
            <a:xfrm>
              <a:off x="9008175" y="2899150"/>
              <a:ext cx="91875" cy="158075"/>
            </a:xfrm>
            <a:custGeom>
              <a:avLst/>
              <a:gdLst/>
              <a:ahLst/>
              <a:cxnLst/>
              <a:rect l="l" t="t" r="r" b="b"/>
              <a:pathLst>
                <a:path w="3675" h="6323" extrusionOk="0">
                  <a:moveTo>
                    <a:pt x="959" y="0"/>
                  </a:moveTo>
                  <a:cubicBezTo>
                    <a:pt x="959" y="0"/>
                    <a:pt x="2191" y="2511"/>
                    <a:pt x="0" y="6026"/>
                  </a:cubicBezTo>
                  <a:lnTo>
                    <a:pt x="1735" y="6323"/>
                  </a:lnTo>
                  <a:cubicBezTo>
                    <a:pt x="1735" y="6323"/>
                    <a:pt x="3675" y="3652"/>
                    <a:pt x="2465" y="0"/>
                  </a:cubicBezTo>
                  <a:lnTo>
                    <a:pt x="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6"/>
            <p:cNvSpPr/>
            <p:nvPr/>
          </p:nvSpPr>
          <p:spPr>
            <a:xfrm>
              <a:off x="9052100" y="2899150"/>
              <a:ext cx="52525" cy="176925"/>
            </a:xfrm>
            <a:custGeom>
              <a:avLst/>
              <a:gdLst/>
              <a:ahLst/>
              <a:cxnLst/>
              <a:rect l="l" t="t" r="r" b="b"/>
              <a:pathLst>
                <a:path w="2101" h="7077" extrusionOk="0">
                  <a:moveTo>
                    <a:pt x="92" y="7076"/>
                  </a:moveTo>
                  <a:cubicBezTo>
                    <a:pt x="92" y="7076"/>
                    <a:pt x="2101" y="3584"/>
                    <a:pt x="754" y="0"/>
                  </a:cubicBezTo>
                  <a:cubicBezTo>
                    <a:pt x="754" y="0"/>
                    <a:pt x="1895" y="3584"/>
                    <a:pt x="1" y="632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6"/>
            <p:cNvSpPr/>
            <p:nvPr/>
          </p:nvSpPr>
          <p:spPr>
            <a:xfrm>
              <a:off x="9159375" y="3062925"/>
              <a:ext cx="71925" cy="143825"/>
            </a:xfrm>
            <a:custGeom>
              <a:avLst/>
              <a:gdLst/>
              <a:ahLst/>
              <a:cxnLst/>
              <a:rect l="l" t="t" r="r" b="b"/>
              <a:pathLst>
                <a:path w="2877" h="5753" extrusionOk="0">
                  <a:moveTo>
                    <a:pt x="1279" y="0"/>
                  </a:moveTo>
                  <a:cubicBezTo>
                    <a:pt x="1279" y="0"/>
                    <a:pt x="2877" y="1301"/>
                    <a:pt x="2101" y="5752"/>
                  </a:cubicBezTo>
                  <a:cubicBezTo>
                    <a:pt x="2146" y="5752"/>
                    <a:pt x="1" y="2808"/>
                    <a:pt x="1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6"/>
            <p:cNvSpPr/>
            <p:nvPr/>
          </p:nvSpPr>
          <p:spPr>
            <a:xfrm>
              <a:off x="9832725" y="3110275"/>
              <a:ext cx="119300" cy="122150"/>
            </a:xfrm>
            <a:custGeom>
              <a:avLst/>
              <a:gdLst/>
              <a:ahLst/>
              <a:cxnLst/>
              <a:rect l="l" t="t" r="r" b="b"/>
              <a:pathLst>
                <a:path w="4772" h="4886" extrusionOk="0">
                  <a:moveTo>
                    <a:pt x="4771" y="617"/>
                  </a:moveTo>
                  <a:lnTo>
                    <a:pt x="3424" y="1"/>
                  </a:lnTo>
                  <a:cubicBezTo>
                    <a:pt x="3424" y="1"/>
                    <a:pt x="366" y="1028"/>
                    <a:pt x="1" y="4315"/>
                  </a:cubicBezTo>
                  <a:lnTo>
                    <a:pt x="549" y="4885"/>
                  </a:lnTo>
                  <a:cubicBezTo>
                    <a:pt x="571" y="4885"/>
                    <a:pt x="731" y="1827"/>
                    <a:pt x="4771" y="6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6"/>
            <p:cNvSpPr/>
            <p:nvPr/>
          </p:nvSpPr>
          <p:spPr>
            <a:xfrm>
              <a:off x="9847000" y="3125675"/>
              <a:ext cx="108450" cy="106750"/>
            </a:xfrm>
            <a:custGeom>
              <a:avLst/>
              <a:gdLst/>
              <a:ahLst/>
              <a:cxnLst/>
              <a:rect l="l" t="t" r="r" b="b"/>
              <a:pathLst>
                <a:path w="4338" h="4270" extrusionOk="0">
                  <a:moveTo>
                    <a:pt x="4200" y="1"/>
                  </a:moveTo>
                  <a:cubicBezTo>
                    <a:pt x="4200" y="1"/>
                    <a:pt x="4337" y="2694"/>
                    <a:pt x="0" y="4246"/>
                  </a:cubicBezTo>
                  <a:cubicBezTo>
                    <a:pt x="0" y="4269"/>
                    <a:pt x="274" y="640"/>
                    <a:pt x="4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6"/>
            <p:cNvSpPr/>
            <p:nvPr/>
          </p:nvSpPr>
          <p:spPr>
            <a:xfrm>
              <a:off x="9836150" y="3240950"/>
              <a:ext cx="152950" cy="73625"/>
            </a:xfrm>
            <a:custGeom>
              <a:avLst/>
              <a:gdLst/>
              <a:ahLst/>
              <a:cxnLst/>
              <a:rect l="l" t="t" r="r" b="b"/>
              <a:pathLst>
                <a:path w="6118" h="2945" extrusionOk="0">
                  <a:moveTo>
                    <a:pt x="5912" y="2945"/>
                  </a:moveTo>
                  <a:lnTo>
                    <a:pt x="6118" y="1553"/>
                  </a:lnTo>
                  <a:cubicBezTo>
                    <a:pt x="6118" y="1553"/>
                    <a:pt x="3379" y="1"/>
                    <a:pt x="183" y="1553"/>
                  </a:cubicBezTo>
                  <a:lnTo>
                    <a:pt x="1" y="2945"/>
                  </a:lnTo>
                  <a:cubicBezTo>
                    <a:pt x="1" y="2945"/>
                    <a:pt x="2694" y="2123"/>
                    <a:pt x="5912" y="29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9836150" y="3282600"/>
              <a:ext cx="147825" cy="53100"/>
            </a:xfrm>
            <a:custGeom>
              <a:avLst/>
              <a:gdLst/>
              <a:ahLst/>
              <a:cxnLst/>
              <a:rect l="l" t="t" r="r" b="b"/>
              <a:pathLst>
                <a:path w="5913" h="2124" extrusionOk="0">
                  <a:moveTo>
                    <a:pt x="5912" y="1279"/>
                  </a:moveTo>
                  <a:cubicBezTo>
                    <a:pt x="5912" y="1279"/>
                    <a:pt x="2763" y="2124"/>
                    <a:pt x="1" y="1279"/>
                  </a:cubicBezTo>
                  <a:cubicBezTo>
                    <a:pt x="1" y="1279"/>
                    <a:pt x="2397" y="1"/>
                    <a:pt x="5912" y="1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9792225" y="3293450"/>
              <a:ext cx="172350" cy="716175"/>
            </a:xfrm>
            <a:custGeom>
              <a:avLst/>
              <a:gdLst/>
              <a:ahLst/>
              <a:cxnLst/>
              <a:rect l="l" t="t" r="r" b="b"/>
              <a:pathLst>
                <a:path w="6894" h="28647" extrusionOk="0">
                  <a:moveTo>
                    <a:pt x="3447" y="27185"/>
                  </a:moveTo>
                  <a:lnTo>
                    <a:pt x="6893" y="1005"/>
                  </a:lnTo>
                  <a:cubicBezTo>
                    <a:pt x="6893" y="1005"/>
                    <a:pt x="5296" y="0"/>
                    <a:pt x="2465" y="959"/>
                  </a:cubicBezTo>
                  <a:lnTo>
                    <a:pt x="0" y="28075"/>
                  </a:lnTo>
                  <a:cubicBezTo>
                    <a:pt x="0" y="28075"/>
                    <a:pt x="2123" y="28646"/>
                    <a:pt x="3447" y="271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9852125" y="3275750"/>
              <a:ext cx="112450" cy="65650"/>
            </a:xfrm>
            <a:custGeom>
              <a:avLst/>
              <a:gdLst/>
              <a:ahLst/>
              <a:cxnLst/>
              <a:rect l="l" t="t" r="r" b="b"/>
              <a:pathLst>
                <a:path w="4498" h="2626" extrusionOk="0">
                  <a:moveTo>
                    <a:pt x="4338" y="2626"/>
                  </a:moveTo>
                  <a:cubicBezTo>
                    <a:pt x="4338" y="2626"/>
                    <a:pt x="3151" y="1"/>
                    <a:pt x="1" y="2420"/>
                  </a:cubicBezTo>
                  <a:lnTo>
                    <a:pt x="69" y="1690"/>
                  </a:lnTo>
                  <a:cubicBezTo>
                    <a:pt x="69" y="1690"/>
                    <a:pt x="2466" y="617"/>
                    <a:pt x="4497" y="171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9853275" y="3139950"/>
              <a:ext cx="142100" cy="131850"/>
            </a:xfrm>
            <a:custGeom>
              <a:avLst/>
              <a:gdLst/>
              <a:ahLst/>
              <a:cxnLst/>
              <a:rect l="l" t="t" r="r" b="b"/>
              <a:pathLst>
                <a:path w="5684" h="5274" extrusionOk="0">
                  <a:moveTo>
                    <a:pt x="4702" y="5273"/>
                  </a:moveTo>
                  <a:cubicBezTo>
                    <a:pt x="4702" y="5273"/>
                    <a:pt x="5684" y="754"/>
                    <a:pt x="3196" y="0"/>
                  </a:cubicBezTo>
                  <a:cubicBezTo>
                    <a:pt x="3196" y="0"/>
                    <a:pt x="776" y="343"/>
                    <a:pt x="0" y="3173"/>
                  </a:cubicBezTo>
                  <a:cubicBezTo>
                    <a:pt x="0" y="3173"/>
                    <a:pt x="708" y="3310"/>
                    <a:pt x="229" y="5250"/>
                  </a:cubicBezTo>
                  <a:cubicBezTo>
                    <a:pt x="251" y="5273"/>
                    <a:pt x="2648" y="4497"/>
                    <a:pt x="4702" y="52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9853275" y="3139375"/>
              <a:ext cx="103300" cy="87325"/>
            </a:xfrm>
            <a:custGeom>
              <a:avLst/>
              <a:gdLst/>
              <a:ahLst/>
              <a:cxnLst/>
              <a:rect l="l" t="t" r="r" b="b"/>
              <a:pathLst>
                <a:path w="4132" h="3493" extrusionOk="0">
                  <a:moveTo>
                    <a:pt x="4132" y="640"/>
                  </a:moveTo>
                  <a:cubicBezTo>
                    <a:pt x="4132" y="640"/>
                    <a:pt x="571" y="252"/>
                    <a:pt x="297" y="3493"/>
                  </a:cubicBezTo>
                  <a:lnTo>
                    <a:pt x="0" y="3196"/>
                  </a:lnTo>
                  <a:cubicBezTo>
                    <a:pt x="0" y="3196"/>
                    <a:pt x="343" y="526"/>
                    <a:pt x="3196" y="23"/>
                  </a:cubicBezTo>
                  <a:cubicBezTo>
                    <a:pt x="3219" y="23"/>
                    <a:pt x="3652" y="1"/>
                    <a:pt x="4132" y="64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a:off x="9179350" y="3089725"/>
              <a:ext cx="719600" cy="106750"/>
            </a:xfrm>
            <a:custGeom>
              <a:avLst/>
              <a:gdLst/>
              <a:ahLst/>
              <a:cxnLst/>
              <a:rect l="l" t="t" r="r" b="b"/>
              <a:pathLst>
                <a:path w="28784" h="4270" extrusionOk="0">
                  <a:moveTo>
                    <a:pt x="26295" y="4269"/>
                  </a:moveTo>
                  <a:lnTo>
                    <a:pt x="1233" y="4269"/>
                  </a:lnTo>
                  <a:cubicBezTo>
                    <a:pt x="1233" y="4269"/>
                    <a:pt x="1" y="2626"/>
                    <a:pt x="503" y="1"/>
                  </a:cubicBezTo>
                  <a:lnTo>
                    <a:pt x="28761" y="1165"/>
                  </a:lnTo>
                  <a:cubicBezTo>
                    <a:pt x="28783" y="1165"/>
                    <a:pt x="26843" y="2101"/>
                    <a:pt x="26295" y="42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a:off x="9171375" y="3089725"/>
              <a:ext cx="49650" cy="106750"/>
            </a:xfrm>
            <a:custGeom>
              <a:avLst/>
              <a:gdLst/>
              <a:ahLst/>
              <a:cxnLst/>
              <a:rect l="l" t="t" r="r" b="b"/>
              <a:pathLst>
                <a:path w="1986" h="4270" extrusionOk="0">
                  <a:moveTo>
                    <a:pt x="1758" y="47"/>
                  </a:moveTo>
                  <a:cubicBezTo>
                    <a:pt x="1758" y="47"/>
                    <a:pt x="0" y="1964"/>
                    <a:pt x="1986" y="4269"/>
                  </a:cubicBezTo>
                  <a:lnTo>
                    <a:pt x="1552" y="4269"/>
                  </a:lnTo>
                  <a:cubicBezTo>
                    <a:pt x="1552" y="4269"/>
                    <a:pt x="206" y="2877"/>
                    <a:pt x="82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a:off x="9482925" y="3708875"/>
              <a:ext cx="434850" cy="566075"/>
            </a:xfrm>
            <a:custGeom>
              <a:avLst/>
              <a:gdLst/>
              <a:ahLst/>
              <a:cxnLst/>
              <a:rect l="l" t="t" r="r" b="b"/>
              <a:pathLst>
                <a:path w="17394" h="22643" extrusionOk="0">
                  <a:moveTo>
                    <a:pt x="7031" y="21296"/>
                  </a:moveTo>
                  <a:cubicBezTo>
                    <a:pt x="7031" y="21296"/>
                    <a:pt x="17394" y="10568"/>
                    <a:pt x="4726" y="457"/>
                  </a:cubicBezTo>
                  <a:lnTo>
                    <a:pt x="1" y="0"/>
                  </a:lnTo>
                  <a:cubicBezTo>
                    <a:pt x="1" y="0"/>
                    <a:pt x="4292" y="9062"/>
                    <a:pt x="2671" y="226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a:off x="9391625" y="3707725"/>
              <a:ext cx="236275" cy="566675"/>
            </a:xfrm>
            <a:custGeom>
              <a:avLst/>
              <a:gdLst/>
              <a:ahLst/>
              <a:cxnLst/>
              <a:rect l="l" t="t" r="r" b="b"/>
              <a:pathLst>
                <a:path w="9451" h="22667" extrusionOk="0">
                  <a:moveTo>
                    <a:pt x="6323" y="22666"/>
                  </a:moveTo>
                  <a:cubicBezTo>
                    <a:pt x="6323" y="22666"/>
                    <a:pt x="1" y="14312"/>
                    <a:pt x="3653" y="1"/>
                  </a:cubicBezTo>
                  <a:cubicBezTo>
                    <a:pt x="3653" y="46"/>
                    <a:pt x="9450" y="10021"/>
                    <a:pt x="6323" y="226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6"/>
            <p:cNvSpPr/>
            <p:nvPr/>
          </p:nvSpPr>
          <p:spPr>
            <a:xfrm>
              <a:off x="9407050" y="3747100"/>
              <a:ext cx="191750" cy="495325"/>
            </a:xfrm>
            <a:custGeom>
              <a:avLst/>
              <a:gdLst/>
              <a:ahLst/>
              <a:cxnLst/>
              <a:rect l="l" t="t" r="r" b="b"/>
              <a:pathLst>
                <a:path w="7670" h="19813" extrusionOk="0">
                  <a:moveTo>
                    <a:pt x="3218" y="1"/>
                  </a:moveTo>
                  <a:cubicBezTo>
                    <a:pt x="0" y="12440"/>
                    <a:pt x="5524" y="19813"/>
                    <a:pt x="5524" y="19813"/>
                  </a:cubicBezTo>
                  <a:cubicBezTo>
                    <a:pt x="5592" y="19607"/>
                    <a:pt x="5615" y="19402"/>
                    <a:pt x="5661" y="19197"/>
                  </a:cubicBezTo>
                  <a:cubicBezTo>
                    <a:pt x="7669" y="10203"/>
                    <a:pt x="4634" y="2876"/>
                    <a:pt x="3561" y="662"/>
                  </a:cubicBezTo>
                  <a:cubicBezTo>
                    <a:pt x="3355" y="229"/>
                    <a:pt x="3218" y="1"/>
                    <a:pt x="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6"/>
            <p:cNvSpPr/>
            <p:nvPr/>
          </p:nvSpPr>
          <p:spPr>
            <a:xfrm>
              <a:off x="9436150" y="3764225"/>
              <a:ext cx="162650" cy="463950"/>
            </a:xfrm>
            <a:custGeom>
              <a:avLst/>
              <a:gdLst/>
              <a:ahLst/>
              <a:cxnLst/>
              <a:rect l="l" t="t" r="r" b="b"/>
              <a:pathLst>
                <a:path w="6506" h="18558" extrusionOk="0">
                  <a:moveTo>
                    <a:pt x="2397" y="0"/>
                  </a:moveTo>
                  <a:cubicBezTo>
                    <a:pt x="0" y="10135"/>
                    <a:pt x="3401" y="16731"/>
                    <a:pt x="4497" y="18557"/>
                  </a:cubicBezTo>
                  <a:cubicBezTo>
                    <a:pt x="6505" y="9541"/>
                    <a:pt x="3470" y="2237"/>
                    <a:pt x="2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6"/>
            <p:cNvSpPr/>
            <p:nvPr/>
          </p:nvSpPr>
          <p:spPr>
            <a:xfrm>
              <a:off x="9601050" y="3720275"/>
              <a:ext cx="178625" cy="521025"/>
            </a:xfrm>
            <a:custGeom>
              <a:avLst/>
              <a:gdLst/>
              <a:ahLst/>
              <a:cxnLst/>
              <a:rect l="l" t="t" r="r" b="b"/>
              <a:pathLst>
                <a:path w="7145" h="20841" extrusionOk="0">
                  <a:moveTo>
                    <a:pt x="2306" y="20840"/>
                  </a:moveTo>
                  <a:cubicBezTo>
                    <a:pt x="2306" y="20840"/>
                    <a:pt x="7145" y="10774"/>
                    <a:pt x="1" y="1"/>
                  </a:cubicBezTo>
                  <a:cubicBezTo>
                    <a:pt x="1" y="1"/>
                    <a:pt x="6688" y="9040"/>
                    <a:pt x="2306" y="208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6"/>
            <p:cNvSpPr/>
            <p:nvPr/>
          </p:nvSpPr>
          <p:spPr>
            <a:xfrm>
              <a:off x="9476650" y="3941125"/>
              <a:ext cx="78775" cy="156950"/>
            </a:xfrm>
            <a:custGeom>
              <a:avLst/>
              <a:gdLst/>
              <a:ahLst/>
              <a:cxnLst/>
              <a:rect l="l" t="t" r="r" b="b"/>
              <a:pathLst>
                <a:path w="3151" h="6278" extrusionOk="0">
                  <a:moveTo>
                    <a:pt x="1850" y="6277"/>
                  </a:moveTo>
                  <a:cubicBezTo>
                    <a:pt x="1850" y="6277"/>
                    <a:pt x="3151" y="3218"/>
                    <a:pt x="1119" y="0"/>
                  </a:cubicBezTo>
                  <a:cubicBezTo>
                    <a:pt x="1119" y="0"/>
                    <a:pt x="1" y="3538"/>
                    <a:pt x="1850" y="6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6"/>
            <p:cNvSpPr/>
            <p:nvPr/>
          </p:nvSpPr>
          <p:spPr>
            <a:xfrm>
              <a:off x="9746575" y="3917725"/>
              <a:ext cx="78200" cy="110725"/>
            </a:xfrm>
            <a:custGeom>
              <a:avLst/>
              <a:gdLst/>
              <a:ahLst/>
              <a:cxnLst/>
              <a:rect l="l" t="t" r="r" b="b"/>
              <a:pathLst>
                <a:path w="3128" h="4429" extrusionOk="0">
                  <a:moveTo>
                    <a:pt x="365" y="4428"/>
                  </a:moveTo>
                  <a:lnTo>
                    <a:pt x="1895" y="4223"/>
                  </a:lnTo>
                  <a:cubicBezTo>
                    <a:pt x="1895" y="4223"/>
                    <a:pt x="3127" y="1644"/>
                    <a:pt x="1621" y="0"/>
                  </a:cubicBezTo>
                  <a:lnTo>
                    <a:pt x="0" y="206"/>
                  </a:lnTo>
                  <a:cubicBezTo>
                    <a:pt x="0" y="206"/>
                    <a:pt x="730" y="2214"/>
                    <a:pt x="365" y="4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6"/>
            <p:cNvSpPr/>
            <p:nvPr/>
          </p:nvSpPr>
          <p:spPr>
            <a:xfrm>
              <a:off x="9530300" y="3820150"/>
              <a:ext cx="109000" cy="66775"/>
            </a:xfrm>
            <a:custGeom>
              <a:avLst/>
              <a:gdLst/>
              <a:ahLst/>
              <a:cxnLst/>
              <a:rect l="l" t="t" r="r" b="b"/>
              <a:pathLst>
                <a:path w="4360" h="2671" extrusionOk="0">
                  <a:moveTo>
                    <a:pt x="731" y="2671"/>
                  </a:moveTo>
                  <a:lnTo>
                    <a:pt x="0" y="46"/>
                  </a:lnTo>
                  <a:cubicBezTo>
                    <a:pt x="0" y="46"/>
                    <a:pt x="4018" y="0"/>
                    <a:pt x="4200" y="1301"/>
                  </a:cubicBezTo>
                  <a:cubicBezTo>
                    <a:pt x="4360" y="2625"/>
                    <a:pt x="731" y="2671"/>
                    <a:pt x="731" y="267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6"/>
            <p:cNvSpPr/>
            <p:nvPr/>
          </p:nvSpPr>
          <p:spPr>
            <a:xfrm>
              <a:off x="9667825" y="3829850"/>
              <a:ext cx="63350" cy="41675"/>
            </a:xfrm>
            <a:custGeom>
              <a:avLst/>
              <a:gdLst/>
              <a:ahLst/>
              <a:cxnLst/>
              <a:rect l="l" t="t" r="r" b="b"/>
              <a:pathLst>
                <a:path w="2534" h="1667" extrusionOk="0">
                  <a:moveTo>
                    <a:pt x="548" y="1666"/>
                  </a:moveTo>
                  <a:cubicBezTo>
                    <a:pt x="548" y="1666"/>
                    <a:pt x="2534" y="982"/>
                    <a:pt x="0"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6"/>
            <p:cNvSpPr/>
            <p:nvPr/>
          </p:nvSpPr>
          <p:spPr>
            <a:xfrm>
              <a:off x="9122875" y="3062925"/>
              <a:ext cx="89025" cy="150650"/>
            </a:xfrm>
            <a:custGeom>
              <a:avLst/>
              <a:gdLst/>
              <a:ahLst/>
              <a:cxnLst/>
              <a:rect l="l" t="t" r="r" b="b"/>
              <a:pathLst>
                <a:path w="3561" h="6026" extrusionOk="0">
                  <a:moveTo>
                    <a:pt x="2739" y="0"/>
                  </a:moveTo>
                  <a:cubicBezTo>
                    <a:pt x="2739" y="0"/>
                    <a:pt x="1506" y="2374"/>
                    <a:pt x="3561" y="5752"/>
                  </a:cubicBezTo>
                  <a:lnTo>
                    <a:pt x="1849" y="6026"/>
                  </a:lnTo>
                  <a:cubicBezTo>
                    <a:pt x="1849" y="6026"/>
                    <a:pt x="0" y="3492"/>
                    <a:pt x="1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6"/>
            <p:cNvSpPr/>
            <p:nvPr/>
          </p:nvSpPr>
          <p:spPr>
            <a:xfrm>
              <a:off x="9119450" y="3064050"/>
              <a:ext cx="49650" cy="168375"/>
            </a:xfrm>
            <a:custGeom>
              <a:avLst/>
              <a:gdLst/>
              <a:ahLst/>
              <a:cxnLst/>
              <a:rect l="l" t="t" r="r" b="b"/>
              <a:pathLst>
                <a:path w="1986" h="6735" extrusionOk="0">
                  <a:moveTo>
                    <a:pt x="1917" y="6734"/>
                  </a:moveTo>
                  <a:cubicBezTo>
                    <a:pt x="1917" y="6734"/>
                    <a:pt x="0" y="3379"/>
                    <a:pt x="1392" y="1"/>
                  </a:cubicBezTo>
                  <a:cubicBezTo>
                    <a:pt x="1392" y="1"/>
                    <a:pt x="228" y="3425"/>
                    <a:pt x="1986" y="60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6"/>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6"/>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6"/>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6"/>
            <p:cNvSpPr/>
            <p:nvPr/>
          </p:nvSpPr>
          <p:spPr>
            <a:xfrm>
              <a:off x="9339125" y="3108575"/>
              <a:ext cx="150675" cy="27400"/>
            </a:xfrm>
            <a:custGeom>
              <a:avLst/>
              <a:gdLst/>
              <a:ahLst/>
              <a:cxnLst/>
              <a:rect l="l" t="t" r="r" b="b"/>
              <a:pathLst>
                <a:path w="6027" h="1096" extrusionOk="0">
                  <a:moveTo>
                    <a:pt x="1" y="685"/>
                  </a:moveTo>
                  <a:cubicBezTo>
                    <a:pt x="1" y="685"/>
                    <a:pt x="4201" y="0"/>
                    <a:pt x="6027" y="109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6"/>
            <p:cNvSpPr/>
            <p:nvPr/>
          </p:nvSpPr>
          <p:spPr>
            <a:xfrm>
              <a:off x="9918325" y="3171325"/>
              <a:ext cx="45100" cy="50250"/>
            </a:xfrm>
            <a:custGeom>
              <a:avLst/>
              <a:gdLst/>
              <a:ahLst/>
              <a:cxnLst/>
              <a:rect l="l" t="t" r="r" b="b"/>
              <a:pathLst>
                <a:path w="1804" h="2010" extrusionOk="0">
                  <a:moveTo>
                    <a:pt x="1302" y="1"/>
                  </a:moveTo>
                  <a:cubicBezTo>
                    <a:pt x="1302" y="1"/>
                    <a:pt x="0" y="1188"/>
                    <a:pt x="1416" y="2009"/>
                  </a:cubicBezTo>
                  <a:cubicBezTo>
                    <a:pt x="1416" y="1987"/>
                    <a:pt x="1804" y="640"/>
                    <a:pt x="1302"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6"/>
            <p:cNvSpPr/>
            <p:nvPr/>
          </p:nvSpPr>
          <p:spPr>
            <a:xfrm>
              <a:off x="9933150" y="3264350"/>
              <a:ext cx="25725" cy="46250"/>
            </a:xfrm>
            <a:custGeom>
              <a:avLst/>
              <a:gdLst/>
              <a:ahLst/>
              <a:cxnLst/>
              <a:rect l="l" t="t" r="r" b="b"/>
              <a:pathLst>
                <a:path w="1029" h="1850" extrusionOk="0">
                  <a:moveTo>
                    <a:pt x="206" y="0"/>
                  </a:moveTo>
                  <a:cubicBezTo>
                    <a:pt x="206" y="0"/>
                    <a:pt x="1" y="1849"/>
                    <a:pt x="1028" y="16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6"/>
            <p:cNvSpPr/>
            <p:nvPr/>
          </p:nvSpPr>
          <p:spPr>
            <a:xfrm>
              <a:off x="8221275" y="3008125"/>
              <a:ext cx="42250" cy="62225"/>
            </a:xfrm>
            <a:custGeom>
              <a:avLst/>
              <a:gdLst/>
              <a:ahLst/>
              <a:cxnLst/>
              <a:rect l="l" t="t" r="r" b="b"/>
              <a:pathLst>
                <a:path w="1690" h="2489" extrusionOk="0">
                  <a:moveTo>
                    <a:pt x="1027" y="2489"/>
                  </a:moveTo>
                  <a:cubicBezTo>
                    <a:pt x="1027" y="2489"/>
                    <a:pt x="0" y="366"/>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6"/>
            <p:cNvSpPr/>
            <p:nvPr/>
          </p:nvSpPr>
          <p:spPr>
            <a:xfrm>
              <a:off x="8406725" y="2941375"/>
              <a:ext cx="134700" cy="34250"/>
            </a:xfrm>
            <a:custGeom>
              <a:avLst/>
              <a:gdLst/>
              <a:ahLst/>
              <a:cxnLst/>
              <a:rect l="l" t="t" r="r" b="b"/>
              <a:pathLst>
                <a:path w="5388" h="1370" extrusionOk="0">
                  <a:moveTo>
                    <a:pt x="0" y="1370"/>
                  </a:moveTo>
                  <a:cubicBezTo>
                    <a:pt x="0" y="1370"/>
                    <a:pt x="2465" y="0"/>
                    <a:pt x="5387" y="1073"/>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6"/>
            <p:cNvSpPr/>
            <p:nvPr/>
          </p:nvSpPr>
          <p:spPr>
            <a:xfrm>
              <a:off x="9278650" y="2584725"/>
              <a:ext cx="163225" cy="169500"/>
            </a:xfrm>
            <a:custGeom>
              <a:avLst/>
              <a:gdLst/>
              <a:ahLst/>
              <a:cxnLst/>
              <a:rect l="l" t="t" r="r" b="b"/>
              <a:pathLst>
                <a:path w="6529" h="6780" extrusionOk="0">
                  <a:moveTo>
                    <a:pt x="0" y="5661"/>
                  </a:moveTo>
                  <a:cubicBezTo>
                    <a:pt x="0" y="5661"/>
                    <a:pt x="6163" y="1"/>
                    <a:pt x="6528" y="67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6"/>
            <p:cNvSpPr/>
            <p:nvPr/>
          </p:nvSpPr>
          <p:spPr>
            <a:xfrm>
              <a:off x="9401900" y="2570450"/>
              <a:ext cx="39975" cy="43975"/>
            </a:xfrm>
            <a:custGeom>
              <a:avLst/>
              <a:gdLst/>
              <a:ahLst/>
              <a:cxnLst/>
              <a:rect l="l" t="t" r="r" b="b"/>
              <a:pathLst>
                <a:path w="1599" h="1759" extrusionOk="0">
                  <a:moveTo>
                    <a:pt x="115" y="1758"/>
                  </a:moveTo>
                  <a:cubicBezTo>
                    <a:pt x="115" y="1758"/>
                    <a:pt x="1" y="252"/>
                    <a:pt x="1233" y="1"/>
                  </a:cubicBezTo>
                  <a:cubicBezTo>
                    <a:pt x="1188" y="1"/>
                    <a:pt x="1598" y="1530"/>
                    <a:pt x="115" y="17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6"/>
            <p:cNvSpPr/>
            <p:nvPr/>
          </p:nvSpPr>
          <p:spPr>
            <a:xfrm>
              <a:off x="9106325" y="2899150"/>
              <a:ext cx="72475" cy="113575"/>
            </a:xfrm>
            <a:custGeom>
              <a:avLst/>
              <a:gdLst/>
              <a:ahLst/>
              <a:cxnLst/>
              <a:rect l="l" t="t" r="r" b="b"/>
              <a:pathLst>
                <a:path w="2899" h="4543" extrusionOk="0">
                  <a:moveTo>
                    <a:pt x="1552" y="4542"/>
                  </a:moveTo>
                  <a:cubicBezTo>
                    <a:pt x="1552" y="4542"/>
                    <a:pt x="0" y="1918"/>
                    <a:pt x="1895" y="0"/>
                  </a:cubicBezTo>
                  <a:cubicBezTo>
                    <a:pt x="1895" y="0"/>
                    <a:pt x="2899" y="2351"/>
                    <a:pt x="1552" y="4542"/>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6"/>
            <p:cNvSpPr/>
            <p:nvPr/>
          </p:nvSpPr>
          <p:spPr>
            <a:xfrm>
              <a:off x="8313700" y="3562225"/>
              <a:ext cx="35400" cy="146675"/>
            </a:xfrm>
            <a:custGeom>
              <a:avLst/>
              <a:gdLst/>
              <a:ahLst/>
              <a:cxnLst/>
              <a:rect l="l" t="t" r="r" b="b"/>
              <a:pathLst>
                <a:path w="1416" h="5867" extrusionOk="0">
                  <a:moveTo>
                    <a:pt x="1416" y="5866"/>
                  </a:moveTo>
                  <a:cubicBezTo>
                    <a:pt x="1416" y="5866"/>
                    <a:pt x="1" y="1826"/>
                    <a:pt x="731"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6"/>
            <p:cNvSpPr/>
            <p:nvPr/>
          </p:nvSpPr>
          <p:spPr>
            <a:xfrm>
              <a:off x="8646375" y="2431800"/>
              <a:ext cx="944425" cy="442250"/>
            </a:xfrm>
            <a:custGeom>
              <a:avLst/>
              <a:gdLst/>
              <a:ahLst/>
              <a:cxnLst/>
              <a:rect l="l" t="t" r="r" b="b"/>
              <a:pathLst>
                <a:path w="37777" h="17690" extrusionOk="0">
                  <a:moveTo>
                    <a:pt x="37777" y="5684"/>
                  </a:moveTo>
                  <a:lnTo>
                    <a:pt x="35494" y="13924"/>
                  </a:lnTo>
                  <a:cubicBezTo>
                    <a:pt x="31705" y="14357"/>
                    <a:pt x="27300" y="14517"/>
                    <a:pt x="22940" y="14517"/>
                  </a:cubicBezTo>
                  <a:lnTo>
                    <a:pt x="22940" y="14586"/>
                  </a:lnTo>
                  <a:cubicBezTo>
                    <a:pt x="22598" y="14677"/>
                    <a:pt x="22233" y="14745"/>
                    <a:pt x="21890" y="14814"/>
                  </a:cubicBezTo>
                  <a:lnTo>
                    <a:pt x="21822" y="15727"/>
                  </a:lnTo>
                  <a:lnTo>
                    <a:pt x="21822" y="15727"/>
                  </a:lnTo>
                  <a:lnTo>
                    <a:pt x="21708" y="17599"/>
                  </a:lnTo>
                  <a:cubicBezTo>
                    <a:pt x="19083" y="16206"/>
                    <a:pt x="15613" y="17690"/>
                    <a:pt x="15613" y="17690"/>
                  </a:cubicBezTo>
                  <a:lnTo>
                    <a:pt x="15499" y="15955"/>
                  </a:lnTo>
                  <a:lnTo>
                    <a:pt x="15454" y="15978"/>
                  </a:lnTo>
                  <a:lnTo>
                    <a:pt x="15408" y="14791"/>
                  </a:lnTo>
                  <a:cubicBezTo>
                    <a:pt x="14723" y="14677"/>
                    <a:pt x="14312" y="14586"/>
                    <a:pt x="14312" y="14586"/>
                  </a:cubicBezTo>
                  <a:lnTo>
                    <a:pt x="14312" y="14357"/>
                  </a:lnTo>
                  <a:cubicBezTo>
                    <a:pt x="7122" y="14106"/>
                    <a:pt x="1599" y="13604"/>
                    <a:pt x="1599" y="13604"/>
                  </a:cubicBezTo>
                  <a:lnTo>
                    <a:pt x="1" y="6232"/>
                  </a:lnTo>
                  <a:cubicBezTo>
                    <a:pt x="20681" y="0"/>
                    <a:pt x="37777" y="5684"/>
                    <a:pt x="37777" y="56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7" name="Google Shape;2677;p46"/>
          <p:cNvGrpSpPr/>
          <p:nvPr/>
        </p:nvGrpSpPr>
        <p:grpSpPr>
          <a:xfrm>
            <a:off x="5970956" y="3299799"/>
            <a:ext cx="668385" cy="946539"/>
            <a:chOff x="5425800" y="963225"/>
            <a:chExt cx="1146350" cy="1359350"/>
          </a:xfrm>
        </p:grpSpPr>
        <p:sp>
          <p:nvSpPr>
            <p:cNvPr id="2678" name="Google Shape;2678;p46"/>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6"/>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6"/>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6"/>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6"/>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6"/>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6"/>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6"/>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6"/>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6"/>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6"/>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6"/>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6"/>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6"/>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6"/>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6"/>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6"/>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6"/>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6"/>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6"/>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6"/>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6"/>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6"/>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6"/>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6"/>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6"/>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6"/>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6"/>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6"/>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6"/>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6"/>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6"/>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6"/>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6"/>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6"/>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6"/>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 name="Google Shape;2714;p46"/>
          <p:cNvGrpSpPr/>
          <p:nvPr/>
        </p:nvGrpSpPr>
        <p:grpSpPr>
          <a:xfrm>
            <a:off x="6866552" y="1655519"/>
            <a:ext cx="2175735" cy="2625885"/>
            <a:chOff x="5861125" y="4988225"/>
            <a:chExt cx="1477975" cy="1757000"/>
          </a:xfrm>
        </p:grpSpPr>
        <p:sp>
          <p:nvSpPr>
            <p:cNvPr id="2715" name="Google Shape;2715;p46"/>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6"/>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6"/>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6"/>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6"/>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6"/>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6"/>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6"/>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6"/>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6"/>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6"/>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6"/>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6"/>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6"/>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6"/>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6"/>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6"/>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6"/>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6"/>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6"/>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6"/>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6"/>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6"/>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6"/>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6"/>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6"/>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6"/>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6"/>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6"/>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6"/>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6"/>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6"/>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6"/>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6"/>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6"/>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6"/>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6"/>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6"/>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6"/>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6"/>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6"/>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6"/>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6"/>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6"/>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6"/>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6"/>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6"/>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6"/>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6"/>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6"/>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6"/>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6"/>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6"/>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6"/>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6"/>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6"/>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6"/>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6"/>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6"/>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6"/>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6"/>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6"/>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6"/>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6"/>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6"/>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6"/>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6"/>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6"/>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6"/>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6"/>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6"/>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6"/>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6"/>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6"/>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6"/>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6"/>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6"/>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6"/>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6"/>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6"/>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6"/>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6"/>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6"/>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6"/>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6"/>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3839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2"/>
        <p:cNvGrpSpPr/>
        <p:nvPr/>
      </p:nvGrpSpPr>
      <p:grpSpPr>
        <a:xfrm>
          <a:off x="0" y="0"/>
          <a:ext cx="0" cy="0"/>
          <a:chOff x="0" y="0"/>
          <a:chExt cx="0" cy="0"/>
        </a:xfrm>
      </p:grpSpPr>
      <p:sp>
        <p:nvSpPr>
          <p:cNvPr id="3483" name="Google Shape;3483;p57"/>
          <p:cNvSpPr txBox="1">
            <a:spLocks noGrp="1"/>
          </p:cNvSpPr>
          <p:nvPr>
            <p:ph type="title" idx="15"/>
          </p:nvPr>
        </p:nvSpPr>
        <p:spPr>
          <a:xfrm>
            <a:off x="1319182" y="30225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Historical Areas for Improvement</a:t>
            </a:r>
            <a:endParaRPr sz="4000" dirty="0"/>
          </a:p>
        </p:txBody>
      </p:sp>
      <p:sp>
        <p:nvSpPr>
          <p:cNvPr id="3484" name="Google Shape;3484;p57"/>
          <p:cNvSpPr txBox="1">
            <a:spLocks noGrp="1"/>
          </p:cNvSpPr>
          <p:nvPr>
            <p:ph type="title"/>
          </p:nvPr>
        </p:nvSpPr>
        <p:spPr>
          <a:xfrm>
            <a:off x="1611791" y="1491554"/>
            <a:ext cx="4652006" cy="42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Non-labor costs</a:t>
            </a:r>
            <a:endParaRPr sz="3200" dirty="0"/>
          </a:p>
        </p:txBody>
      </p:sp>
      <p:sp>
        <p:nvSpPr>
          <p:cNvPr id="3485" name="Google Shape;3485;p57"/>
          <p:cNvSpPr txBox="1">
            <a:spLocks noGrp="1"/>
          </p:cNvSpPr>
          <p:nvPr>
            <p:ph type="subTitle" idx="1"/>
          </p:nvPr>
        </p:nvSpPr>
        <p:spPr>
          <a:xfrm>
            <a:off x="1319182" y="1918454"/>
            <a:ext cx="6965281" cy="484800"/>
          </a:xfrm>
          <a:prstGeom prst="rect">
            <a:avLst/>
          </a:prstGeom>
        </p:spPr>
        <p:txBody>
          <a:bodyPr spcFirstLastPara="1" wrap="square" lIns="91425" tIns="91425" rIns="91425" bIns="91425" anchor="t" anchorCtr="0">
            <a:noAutofit/>
          </a:bodyPr>
          <a:lstStyle/>
          <a:p>
            <a:pPr marL="868680" lvl="5" indent="-285750" algn="l">
              <a:buSzPct val="60000"/>
              <a:buFont typeface="Zapf Dingbats"/>
              <a:buChar char="✤"/>
              <a:defRPr sz="1800" spc="0">
                <a:solidFill>
                  <a:srgbClr val="000000"/>
                </a:solidFill>
              </a:defRPr>
            </a:pPr>
            <a:r>
              <a:rPr lang="en-US" sz="2600" spc="25" dirty="0">
                <a:solidFill>
                  <a:schemeClr val="tx1"/>
                </a:solidFill>
              </a:rPr>
              <a:t>Low emotional value</a:t>
            </a:r>
          </a:p>
          <a:p>
            <a:pPr marL="868680" lvl="5" indent="-285750" algn="l">
              <a:buSzPct val="60000"/>
              <a:buFont typeface="Zapf Dingbats"/>
              <a:buChar char="✤"/>
              <a:defRPr sz="1800" spc="0">
                <a:solidFill>
                  <a:srgbClr val="000000"/>
                </a:solidFill>
              </a:defRPr>
            </a:pPr>
            <a:r>
              <a:rPr lang="en-US" sz="2600" spc="25" dirty="0">
                <a:solidFill>
                  <a:schemeClr val="tx1"/>
                </a:solidFill>
              </a:rPr>
              <a:t>Make up 40-60% of OR costs</a:t>
            </a:r>
          </a:p>
          <a:p>
            <a:pPr lvl="2" algn="l">
              <a:defRPr sz="1800" spc="0">
                <a:solidFill>
                  <a:srgbClr val="000000"/>
                </a:solidFill>
              </a:defRPr>
            </a:pPr>
            <a:r>
              <a:rPr lang="en-US" sz="2600" spc="25" dirty="0">
                <a:solidFill>
                  <a:schemeClr val="tx1"/>
                </a:solidFill>
              </a:rPr>
              <a:t>Block time</a:t>
            </a:r>
          </a:p>
          <a:p>
            <a:pPr marL="868680" lvl="5" indent="-285750" algn="l">
              <a:buSzPct val="60000"/>
              <a:buFont typeface="Zapf Dingbats"/>
              <a:buChar char="✤"/>
              <a:defRPr sz="1800" spc="0">
                <a:solidFill>
                  <a:srgbClr val="000000"/>
                </a:solidFill>
              </a:defRPr>
            </a:pPr>
            <a:r>
              <a:rPr lang="en-US" sz="2600" spc="25" dirty="0">
                <a:solidFill>
                  <a:schemeClr val="tx1"/>
                </a:solidFill>
              </a:rPr>
              <a:t>By the day, not by the hour</a:t>
            </a:r>
          </a:p>
          <a:p>
            <a:pPr marL="868680" lvl="5" indent="-285750" algn="l">
              <a:buSzPct val="60000"/>
              <a:buFont typeface="Zapf Dingbats"/>
              <a:buChar char="✤"/>
              <a:defRPr sz="1800" spc="0">
                <a:solidFill>
                  <a:srgbClr val="000000"/>
                </a:solidFill>
              </a:defRPr>
            </a:pPr>
            <a:r>
              <a:rPr lang="en-US" sz="2600" spc="25" dirty="0">
                <a:solidFill>
                  <a:schemeClr val="tx1"/>
                </a:solidFill>
              </a:rPr>
              <a:t>Don’t adjust based on utilization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2"/>
        <p:cNvGrpSpPr/>
        <p:nvPr/>
      </p:nvGrpSpPr>
      <p:grpSpPr>
        <a:xfrm>
          <a:off x="0" y="0"/>
          <a:ext cx="0" cy="0"/>
          <a:chOff x="0" y="0"/>
          <a:chExt cx="0" cy="0"/>
        </a:xfrm>
      </p:grpSpPr>
      <p:sp>
        <p:nvSpPr>
          <p:cNvPr id="3483" name="Google Shape;3483;p57"/>
          <p:cNvSpPr txBox="1">
            <a:spLocks noGrp="1"/>
          </p:cNvSpPr>
          <p:nvPr>
            <p:ph type="title" idx="15"/>
          </p:nvPr>
        </p:nvSpPr>
        <p:spPr>
          <a:xfrm>
            <a:off x="1319182" y="30225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Historical Areas for Improvement</a:t>
            </a:r>
            <a:endParaRPr sz="4000" dirty="0"/>
          </a:p>
        </p:txBody>
      </p:sp>
      <p:sp>
        <p:nvSpPr>
          <p:cNvPr id="3484" name="Google Shape;3484;p57"/>
          <p:cNvSpPr txBox="1">
            <a:spLocks noGrp="1"/>
          </p:cNvSpPr>
          <p:nvPr>
            <p:ph type="title"/>
          </p:nvPr>
        </p:nvSpPr>
        <p:spPr>
          <a:xfrm>
            <a:off x="1611791" y="1491554"/>
            <a:ext cx="4652006" cy="42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Block releases</a:t>
            </a:r>
            <a:endParaRPr sz="3200" dirty="0"/>
          </a:p>
        </p:txBody>
      </p:sp>
      <p:sp>
        <p:nvSpPr>
          <p:cNvPr id="3485" name="Google Shape;3485;p57"/>
          <p:cNvSpPr txBox="1">
            <a:spLocks noGrp="1"/>
          </p:cNvSpPr>
          <p:nvPr>
            <p:ph type="subTitle" idx="1"/>
          </p:nvPr>
        </p:nvSpPr>
        <p:spPr>
          <a:xfrm>
            <a:off x="1089359" y="1793643"/>
            <a:ext cx="7933823" cy="484800"/>
          </a:xfrm>
          <a:prstGeom prst="rect">
            <a:avLst/>
          </a:prstGeom>
        </p:spPr>
        <p:txBody>
          <a:bodyPr spcFirstLastPara="1" wrap="square" lIns="91425" tIns="91425" rIns="91425" bIns="91425" anchor="t" anchorCtr="0">
            <a:noAutofit/>
          </a:bodyPr>
          <a:lstStyle/>
          <a:p>
            <a:pPr marL="868680" lvl="5" indent="-285750" algn="l">
              <a:buSzPct val="60000"/>
              <a:buFont typeface="Zapf Dingbats"/>
              <a:buChar char="✤"/>
              <a:defRPr sz="1800" spc="0">
                <a:solidFill>
                  <a:srgbClr val="000000"/>
                </a:solidFill>
              </a:defRPr>
            </a:pPr>
            <a:r>
              <a:rPr lang="en-US" sz="2400" spc="25" dirty="0">
                <a:solidFill>
                  <a:schemeClr val="tx1"/>
                </a:solidFill>
              </a:rPr>
              <a:t>One way for OR managers to instill more flexibility in the OR schedule</a:t>
            </a:r>
            <a:endParaRPr lang="en-US" sz="2600" spc="25" dirty="0">
              <a:solidFill>
                <a:schemeClr val="tx1"/>
              </a:solidFill>
            </a:endParaRPr>
          </a:p>
        </p:txBody>
      </p:sp>
      <p:sp>
        <p:nvSpPr>
          <p:cNvPr id="2" name="Google Shape;3484;p57">
            <a:extLst>
              <a:ext uri="{FF2B5EF4-FFF2-40B4-BE49-F238E27FC236}">
                <a16:creationId xmlns:a16="http://schemas.microsoft.com/office/drawing/2014/main" id="{650BCE54-CA7F-B047-332E-EB4C6D1AF1A4}"/>
              </a:ext>
            </a:extLst>
          </p:cNvPr>
          <p:cNvSpPr txBox="1">
            <a:spLocks/>
          </p:cNvSpPr>
          <p:nvPr/>
        </p:nvSpPr>
        <p:spPr>
          <a:xfrm>
            <a:off x="1611790" y="2865057"/>
            <a:ext cx="7411392" cy="426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Oranienbaum"/>
              <a:buNone/>
              <a:defRPr sz="2200" b="1" i="0" u="none" strike="noStrike" cap="none">
                <a:solidFill>
                  <a:schemeClr val="dk1"/>
                </a:solidFill>
                <a:latin typeface="Oranienbaum"/>
                <a:ea typeface="Oranienbaum"/>
                <a:cs typeface="Oranienbaum"/>
                <a:sym typeface="Oranienbaum"/>
              </a:defRPr>
            </a:lvl1pPr>
            <a:lvl2pPr marR="0" lvl="1" algn="ctr"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algn="l"/>
            <a:r>
              <a:rPr lang="en-US" sz="3200" dirty="0"/>
              <a:t>Case start times: Big brother is watching</a:t>
            </a:r>
          </a:p>
        </p:txBody>
      </p:sp>
      <p:sp>
        <p:nvSpPr>
          <p:cNvPr id="3" name="Google Shape;3485;p57">
            <a:extLst>
              <a:ext uri="{FF2B5EF4-FFF2-40B4-BE49-F238E27FC236}">
                <a16:creationId xmlns:a16="http://schemas.microsoft.com/office/drawing/2014/main" id="{8AE61F9C-F3ED-D3EA-7705-3094CB83BC9D}"/>
              </a:ext>
            </a:extLst>
          </p:cNvPr>
          <p:cNvSpPr txBox="1">
            <a:spLocks/>
          </p:cNvSpPr>
          <p:nvPr/>
        </p:nvSpPr>
        <p:spPr>
          <a:xfrm>
            <a:off x="1191165" y="3151527"/>
            <a:ext cx="6965281"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Archivo"/>
              <a:buNone/>
              <a:defRPr sz="14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1600"/>
              <a:buFont typeface="Archivo"/>
              <a:buNone/>
              <a:defRPr sz="16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1600"/>
              <a:buFont typeface="Archivo"/>
              <a:buNone/>
              <a:defRPr sz="16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1600"/>
              <a:buFont typeface="Archivo"/>
              <a:buNone/>
              <a:defRPr sz="16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0"/>
              </a:spcBef>
              <a:spcAft>
                <a:spcPts val="0"/>
              </a:spcAft>
              <a:buClr>
                <a:schemeClr val="dk1"/>
              </a:buClr>
              <a:buSzPts val="1600"/>
              <a:buFont typeface="Archivo"/>
              <a:buNone/>
              <a:defRPr sz="16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0"/>
              </a:spcBef>
              <a:spcAft>
                <a:spcPts val="0"/>
              </a:spcAft>
              <a:buClr>
                <a:schemeClr val="dk1"/>
              </a:buClr>
              <a:buSzPts val="1600"/>
              <a:buFont typeface="Archivo"/>
              <a:buNone/>
              <a:defRPr sz="16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0"/>
              </a:spcBef>
              <a:spcAft>
                <a:spcPts val="0"/>
              </a:spcAft>
              <a:buClr>
                <a:schemeClr val="dk1"/>
              </a:buClr>
              <a:buSzPts val="1600"/>
              <a:buFont typeface="Archivo"/>
              <a:buNone/>
              <a:defRPr sz="16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0"/>
              </a:spcBef>
              <a:spcAft>
                <a:spcPts val="0"/>
              </a:spcAft>
              <a:buClr>
                <a:schemeClr val="dk1"/>
              </a:buClr>
              <a:buSzPts val="1600"/>
              <a:buFont typeface="Archivo"/>
              <a:buNone/>
              <a:defRPr sz="16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0"/>
              </a:spcBef>
              <a:spcAft>
                <a:spcPts val="0"/>
              </a:spcAft>
              <a:buClr>
                <a:schemeClr val="dk1"/>
              </a:buClr>
              <a:buSzPts val="1600"/>
              <a:buFont typeface="Archivo"/>
              <a:buNone/>
              <a:defRPr sz="1600" b="0" i="0" u="none" strike="noStrike" cap="none">
                <a:solidFill>
                  <a:schemeClr val="dk1"/>
                </a:solidFill>
                <a:latin typeface="Archivo"/>
                <a:ea typeface="Archivo"/>
                <a:cs typeface="Archivo"/>
                <a:sym typeface="Archivo"/>
              </a:defRPr>
            </a:lvl9pPr>
          </a:lstStyle>
          <a:p>
            <a:pPr marL="754380" lvl="5" indent="-285750" algn="l">
              <a:buSzPct val="60000"/>
              <a:buFont typeface="Zapf Dingbats"/>
              <a:buChar char="✤"/>
              <a:defRPr sz="1800" spc="0">
                <a:solidFill>
                  <a:srgbClr val="000000"/>
                </a:solidFill>
              </a:defRPr>
            </a:pPr>
            <a:r>
              <a:rPr lang="en-US" sz="2400" spc="25" dirty="0">
                <a:solidFill>
                  <a:schemeClr val="tx1"/>
                </a:solidFill>
              </a:rPr>
              <a:t>Snowball rolling downhill</a:t>
            </a:r>
          </a:p>
          <a:p>
            <a:pPr marL="754380" lvl="5" indent="-285750" algn="l">
              <a:buSzPct val="60000"/>
              <a:buFont typeface="Zapf Dingbats"/>
              <a:buChar char="✤"/>
              <a:defRPr sz="1800" spc="0">
                <a:solidFill>
                  <a:srgbClr val="000000"/>
                </a:solidFill>
              </a:defRPr>
            </a:pPr>
            <a:r>
              <a:rPr lang="en-US" sz="2400" spc="25" dirty="0">
                <a:solidFill>
                  <a:schemeClr val="tx1"/>
                </a:solidFill>
              </a:rPr>
              <a:t>Cumulative tardiness should be less than 45 minutes over an 8 hour period</a:t>
            </a:r>
          </a:p>
        </p:txBody>
      </p:sp>
    </p:spTree>
    <p:extLst>
      <p:ext uri="{BB962C8B-B14F-4D97-AF65-F5344CB8AC3E}">
        <p14:creationId xmlns:p14="http://schemas.microsoft.com/office/powerpoint/2010/main" val="1433793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2"/>
        <p:cNvGrpSpPr/>
        <p:nvPr/>
      </p:nvGrpSpPr>
      <p:grpSpPr>
        <a:xfrm>
          <a:off x="0" y="0"/>
          <a:ext cx="0" cy="0"/>
          <a:chOff x="0" y="0"/>
          <a:chExt cx="0" cy="0"/>
        </a:xfrm>
      </p:grpSpPr>
      <p:sp>
        <p:nvSpPr>
          <p:cNvPr id="3483" name="Google Shape;3483;p57"/>
          <p:cNvSpPr txBox="1">
            <a:spLocks noGrp="1"/>
          </p:cNvSpPr>
          <p:nvPr>
            <p:ph type="title" idx="15"/>
          </p:nvPr>
        </p:nvSpPr>
        <p:spPr>
          <a:xfrm>
            <a:off x="1319182" y="30225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Historical Areas for Improvement</a:t>
            </a:r>
            <a:endParaRPr sz="4000" dirty="0"/>
          </a:p>
        </p:txBody>
      </p:sp>
      <p:sp>
        <p:nvSpPr>
          <p:cNvPr id="3484" name="Google Shape;3484;p57"/>
          <p:cNvSpPr txBox="1">
            <a:spLocks noGrp="1"/>
          </p:cNvSpPr>
          <p:nvPr>
            <p:ph type="title"/>
          </p:nvPr>
        </p:nvSpPr>
        <p:spPr>
          <a:xfrm>
            <a:off x="1108871" y="1363538"/>
            <a:ext cx="4652006" cy="42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Turnover Times</a:t>
            </a:r>
            <a:endParaRPr sz="3200" dirty="0"/>
          </a:p>
        </p:txBody>
      </p:sp>
      <p:sp>
        <p:nvSpPr>
          <p:cNvPr id="3485" name="Google Shape;3485;p57"/>
          <p:cNvSpPr txBox="1">
            <a:spLocks noGrp="1"/>
          </p:cNvSpPr>
          <p:nvPr>
            <p:ph type="subTitle" idx="1"/>
          </p:nvPr>
        </p:nvSpPr>
        <p:spPr>
          <a:xfrm>
            <a:off x="237744" y="1705004"/>
            <a:ext cx="8211312" cy="2808994"/>
          </a:xfrm>
          <a:prstGeom prst="rect">
            <a:avLst/>
          </a:prstGeom>
        </p:spPr>
        <p:txBody>
          <a:bodyPr spcFirstLastPara="1" wrap="square" lIns="91425" tIns="91425" rIns="91425" bIns="91425" anchor="t" anchorCtr="0">
            <a:noAutofit/>
          </a:bodyPr>
          <a:lstStyle/>
          <a:p>
            <a:pPr marL="914400" lvl="5" indent="-445770" algn="l">
              <a:buSzPct val="60000"/>
              <a:buFont typeface="Zapf Dingbats"/>
              <a:buChar char="✤"/>
              <a:defRPr sz="1800" spc="0">
                <a:solidFill>
                  <a:srgbClr val="000000"/>
                </a:solidFill>
              </a:defRPr>
            </a:pPr>
            <a:r>
              <a:rPr lang="en-US" sz="2400" spc="25" dirty="0">
                <a:solidFill>
                  <a:schemeClr val="tx1"/>
                </a:solidFill>
              </a:rPr>
              <a:t>Turnovers are less than one hour while delays surpass an hour</a:t>
            </a:r>
          </a:p>
          <a:p>
            <a:pPr marL="914400" lvl="5" indent="-445770" algn="l">
              <a:buSzPct val="60000"/>
              <a:buFont typeface="Zapf Dingbats"/>
              <a:buChar char="✤"/>
              <a:defRPr sz="1800" spc="0">
                <a:solidFill>
                  <a:srgbClr val="000000"/>
                </a:solidFill>
              </a:defRPr>
            </a:pPr>
            <a:r>
              <a:rPr lang="en-US" sz="2400" spc="25" dirty="0">
                <a:solidFill>
                  <a:schemeClr val="tx1"/>
                </a:solidFill>
              </a:rPr>
              <a:t>Source of significant dissatisfaction among surgeons</a:t>
            </a:r>
          </a:p>
          <a:p>
            <a:pPr marL="914400" lvl="5" indent="-445770" algn="l">
              <a:buSzPct val="60000"/>
              <a:buFont typeface="Zapf Dingbats"/>
              <a:buChar char="✤"/>
              <a:defRPr sz="1800" spc="0">
                <a:solidFill>
                  <a:srgbClr val="000000"/>
                </a:solidFill>
              </a:defRPr>
            </a:pPr>
            <a:r>
              <a:rPr lang="en-US" sz="2400" spc="25" dirty="0">
                <a:solidFill>
                  <a:schemeClr val="tx1"/>
                </a:solidFill>
              </a:rPr>
              <a:t>Costs associated with turnovers are only reduced if the hospital also reduces its OR allocations and staffing, which could potentially affect clinical quality, sterilization processes and patient safety. </a:t>
            </a:r>
          </a:p>
        </p:txBody>
      </p:sp>
    </p:spTree>
    <p:extLst>
      <p:ext uri="{BB962C8B-B14F-4D97-AF65-F5344CB8AC3E}">
        <p14:creationId xmlns:p14="http://schemas.microsoft.com/office/powerpoint/2010/main" val="2739836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grpSp>
        <p:nvGrpSpPr>
          <p:cNvPr id="2348" name="Google Shape;2348;p43"/>
          <p:cNvGrpSpPr/>
          <p:nvPr/>
        </p:nvGrpSpPr>
        <p:grpSpPr>
          <a:xfrm>
            <a:off x="313925" y="550483"/>
            <a:ext cx="2928775" cy="1896633"/>
            <a:chOff x="823275" y="1421450"/>
            <a:chExt cx="2928775" cy="1539475"/>
          </a:xfrm>
        </p:grpSpPr>
        <p:sp>
          <p:nvSpPr>
            <p:cNvPr id="2349" name="Google Shape;2349;p43"/>
            <p:cNvSpPr/>
            <p:nvPr/>
          </p:nvSpPr>
          <p:spPr>
            <a:xfrm>
              <a:off x="823275" y="1492350"/>
              <a:ext cx="2887075" cy="1468575"/>
            </a:xfrm>
            <a:custGeom>
              <a:avLst/>
              <a:gdLst/>
              <a:ahLst/>
              <a:cxnLst/>
              <a:rect l="l" t="t" r="r" b="b"/>
              <a:pathLst>
                <a:path w="115483" h="58743" extrusionOk="0">
                  <a:moveTo>
                    <a:pt x="115483" y="0"/>
                  </a:moveTo>
                  <a:lnTo>
                    <a:pt x="0" y="1735"/>
                  </a:lnTo>
                  <a:lnTo>
                    <a:pt x="4537" y="58742"/>
                  </a:lnTo>
                  <a:lnTo>
                    <a:pt x="112647" y="58242"/>
                  </a:lnTo>
                  <a:lnTo>
                    <a:pt x="11548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864125" y="1421450"/>
              <a:ext cx="2887925" cy="1468575"/>
            </a:xfrm>
            <a:custGeom>
              <a:avLst/>
              <a:gdLst/>
              <a:ahLst/>
              <a:cxnLst/>
              <a:rect l="l" t="t" r="r" b="b"/>
              <a:pathLst>
                <a:path w="115517" h="58743" extrusionOk="0">
                  <a:moveTo>
                    <a:pt x="115517" y="1"/>
                  </a:moveTo>
                  <a:lnTo>
                    <a:pt x="1" y="1735"/>
                  </a:lnTo>
                  <a:lnTo>
                    <a:pt x="4537" y="58743"/>
                  </a:lnTo>
                  <a:lnTo>
                    <a:pt x="112681" y="58276"/>
                  </a:lnTo>
                  <a:lnTo>
                    <a:pt x="1155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935850" y="1489000"/>
              <a:ext cx="2735325" cy="1346000"/>
            </a:xfrm>
            <a:custGeom>
              <a:avLst/>
              <a:gdLst/>
              <a:ahLst/>
              <a:cxnLst/>
              <a:rect l="l" t="t" r="r" b="b"/>
              <a:pathLst>
                <a:path w="109413" h="53840" extrusionOk="0">
                  <a:moveTo>
                    <a:pt x="109412" y="1"/>
                  </a:moveTo>
                  <a:lnTo>
                    <a:pt x="0" y="1869"/>
                  </a:lnTo>
                  <a:lnTo>
                    <a:pt x="3970" y="53839"/>
                  </a:lnTo>
                  <a:lnTo>
                    <a:pt x="107577" y="53839"/>
                  </a:lnTo>
                  <a:lnTo>
                    <a:pt x="1094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937525" y="1533200"/>
              <a:ext cx="2708625" cy="1301800"/>
            </a:xfrm>
            <a:custGeom>
              <a:avLst/>
              <a:gdLst/>
              <a:ahLst/>
              <a:cxnLst/>
              <a:rect l="l" t="t" r="r" b="b"/>
              <a:pathLst>
                <a:path w="108345" h="52072" extrusionOk="0">
                  <a:moveTo>
                    <a:pt x="108344" y="1"/>
                  </a:moveTo>
                  <a:lnTo>
                    <a:pt x="0" y="1001"/>
                  </a:lnTo>
                  <a:lnTo>
                    <a:pt x="3903" y="52071"/>
                  </a:lnTo>
                  <a:lnTo>
                    <a:pt x="106343" y="52071"/>
                  </a:lnTo>
                  <a:lnTo>
                    <a:pt x="108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844950" y="1464825"/>
              <a:ext cx="132625" cy="1425200"/>
            </a:xfrm>
            <a:custGeom>
              <a:avLst/>
              <a:gdLst/>
              <a:ahLst/>
              <a:cxnLst/>
              <a:rect l="l" t="t" r="r" b="b"/>
              <a:pathLst>
                <a:path w="5305" h="57008" extrusionOk="0">
                  <a:moveTo>
                    <a:pt x="768" y="0"/>
                  </a:moveTo>
                  <a:lnTo>
                    <a:pt x="0" y="1668"/>
                  </a:lnTo>
                  <a:lnTo>
                    <a:pt x="4470" y="57008"/>
                  </a:lnTo>
                  <a:lnTo>
                    <a:pt x="5304" y="57008"/>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937525" y="1533200"/>
              <a:ext cx="2708625" cy="1301800"/>
            </a:xfrm>
            <a:custGeom>
              <a:avLst/>
              <a:gdLst/>
              <a:ahLst/>
              <a:cxnLst/>
              <a:rect l="l" t="t" r="r" b="b"/>
              <a:pathLst>
                <a:path w="108345" h="52072" extrusionOk="0">
                  <a:moveTo>
                    <a:pt x="108344" y="1"/>
                  </a:moveTo>
                  <a:lnTo>
                    <a:pt x="0" y="1001"/>
                  </a:lnTo>
                  <a:lnTo>
                    <a:pt x="400" y="5772"/>
                  </a:lnTo>
                  <a:lnTo>
                    <a:pt x="106643" y="5038"/>
                  </a:lnTo>
                  <a:lnTo>
                    <a:pt x="105576" y="52071"/>
                  </a:lnTo>
                  <a:lnTo>
                    <a:pt x="106343" y="52071"/>
                  </a:lnTo>
                  <a:lnTo>
                    <a:pt x="108344"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1018400" y="2834975"/>
              <a:ext cx="2652775" cy="37550"/>
            </a:xfrm>
            <a:custGeom>
              <a:avLst/>
              <a:gdLst/>
              <a:ahLst/>
              <a:cxnLst/>
              <a:rect l="l" t="t" r="r" b="b"/>
              <a:pathLst>
                <a:path w="106111" h="1502" extrusionOk="0">
                  <a:moveTo>
                    <a:pt x="668" y="0"/>
                  </a:moveTo>
                  <a:lnTo>
                    <a:pt x="1" y="1501"/>
                  </a:lnTo>
                  <a:lnTo>
                    <a:pt x="1" y="1501"/>
                  </a:lnTo>
                  <a:lnTo>
                    <a:pt x="106110" y="1034"/>
                  </a:lnTo>
                  <a:lnTo>
                    <a:pt x="104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1891525" y="2834975"/>
              <a:ext cx="517900" cy="37550"/>
            </a:xfrm>
            <a:custGeom>
              <a:avLst/>
              <a:gdLst/>
              <a:ahLst/>
              <a:cxnLst/>
              <a:rect l="l" t="t" r="r" b="b"/>
              <a:pathLst>
                <a:path w="20716" h="1502" extrusionOk="0">
                  <a:moveTo>
                    <a:pt x="1" y="0"/>
                  </a:moveTo>
                  <a:lnTo>
                    <a:pt x="1" y="1335"/>
                  </a:lnTo>
                  <a:lnTo>
                    <a:pt x="20716" y="1501"/>
                  </a:lnTo>
                  <a:lnTo>
                    <a:pt x="19281" y="20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2695450" y="2834975"/>
              <a:ext cx="166800" cy="30050"/>
            </a:xfrm>
            <a:custGeom>
              <a:avLst/>
              <a:gdLst/>
              <a:ahLst/>
              <a:cxnLst/>
              <a:rect l="l" t="t" r="r" b="b"/>
              <a:pathLst>
                <a:path w="6672" h="1202" extrusionOk="0">
                  <a:moveTo>
                    <a:pt x="0" y="0"/>
                  </a:moveTo>
                  <a:lnTo>
                    <a:pt x="2335" y="1201"/>
                  </a:lnTo>
                  <a:lnTo>
                    <a:pt x="6672" y="1034"/>
                  </a:lnTo>
                  <a:lnTo>
                    <a:pt x="54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43"/>
          <p:cNvSpPr txBox="1">
            <a:spLocks noGrp="1"/>
          </p:cNvSpPr>
          <p:nvPr>
            <p:ph type="title"/>
          </p:nvPr>
        </p:nvSpPr>
        <p:spPr>
          <a:xfrm>
            <a:off x="3314425" y="579258"/>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364" name="Google Shape;2364;p43"/>
          <p:cNvSpPr txBox="1">
            <a:spLocks noGrp="1"/>
          </p:cNvSpPr>
          <p:nvPr>
            <p:ph type="subTitle" idx="1"/>
          </p:nvPr>
        </p:nvSpPr>
        <p:spPr>
          <a:xfrm>
            <a:off x="4473704" y="662358"/>
            <a:ext cx="4670296" cy="407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3200" dirty="0"/>
              <a:t>First Case Starts</a:t>
            </a:r>
            <a:endParaRPr sz="3200" dirty="0"/>
          </a:p>
        </p:txBody>
      </p:sp>
      <p:sp>
        <p:nvSpPr>
          <p:cNvPr id="2365" name="Google Shape;2365;p43"/>
          <p:cNvSpPr txBox="1">
            <a:spLocks noGrp="1"/>
          </p:cNvSpPr>
          <p:nvPr>
            <p:ph type="subTitle" idx="2"/>
          </p:nvPr>
        </p:nvSpPr>
        <p:spPr>
          <a:xfrm>
            <a:off x="3015027" y="1322174"/>
            <a:ext cx="5934300" cy="2340897"/>
          </a:xfrm>
          <a:prstGeom prst="rect">
            <a:avLst/>
          </a:prstGeom>
        </p:spPr>
        <p:txBody>
          <a:bodyPr spcFirstLastPara="1" wrap="square" lIns="182875" tIns="91425" rIns="182875" bIns="91425" anchor="ctr" anchorCtr="0">
            <a:noAutofit/>
          </a:bodyPr>
          <a:lstStyle/>
          <a:p>
            <a:pPr marL="635000" lvl="1" indent="0">
              <a:defRPr sz="1800" spc="0">
                <a:solidFill>
                  <a:srgbClr val="000000"/>
                </a:solidFill>
              </a:defRPr>
            </a:pPr>
            <a:r>
              <a:rPr lang="en-US" sz="2400" spc="25" dirty="0">
                <a:solidFill>
                  <a:schemeClr val="tx1"/>
                </a:solidFill>
              </a:rPr>
              <a:t>Must be diligent about looking at the reasons why patients do not arrive in the OR at scheduled times. When you can get to the heart of that matter and fix the problems causing the delays, it will make all of the hospital's customers happier</a:t>
            </a:r>
          </a:p>
        </p:txBody>
      </p:sp>
      <p:sp>
        <p:nvSpPr>
          <p:cNvPr id="2370" name="Google Shape;2370;p43"/>
          <p:cNvSpPr txBox="1">
            <a:spLocks noGrp="1"/>
          </p:cNvSpPr>
          <p:nvPr>
            <p:ph type="title" idx="15"/>
          </p:nvPr>
        </p:nvSpPr>
        <p:spPr>
          <a:xfrm>
            <a:off x="470502" y="766250"/>
            <a:ext cx="2806847" cy="13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 Important Metrics</a:t>
            </a:r>
          </a:p>
        </p:txBody>
      </p:sp>
      <p:grpSp>
        <p:nvGrpSpPr>
          <p:cNvPr id="2371" name="Google Shape;2371;p43"/>
          <p:cNvGrpSpPr/>
          <p:nvPr/>
        </p:nvGrpSpPr>
        <p:grpSpPr>
          <a:xfrm>
            <a:off x="313676" y="4209919"/>
            <a:ext cx="454160" cy="559042"/>
            <a:chOff x="5425800" y="963225"/>
            <a:chExt cx="1146350" cy="1359350"/>
          </a:xfrm>
        </p:grpSpPr>
        <p:sp>
          <p:nvSpPr>
            <p:cNvPr id="2372" name="Google Shape;2372;p43"/>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3"/>
          <p:cNvGrpSpPr/>
          <p:nvPr/>
        </p:nvGrpSpPr>
        <p:grpSpPr>
          <a:xfrm>
            <a:off x="1121593" y="2959669"/>
            <a:ext cx="1466159" cy="1809284"/>
            <a:chOff x="5861125" y="4988225"/>
            <a:chExt cx="1477975" cy="1757000"/>
          </a:xfrm>
        </p:grpSpPr>
        <p:sp>
          <p:nvSpPr>
            <p:cNvPr id="2409" name="Google Shape;2409;p43"/>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5728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grpSp>
        <p:nvGrpSpPr>
          <p:cNvPr id="2348" name="Google Shape;2348;p43"/>
          <p:cNvGrpSpPr/>
          <p:nvPr/>
        </p:nvGrpSpPr>
        <p:grpSpPr>
          <a:xfrm>
            <a:off x="313925" y="550483"/>
            <a:ext cx="2928775" cy="1896633"/>
            <a:chOff x="823275" y="1421450"/>
            <a:chExt cx="2928775" cy="1539475"/>
          </a:xfrm>
        </p:grpSpPr>
        <p:sp>
          <p:nvSpPr>
            <p:cNvPr id="2349" name="Google Shape;2349;p43"/>
            <p:cNvSpPr/>
            <p:nvPr/>
          </p:nvSpPr>
          <p:spPr>
            <a:xfrm>
              <a:off x="823275" y="1492350"/>
              <a:ext cx="2887075" cy="1468575"/>
            </a:xfrm>
            <a:custGeom>
              <a:avLst/>
              <a:gdLst/>
              <a:ahLst/>
              <a:cxnLst/>
              <a:rect l="l" t="t" r="r" b="b"/>
              <a:pathLst>
                <a:path w="115483" h="58743" extrusionOk="0">
                  <a:moveTo>
                    <a:pt x="115483" y="0"/>
                  </a:moveTo>
                  <a:lnTo>
                    <a:pt x="0" y="1735"/>
                  </a:lnTo>
                  <a:lnTo>
                    <a:pt x="4537" y="58742"/>
                  </a:lnTo>
                  <a:lnTo>
                    <a:pt x="112647" y="58242"/>
                  </a:lnTo>
                  <a:lnTo>
                    <a:pt x="11548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864125" y="1421450"/>
              <a:ext cx="2887925" cy="1468575"/>
            </a:xfrm>
            <a:custGeom>
              <a:avLst/>
              <a:gdLst/>
              <a:ahLst/>
              <a:cxnLst/>
              <a:rect l="l" t="t" r="r" b="b"/>
              <a:pathLst>
                <a:path w="115517" h="58743" extrusionOk="0">
                  <a:moveTo>
                    <a:pt x="115517" y="1"/>
                  </a:moveTo>
                  <a:lnTo>
                    <a:pt x="1" y="1735"/>
                  </a:lnTo>
                  <a:lnTo>
                    <a:pt x="4537" y="58743"/>
                  </a:lnTo>
                  <a:lnTo>
                    <a:pt x="112681" y="58276"/>
                  </a:lnTo>
                  <a:lnTo>
                    <a:pt x="1155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935850" y="1489000"/>
              <a:ext cx="2735325" cy="1346000"/>
            </a:xfrm>
            <a:custGeom>
              <a:avLst/>
              <a:gdLst/>
              <a:ahLst/>
              <a:cxnLst/>
              <a:rect l="l" t="t" r="r" b="b"/>
              <a:pathLst>
                <a:path w="109413" h="53840" extrusionOk="0">
                  <a:moveTo>
                    <a:pt x="109412" y="1"/>
                  </a:moveTo>
                  <a:lnTo>
                    <a:pt x="0" y="1869"/>
                  </a:lnTo>
                  <a:lnTo>
                    <a:pt x="3970" y="53839"/>
                  </a:lnTo>
                  <a:lnTo>
                    <a:pt x="107577" y="53839"/>
                  </a:lnTo>
                  <a:lnTo>
                    <a:pt x="1094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937525" y="1533200"/>
              <a:ext cx="2708625" cy="1301800"/>
            </a:xfrm>
            <a:custGeom>
              <a:avLst/>
              <a:gdLst/>
              <a:ahLst/>
              <a:cxnLst/>
              <a:rect l="l" t="t" r="r" b="b"/>
              <a:pathLst>
                <a:path w="108345" h="52072" extrusionOk="0">
                  <a:moveTo>
                    <a:pt x="108344" y="1"/>
                  </a:moveTo>
                  <a:lnTo>
                    <a:pt x="0" y="1001"/>
                  </a:lnTo>
                  <a:lnTo>
                    <a:pt x="3903" y="52071"/>
                  </a:lnTo>
                  <a:lnTo>
                    <a:pt x="106343" y="52071"/>
                  </a:lnTo>
                  <a:lnTo>
                    <a:pt x="108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844950" y="1464825"/>
              <a:ext cx="132625" cy="1425200"/>
            </a:xfrm>
            <a:custGeom>
              <a:avLst/>
              <a:gdLst/>
              <a:ahLst/>
              <a:cxnLst/>
              <a:rect l="l" t="t" r="r" b="b"/>
              <a:pathLst>
                <a:path w="5305" h="57008" extrusionOk="0">
                  <a:moveTo>
                    <a:pt x="768" y="0"/>
                  </a:moveTo>
                  <a:lnTo>
                    <a:pt x="0" y="1668"/>
                  </a:lnTo>
                  <a:lnTo>
                    <a:pt x="4470" y="57008"/>
                  </a:lnTo>
                  <a:lnTo>
                    <a:pt x="5304" y="57008"/>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937525" y="1533200"/>
              <a:ext cx="2708625" cy="1301800"/>
            </a:xfrm>
            <a:custGeom>
              <a:avLst/>
              <a:gdLst/>
              <a:ahLst/>
              <a:cxnLst/>
              <a:rect l="l" t="t" r="r" b="b"/>
              <a:pathLst>
                <a:path w="108345" h="52072" extrusionOk="0">
                  <a:moveTo>
                    <a:pt x="108344" y="1"/>
                  </a:moveTo>
                  <a:lnTo>
                    <a:pt x="0" y="1001"/>
                  </a:lnTo>
                  <a:lnTo>
                    <a:pt x="400" y="5772"/>
                  </a:lnTo>
                  <a:lnTo>
                    <a:pt x="106643" y="5038"/>
                  </a:lnTo>
                  <a:lnTo>
                    <a:pt x="105576" y="52071"/>
                  </a:lnTo>
                  <a:lnTo>
                    <a:pt x="106343" y="52071"/>
                  </a:lnTo>
                  <a:lnTo>
                    <a:pt x="108344"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1018400" y="2834975"/>
              <a:ext cx="2652775" cy="37550"/>
            </a:xfrm>
            <a:custGeom>
              <a:avLst/>
              <a:gdLst/>
              <a:ahLst/>
              <a:cxnLst/>
              <a:rect l="l" t="t" r="r" b="b"/>
              <a:pathLst>
                <a:path w="106111" h="1502" extrusionOk="0">
                  <a:moveTo>
                    <a:pt x="668" y="0"/>
                  </a:moveTo>
                  <a:lnTo>
                    <a:pt x="1" y="1501"/>
                  </a:lnTo>
                  <a:lnTo>
                    <a:pt x="1" y="1501"/>
                  </a:lnTo>
                  <a:lnTo>
                    <a:pt x="106110" y="1034"/>
                  </a:lnTo>
                  <a:lnTo>
                    <a:pt x="104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1891525" y="2834975"/>
              <a:ext cx="517900" cy="37550"/>
            </a:xfrm>
            <a:custGeom>
              <a:avLst/>
              <a:gdLst/>
              <a:ahLst/>
              <a:cxnLst/>
              <a:rect l="l" t="t" r="r" b="b"/>
              <a:pathLst>
                <a:path w="20716" h="1502" extrusionOk="0">
                  <a:moveTo>
                    <a:pt x="1" y="0"/>
                  </a:moveTo>
                  <a:lnTo>
                    <a:pt x="1" y="1335"/>
                  </a:lnTo>
                  <a:lnTo>
                    <a:pt x="20716" y="1501"/>
                  </a:lnTo>
                  <a:lnTo>
                    <a:pt x="19281" y="20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2695450" y="2834975"/>
              <a:ext cx="166800" cy="30050"/>
            </a:xfrm>
            <a:custGeom>
              <a:avLst/>
              <a:gdLst/>
              <a:ahLst/>
              <a:cxnLst/>
              <a:rect l="l" t="t" r="r" b="b"/>
              <a:pathLst>
                <a:path w="6672" h="1202" extrusionOk="0">
                  <a:moveTo>
                    <a:pt x="0" y="0"/>
                  </a:moveTo>
                  <a:lnTo>
                    <a:pt x="2335" y="1201"/>
                  </a:lnTo>
                  <a:lnTo>
                    <a:pt x="6672" y="1034"/>
                  </a:lnTo>
                  <a:lnTo>
                    <a:pt x="54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43"/>
          <p:cNvSpPr txBox="1">
            <a:spLocks noGrp="1"/>
          </p:cNvSpPr>
          <p:nvPr>
            <p:ph type="title"/>
          </p:nvPr>
        </p:nvSpPr>
        <p:spPr>
          <a:xfrm>
            <a:off x="3314425" y="579258"/>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364" name="Google Shape;2364;p43"/>
          <p:cNvSpPr txBox="1">
            <a:spLocks noGrp="1"/>
          </p:cNvSpPr>
          <p:nvPr>
            <p:ph type="subTitle" idx="1"/>
          </p:nvPr>
        </p:nvSpPr>
        <p:spPr>
          <a:xfrm>
            <a:off x="4473704" y="662358"/>
            <a:ext cx="4670296" cy="407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3200" dirty="0"/>
              <a:t>Turnover Times</a:t>
            </a:r>
            <a:endParaRPr sz="3200" dirty="0"/>
          </a:p>
        </p:txBody>
      </p:sp>
      <p:sp>
        <p:nvSpPr>
          <p:cNvPr id="2365" name="Google Shape;2365;p43"/>
          <p:cNvSpPr txBox="1">
            <a:spLocks noGrp="1"/>
          </p:cNvSpPr>
          <p:nvPr>
            <p:ph type="subTitle" idx="2"/>
          </p:nvPr>
        </p:nvSpPr>
        <p:spPr>
          <a:xfrm>
            <a:off x="2935846" y="1310578"/>
            <a:ext cx="6333648" cy="2340897"/>
          </a:xfrm>
          <a:prstGeom prst="rect">
            <a:avLst/>
          </a:prstGeom>
        </p:spPr>
        <p:txBody>
          <a:bodyPr spcFirstLastPara="1" wrap="square" lIns="182875" tIns="91425" rIns="182875" bIns="91425" anchor="ctr" anchorCtr="0">
            <a:noAutofit/>
          </a:bodyPr>
          <a:lstStyle/>
          <a:p>
            <a:pPr marL="635000" lvl="1" indent="0">
              <a:defRPr sz="1800" spc="0">
                <a:solidFill>
                  <a:srgbClr val="000000"/>
                </a:solidFill>
              </a:defRPr>
            </a:pPr>
            <a:r>
              <a:rPr lang="en-US" sz="2400" spc="25" dirty="0">
                <a:solidFill>
                  <a:schemeClr val="tx1"/>
                </a:solidFill>
              </a:rPr>
              <a:t>Most hospitals will have turnover times somewhere in the neighborhood of 25-35 minutes, depending upon the size of the case. A really efficient OR is when you can turn the room over in about 12 minutes for a major general surgery case.</a:t>
            </a:r>
          </a:p>
        </p:txBody>
      </p:sp>
      <p:sp>
        <p:nvSpPr>
          <p:cNvPr id="2370" name="Google Shape;2370;p43"/>
          <p:cNvSpPr txBox="1">
            <a:spLocks noGrp="1"/>
          </p:cNvSpPr>
          <p:nvPr>
            <p:ph type="title" idx="15"/>
          </p:nvPr>
        </p:nvSpPr>
        <p:spPr>
          <a:xfrm>
            <a:off x="470502" y="766250"/>
            <a:ext cx="2806847" cy="13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 Important Metrics</a:t>
            </a:r>
          </a:p>
        </p:txBody>
      </p:sp>
      <p:grpSp>
        <p:nvGrpSpPr>
          <p:cNvPr id="2371" name="Google Shape;2371;p43"/>
          <p:cNvGrpSpPr/>
          <p:nvPr/>
        </p:nvGrpSpPr>
        <p:grpSpPr>
          <a:xfrm>
            <a:off x="313676" y="4209919"/>
            <a:ext cx="454160" cy="559042"/>
            <a:chOff x="5425800" y="963225"/>
            <a:chExt cx="1146350" cy="1359350"/>
          </a:xfrm>
        </p:grpSpPr>
        <p:sp>
          <p:nvSpPr>
            <p:cNvPr id="2372" name="Google Shape;2372;p43"/>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3"/>
          <p:cNvGrpSpPr/>
          <p:nvPr/>
        </p:nvGrpSpPr>
        <p:grpSpPr>
          <a:xfrm>
            <a:off x="1121593" y="2959669"/>
            <a:ext cx="1466159" cy="1809284"/>
            <a:chOff x="5861125" y="4988225"/>
            <a:chExt cx="1477975" cy="1757000"/>
          </a:xfrm>
        </p:grpSpPr>
        <p:sp>
          <p:nvSpPr>
            <p:cNvPr id="2409" name="Google Shape;2409;p43"/>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8276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42"/>
          <p:cNvSpPr txBox="1">
            <a:spLocks noGrp="1"/>
          </p:cNvSpPr>
          <p:nvPr>
            <p:ph type="title"/>
          </p:nvPr>
        </p:nvSpPr>
        <p:spPr>
          <a:xfrm flipH="1">
            <a:off x="1895692" y="468997"/>
            <a:ext cx="4571400" cy="6270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Why improve efficiency?</a:t>
            </a:r>
            <a:endParaRPr sz="3200" dirty="0"/>
          </a:p>
        </p:txBody>
      </p:sp>
      <p:sp>
        <p:nvSpPr>
          <p:cNvPr id="2291" name="Google Shape;2291;p42"/>
          <p:cNvSpPr txBox="1">
            <a:spLocks noGrp="1"/>
          </p:cNvSpPr>
          <p:nvPr>
            <p:ph type="subTitle" idx="1"/>
          </p:nvPr>
        </p:nvSpPr>
        <p:spPr>
          <a:xfrm>
            <a:off x="360456" y="1274034"/>
            <a:ext cx="6028325" cy="3711433"/>
          </a:xfrm>
          <a:prstGeom prst="rect">
            <a:avLst/>
          </a:prstGeom>
        </p:spPr>
        <p:txBody>
          <a:bodyPr spcFirstLastPara="1" wrap="square" lIns="91425" tIns="91425" rIns="91425" bIns="91425" anchor="t" anchorCtr="0">
            <a:noAutofit/>
          </a:bodyPr>
          <a:lstStyle/>
          <a:p>
            <a:pPr marL="596900" lvl="0" indent="-457200">
              <a:buFont typeface="Arial" panose="020B0604020202020204" pitchFamily="34" charset="0"/>
              <a:buChar char="•"/>
              <a:defRPr sz="1800" spc="0">
                <a:solidFill>
                  <a:srgbClr val="000000"/>
                </a:solidFill>
              </a:defRPr>
            </a:pPr>
            <a:r>
              <a:rPr lang="en-US" sz="2800" spc="25" dirty="0">
                <a:solidFill>
                  <a:schemeClr val="tx1"/>
                </a:solidFill>
              </a:rPr>
              <a:t>As the old saying goes…time is money</a:t>
            </a:r>
          </a:p>
          <a:p>
            <a:pPr marL="1054100" lvl="1" indent="-457200" algn="l">
              <a:buFont typeface="Arial" panose="020B0604020202020204" pitchFamily="34" charset="0"/>
              <a:buChar char="•"/>
              <a:defRPr sz="1800" spc="0">
                <a:solidFill>
                  <a:srgbClr val="000000"/>
                </a:solidFill>
              </a:defRPr>
            </a:pPr>
            <a:r>
              <a:rPr lang="en-US" sz="3200" spc="25" dirty="0">
                <a:solidFill>
                  <a:schemeClr val="tx1"/>
                </a:solidFill>
              </a:rPr>
              <a:t>Medicare </a:t>
            </a:r>
          </a:p>
          <a:p>
            <a:pPr marL="1217295" lvl="6" indent="-285750" algn="l">
              <a:buSzPct val="60000"/>
              <a:buFont typeface="Zapf Dingbats"/>
              <a:buChar char="✤"/>
              <a:defRPr sz="1800" spc="0">
                <a:solidFill>
                  <a:srgbClr val="000000"/>
                </a:solidFill>
              </a:defRPr>
            </a:pPr>
            <a:r>
              <a:rPr lang="en-US" sz="2800" spc="25" dirty="0">
                <a:solidFill>
                  <a:schemeClr val="tx1"/>
                </a:solidFill>
              </a:rPr>
              <a:t>SCIP</a:t>
            </a:r>
          </a:p>
          <a:p>
            <a:pPr marL="1217295" lvl="6" indent="-285750" algn="l">
              <a:buSzPct val="60000"/>
              <a:buFont typeface="Zapf Dingbats"/>
              <a:buChar char="✤"/>
              <a:defRPr sz="1800" spc="0">
                <a:solidFill>
                  <a:srgbClr val="000000"/>
                </a:solidFill>
              </a:defRPr>
            </a:pPr>
            <a:r>
              <a:rPr lang="en-US" sz="2800" spc="25" dirty="0">
                <a:solidFill>
                  <a:schemeClr val="tx1"/>
                </a:solidFill>
              </a:rPr>
              <a:t>1% holdback</a:t>
            </a:r>
          </a:p>
          <a:p>
            <a:pPr marL="596900" lvl="0" indent="-457200">
              <a:buFont typeface="Arial" panose="020B0604020202020204" pitchFamily="34" charset="0"/>
              <a:buChar char="•"/>
              <a:defRPr sz="1800" spc="0">
                <a:solidFill>
                  <a:srgbClr val="000000"/>
                </a:solidFill>
              </a:defRPr>
            </a:pPr>
            <a:r>
              <a:rPr lang="en-US" sz="2800" spc="25" dirty="0">
                <a:solidFill>
                  <a:schemeClr val="tx1"/>
                </a:solidFill>
              </a:rPr>
              <a:t>Decreased reimbursement</a:t>
            </a:r>
          </a:p>
          <a:p>
            <a:pPr marL="596900" lvl="0" indent="-457200">
              <a:buFont typeface="Arial" panose="020B0604020202020204" pitchFamily="34" charset="0"/>
              <a:buChar char="•"/>
              <a:defRPr sz="1800" spc="0">
                <a:solidFill>
                  <a:srgbClr val="000000"/>
                </a:solidFill>
              </a:defRPr>
            </a:pPr>
            <a:r>
              <a:rPr lang="en-US" sz="2800" b="1" spc="25" dirty="0">
                <a:solidFill>
                  <a:schemeClr val="tx1"/>
                </a:solidFill>
              </a:rPr>
              <a:t>If CRNAs do not get involved, it will be dictated to us!</a:t>
            </a:r>
          </a:p>
        </p:txBody>
      </p:sp>
      <p:grpSp>
        <p:nvGrpSpPr>
          <p:cNvPr id="2292" name="Google Shape;2292;p42"/>
          <p:cNvGrpSpPr/>
          <p:nvPr/>
        </p:nvGrpSpPr>
        <p:grpSpPr>
          <a:xfrm>
            <a:off x="5456448" y="2675760"/>
            <a:ext cx="2583850" cy="1372950"/>
            <a:chOff x="-2190500" y="4910625"/>
            <a:chExt cx="2583850" cy="1372950"/>
          </a:xfrm>
        </p:grpSpPr>
        <p:sp>
          <p:nvSpPr>
            <p:cNvPr id="2293" name="Google Shape;2293;p42"/>
            <p:cNvSpPr/>
            <p:nvPr/>
          </p:nvSpPr>
          <p:spPr>
            <a:xfrm>
              <a:off x="-432950" y="6174000"/>
              <a:ext cx="38250" cy="109575"/>
            </a:xfrm>
            <a:custGeom>
              <a:avLst/>
              <a:gdLst/>
              <a:ahLst/>
              <a:cxnLst/>
              <a:rect l="l" t="t" r="r" b="b"/>
              <a:pathLst>
                <a:path w="1530" h="4383" extrusionOk="0">
                  <a:moveTo>
                    <a:pt x="274" y="0"/>
                  </a:moveTo>
                  <a:lnTo>
                    <a:pt x="1530" y="0"/>
                  </a:lnTo>
                  <a:lnTo>
                    <a:pt x="1484" y="4383"/>
                  </a:lnTo>
                  <a:lnTo>
                    <a:pt x="0"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2"/>
            <p:cNvSpPr/>
            <p:nvPr/>
          </p:nvSpPr>
          <p:spPr>
            <a:xfrm>
              <a:off x="-472325" y="6174000"/>
              <a:ext cx="93050" cy="109575"/>
            </a:xfrm>
            <a:custGeom>
              <a:avLst/>
              <a:gdLst/>
              <a:ahLst/>
              <a:cxnLst/>
              <a:rect l="l" t="t" r="r" b="b"/>
              <a:pathLst>
                <a:path w="3722" h="4383" extrusionOk="0">
                  <a:moveTo>
                    <a:pt x="3721" y="2191"/>
                  </a:moveTo>
                  <a:cubicBezTo>
                    <a:pt x="3721" y="3401"/>
                    <a:pt x="2876" y="4383"/>
                    <a:pt x="1849" y="4383"/>
                  </a:cubicBezTo>
                  <a:cubicBezTo>
                    <a:pt x="822" y="4383"/>
                    <a:pt x="0" y="3401"/>
                    <a:pt x="0" y="2191"/>
                  </a:cubicBezTo>
                  <a:cubicBezTo>
                    <a:pt x="0" y="982"/>
                    <a:pt x="822" y="0"/>
                    <a:pt x="1849" y="0"/>
                  </a:cubicBezTo>
                  <a:cubicBezTo>
                    <a:pt x="2876" y="0"/>
                    <a:pt x="3721" y="982"/>
                    <a:pt x="3721"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2"/>
            <p:cNvSpPr/>
            <p:nvPr/>
          </p:nvSpPr>
          <p:spPr>
            <a:xfrm>
              <a:off x="-442650" y="6174000"/>
              <a:ext cx="93025" cy="109575"/>
            </a:xfrm>
            <a:custGeom>
              <a:avLst/>
              <a:gdLst/>
              <a:ahLst/>
              <a:cxnLst/>
              <a:rect l="l" t="t" r="r" b="b"/>
              <a:pathLst>
                <a:path w="3721" h="4383" extrusionOk="0">
                  <a:moveTo>
                    <a:pt x="3721" y="2191"/>
                  </a:moveTo>
                  <a:cubicBezTo>
                    <a:pt x="3721" y="3401"/>
                    <a:pt x="2899" y="4383"/>
                    <a:pt x="1872" y="4383"/>
                  </a:cubicBezTo>
                  <a:cubicBezTo>
                    <a:pt x="845" y="4383"/>
                    <a:pt x="0" y="3401"/>
                    <a:pt x="0" y="2191"/>
                  </a:cubicBezTo>
                  <a:cubicBezTo>
                    <a:pt x="0" y="982"/>
                    <a:pt x="845" y="0"/>
                    <a:pt x="1872" y="0"/>
                  </a:cubicBezTo>
                  <a:cubicBezTo>
                    <a:pt x="2899" y="0"/>
                    <a:pt x="3721" y="982"/>
                    <a:pt x="3721"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2"/>
            <p:cNvSpPr/>
            <p:nvPr/>
          </p:nvSpPr>
          <p:spPr>
            <a:xfrm>
              <a:off x="-434675" y="6181400"/>
              <a:ext cx="78775" cy="94200"/>
            </a:xfrm>
            <a:custGeom>
              <a:avLst/>
              <a:gdLst/>
              <a:ahLst/>
              <a:cxnLst/>
              <a:rect l="l" t="t" r="r" b="b"/>
              <a:pathLst>
                <a:path w="3151" h="3768" extrusionOk="0">
                  <a:moveTo>
                    <a:pt x="3151" y="1895"/>
                  </a:moveTo>
                  <a:cubicBezTo>
                    <a:pt x="3151" y="2923"/>
                    <a:pt x="2420" y="3767"/>
                    <a:pt x="1576" y="3767"/>
                  </a:cubicBezTo>
                  <a:cubicBezTo>
                    <a:pt x="686" y="3767"/>
                    <a:pt x="1" y="2945"/>
                    <a:pt x="1" y="1895"/>
                  </a:cubicBezTo>
                  <a:cubicBezTo>
                    <a:pt x="1" y="845"/>
                    <a:pt x="709" y="1"/>
                    <a:pt x="1576" y="1"/>
                  </a:cubicBezTo>
                  <a:cubicBezTo>
                    <a:pt x="2420" y="47"/>
                    <a:pt x="3151" y="868"/>
                    <a:pt x="3151" y="1895"/>
                  </a:cubicBezTo>
                  <a:close/>
                </a:path>
              </a:pathLst>
            </a:custGeom>
            <a:solidFill>
              <a:srgbClr val="E4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2"/>
            <p:cNvSpPr/>
            <p:nvPr/>
          </p:nvSpPr>
          <p:spPr>
            <a:xfrm>
              <a:off x="-468325" y="6172850"/>
              <a:ext cx="118700" cy="51375"/>
            </a:xfrm>
            <a:custGeom>
              <a:avLst/>
              <a:gdLst/>
              <a:ahLst/>
              <a:cxnLst/>
              <a:rect l="l" t="t" r="r" b="b"/>
              <a:pathLst>
                <a:path w="4748" h="2055" extrusionOk="0">
                  <a:moveTo>
                    <a:pt x="4748" y="2055"/>
                  </a:moveTo>
                  <a:lnTo>
                    <a:pt x="0" y="1324"/>
                  </a:lnTo>
                  <a:cubicBezTo>
                    <a:pt x="0" y="1324"/>
                    <a:pt x="297" y="1"/>
                    <a:pt x="2283" y="1"/>
                  </a:cubicBezTo>
                  <a:cubicBezTo>
                    <a:pt x="4291" y="1"/>
                    <a:pt x="4657" y="1256"/>
                    <a:pt x="4748"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2"/>
            <p:cNvSpPr/>
            <p:nvPr/>
          </p:nvSpPr>
          <p:spPr>
            <a:xfrm>
              <a:off x="36100" y="6174000"/>
              <a:ext cx="38825" cy="109575"/>
            </a:xfrm>
            <a:custGeom>
              <a:avLst/>
              <a:gdLst/>
              <a:ahLst/>
              <a:cxnLst/>
              <a:rect l="l" t="t" r="r" b="b"/>
              <a:pathLst>
                <a:path w="1553" h="4383" extrusionOk="0">
                  <a:moveTo>
                    <a:pt x="298" y="0"/>
                  </a:moveTo>
                  <a:lnTo>
                    <a:pt x="1553" y="0"/>
                  </a:lnTo>
                  <a:lnTo>
                    <a:pt x="1484" y="4383"/>
                  </a:lnTo>
                  <a:lnTo>
                    <a:pt x="1"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2"/>
            <p:cNvSpPr/>
            <p:nvPr/>
          </p:nvSpPr>
          <p:spPr>
            <a:xfrm>
              <a:off x="-2700" y="6174000"/>
              <a:ext cx="92475" cy="109575"/>
            </a:xfrm>
            <a:custGeom>
              <a:avLst/>
              <a:gdLst/>
              <a:ahLst/>
              <a:cxnLst/>
              <a:rect l="l" t="t" r="r" b="b"/>
              <a:pathLst>
                <a:path w="3699" h="4383" extrusionOk="0">
                  <a:moveTo>
                    <a:pt x="3698" y="2191"/>
                  </a:moveTo>
                  <a:cubicBezTo>
                    <a:pt x="3698" y="3378"/>
                    <a:pt x="2877" y="4383"/>
                    <a:pt x="1850" y="4383"/>
                  </a:cubicBezTo>
                  <a:cubicBezTo>
                    <a:pt x="822" y="4383"/>
                    <a:pt x="1" y="3424"/>
                    <a:pt x="1" y="2191"/>
                  </a:cubicBezTo>
                  <a:cubicBezTo>
                    <a:pt x="1" y="982"/>
                    <a:pt x="822" y="0"/>
                    <a:pt x="1850" y="0"/>
                  </a:cubicBezTo>
                  <a:cubicBezTo>
                    <a:pt x="2877" y="0"/>
                    <a:pt x="3698" y="982"/>
                    <a:pt x="3698"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2"/>
            <p:cNvSpPr/>
            <p:nvPr/>
          </p:nvSpPr>
          <p:spPr>
            <a:xfrm>
              <a:off x="26975" y="6174000"/>
              <a:ext cx="92475" cy="109575"/>
            </a:xfrm>
            <a:custGeom>
              <a:avLst/>
              <a:gdLst/>
              <a:ahLst/>
              <a:cxnLst/>
              <a:rect l="l" t="t" r="r" b="b"/>
              <a:pathLst>
                <a:path w="3699" h="4383" extrusionOk="0">
                  <a:moveTo>
                    <a:pt x="3698" y="2191"/>
                  </a:moveTo>
                  <a:cubicBezTo>
                    <a:pt x="3698" y="3401"/>
                    <a:pt x="2877" y="4383"/>
                    <a:pt x="1849" y="4383"/>
                  </a:cubicBezTo>
                  <a:cubicBezTo>
                    <a:pt x="822" y="4383"/>
                    <a:pt x="1" y="3401"/>
                    <a:pt x="1" y="2191"/>
                  </a:cubicBezTo>
                  <a:cubicBezTo>
                    <a:pt x="1" y="982"/>
                    <a:pt x="822" y="0"/>
                    <a:pt x="1849" y="0"/>
                  </a:cubicBezTo>
                  <a:cubicBezTo>
                    <a:pt x="2877" y="0"/>
                    <a:pt x="3698" y="982"/>
                    <a:pt x="3698"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2"/>
            <p:cNvSpPr/>
            <p:nvPr/>
          </p:nvSpPr>
          <p:spPr>
            <a:xfrm>
              <a:off x="33825" y="6181400"/>
              <a:ext cx="78775" cy="94200"/>
            </a:xfrm>
            <a:custGeom>
              <a:avLst/>
              <a:gdLst/>
              <a:ahLst/>
              <a:cxnLst/>
              <a:rect l="l" t="t" r="r" b="b"/>
              <a:pathLst>
                <a:path w="3151" h="3768" extrusionOk="0">
                  <a:moveTo>
                    <a:pt x="3150" y="1895"/>
                  </a:moveTo>
                  <a:cubicBezTo>
                    <a:pt x="3150" y="2923"/>
                    <a:pt x="2443" y="3767"/>
                    <a:pt x="1575" y="3767"/>
                  </a:cubicBezTo>
                  <a:cubicBezTo>
                    <a:pt x="708" y="3767"/>
                    <a:pt x="1" y="2923"/>
                    <a:pt x="1" y="1895"/>
                  </a:cubicBezTo>
                  <a:cubicBezTo>
                    <a:pt x="1" y="845"/>
                    <a:pt x="708" y="1"/>
                    <a:pt x="1575" y="1"/>
                  </a:cubicBezTo>
                  <a:cubicBezTo>
                    <a:pt x="2443" y="1"/>
                    <a:pt x="3150" y="845"/>
                    <a:pt x="3150" y="1895"/>
                  </a:cubicBezTo>
                  <a:close/>
                </a:path>
              </a:pathLst>
            </a:custGeom>
            <a:solidFill>
              <a:srgbClr val="E4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2"/>
            <p:cNvSpPr/>
            <p:nvPr/>
          </p:nvSpPr>
          <p:spPr>
            <a:xfrm>
              <a:off x="1300" y="6172850"/>
              <a:ext cx="118150" cy="51375"/>
            </a:xfrm>
            <a:custGeom>
              <a:avLst/>
              <a:gdLst/>
              <a:ahLst/>
              <a:cxnLst/>
              <a:rect l="l" t="t" r="r" b="b"/>
              <a:pathLst>
                <a:path w="4726" h="2055" extrusionOk="0">
                  <a:moveTo>
                    <a:pt x="4725" y="2055"/>
                  </a:moveTo>
                  <a:lnTo>
                    <a:pt x="0" y="1324"/>
                  </a:lnTo>
                  <a:cubicBezTo>
                    <a:pt x="0" y="1324"/>
                    <a:pt x="274" y="1"/>
                    <a:pt x="2283" y="1"/>
                  </a:cubicBezTo>
                  <a:cubicBezTo>
                    <a:pt x="4269" y="1"/>
                    <a:pt x="4680" y="1256"/>
                    <a:pt x="4725"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2"/>
            <p:cNvSpPr/>
            <p:nvPr/>
          </p:nvSpPr>
          <p:spPr>
            <a:xfrm>
              <a:off x="-2177950" y="4911175"/>
              <a:ext cx="1990975" cy="67950"/>
            </a:xfrm>
            <a:custGeom>
              <a:avLst/>
              <a:gdLst/>
              <a:ahLst/>
              <a:cxnLst/>
              <a:rect l="l" t="t" r="r" b="b"/>
              <a:pathLst>
                <a:path w="79639" h="2718" extrusionOk="0">
                  <a:moveTo>
                    <a:pt x="79638" y="1"/>
                  </a:moveTo>
                  <a:lnTo>
                    <a:pt x="79387" y="2717"/>
                  </a:lnTo>
                  <a:lnTo>
                    <a:pt x="777" y="2717"/>
                  </a:lnTo>
                  <a:lnTo>
                    <a:pt x="1"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2"/>
            <p:cNvSpPr/>
            <p:nvPr/>
          </p:nvSpPr>
          <p:spPr>
            <a:xfrm>
              <a:off x="-193275" y="4911175"/>
              <a:ext cx="511300" cy="67950"/>
            </a:xfrm>
            <a:custGeom>
              <a:avLst/>
              <a:gdLst/>
              <a:ahLst/>
              <a:cxnLst/>
              <a:rect l="l" t="t" r="r" b="b"/>
              <a:pathLst>
                <a:path w="20452" h="2718" extrusionOk="0">
                  <a:moveTo>
                    <a:pt x="19630" y="2717"/>
                  </a:moveTo>
                  <a:lnTo>
                    <a:pt x="0" y="2717"/>
                  </a:lnTo>
                  <a:lnTo>
                    <a:pt x="251" y="1"/>
                  </a:lnTo>
                  <a:lnTo>
                    <a:pt x="20452" y="1"/>
                  </a:lnTo>
                  <a:close/>
                </a:path>
              </a:pathLst>
            </a:custGeom>
            <a:solidFill>
              <a:srgbClr val="E4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2"/>
            <p:cNvSpPr/>
            <p:nvPr/>
          </p:nvSpPr>
          <p:spPr>
            <a:xfrm>
              <a:off x="-2058675" y="4979100"/>
              <a:ext cx="2254575" cy="76475"/>
            </a:xfrm>
            <a:custGeom>
              <a:avLst/>
              <a:gdLst/>
              <a:ahLst/>
              <a:cxnLst/>
              <a:rect l="l" t="t" r="r" b="b"/>
              <a:pathLst>
                <a:path w="90183" h="3059" extrusionOk="0">
                  <a:moveTo>
                    <a:pt x="90183" y="0"/>
                  </a:moveTo>
                  <a:lnTo>
                    <a:pt x="88791" y="2625"/>
                  </a:lnTo>
                  <a:lnTo>
                    <a:pt x="1986" y="3059"/>
                  </a:lnTo>
                  <a:lnTo>
                    <a:pt x="0" y="0"/>
                  </a:lnTo>
                  <a:close/>
                </a:path>
              </a:pathLst>
            </a:custGeom>
            <a:solidFill>
              <a:srgbClr val="98A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2"/>
            <p:cNvSpPr/>
            <p:nvPr/>
          </p:nvSpPr>
          <p:spPr>
            <a:xfrm>
              <a:off x="-2058675" y="4979100"/>
              <a:ext cx="2254575" cy="76475"/>
            </a:xfrm>
            <a:custGeom>
              <a:avLst/>
              <a:gdLst/>
              <a:ahLst/>
              <a:cxnLst/>
              <a:rect l="l" t="t" r="r" b="b"/>
              <a:pathLst>
                <a:path w="90183" h="3059" extrusionOk="0">
                  <a:moveTo>
                    <a:pt x="89863" y="594"/>
                  </a:moveTo>
                  <a:lnTo>
                    <a:pt x="71557" y="1141"/>
                  </a:lnTo>
                  <a:lnTo>
                    <a:pt x="70599" y="2625"/>
                  </a:lnTo>
                  <a:lnTo>
                    <a:pt x="1986" y="3059"/>
                  </a:lnTo>
                  <a:lnTo>
                    <a:pt x="0" y="0"/>
                  </a:lnTo>
                  <a:lnTo>
                    <a:pt x="90183" y="0"/>
                  </a:lnTo>
                  <a:close/>
                </a:path>
              </a:pathLst>
            </a:custGeom>
            <a:solidFill>
              <a:srgbClr val="635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2"/>
            <p:cNvSpPr/>
            <p:nvPr/>
          </p:nvSpPr>
          <p:spPr>
            <a:xfrm>
              <a:off x="-138500" y="5047000"/>
              <a:ext cx="99875" cy="1116175"/>
            </a:xfrm>
            <a:custGeom>
              <a:avLst/>
              <a:gdLst/>
              <a:ahLst/>
              <a:cxnLst/>
              <a:rect l="l" t="t" r="r" b="b"/>
              <a:pathLst>
                <a:path w="3995" h="44647" extrusionOk="0">
                  <a:moveTo>
                    <a:pt x="3995" y="0"/>
                  </a:moveTo>
                  <a:lnTo>
                    <a:pt x="1027" y="44646"/>
                  </a:lnTo>
                  <a:lnTo>
                    <a:pt x="0" y="44646"/>
                  </a:lnTo>
                  <a:lnTo>
                    <a:pt x="1689" y="0"/>
                  </a:lnTo>
                  <a:close/>
                </a:path>
              </a:pathLst>
            </a:custGeom>
            <a:solidFill>
              <a:srgbClr val="D4D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2"/>
            <p:cNvSpPr/>
            <p:nvPr/>
          </p:nvSpPr>
          <p:spPr>
            <a:xfrm>
              <a:off x="-138500" y="5044725"/>
              <a:ext cx="76475" cy="1118450"/>
            </a:xfrm>
            <a:custGeom>
              <a:avLst/>
              <a:gdLst/>
              <a:ahLst/>
              <a:cxnLst/>
              <a:rect l="l" t="t" r="r" b="b"/>
              <a:pathLst>
                <a:path w="3059" h="44738" extrusionOk="0">
                  <a:moveTo>
                    <a:pt x="434" y="44737"/>
                  </a:moveTo>
                  <a:lnTo>
                    <a:pt x="3059" y="0"/>
                  </a:lnTo>
                  <a:lnTo>
                    <a:pt x="1689" y="91"/>
                  </a:lnTo>
                  <a:lnTo>
                    <a:pt x="0" y="447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2"/>
            <p:cNvSpPr/>
            <p:nvPr/>
          </p:nvSpPr>
          <p:spPr>
            <a:xfrm>
              <a:off x="-411275" y="6152875"/>
              <a:ext cx="536425" cy="42825"/>
            </a:xfrm>
            <a:custGeom>
              <a:avLst/>
              <a:gdLst/>
              <a:ahLst/>
              <a:cxnLst/>
              <a:rect l="l" t="t" r="r" b="b"/>
              <a:pathLst>
                <a:path w="21457" h="1713" extrusionOk="0">
                  <a:moveTo>
                    <a:pt x="21457" y="457"/>
                  </a:moveTo>
                  <a:lnTo>
                    <a:pt x="1" y="1"/>
                  </a:lnTo>
                  <a:lnTo>
                    <a:pt x="1" y="1416"/>
                  </a:lnTo>
                  <a:lnTo>
                    <a:pt x="21457" y="17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2"/>
            <p:cNvSpPr/>
            <p:nvPr/>
          </p:nvSpPr>
          <p:spPr>
            <a:xfrm>
              <a:off x="-485450" y="6152875"/>
              <a:ext cx="74200" cy="35400"/>
            </a:xfrm>
            <a:custGeom>
              <a:avLst/>
              <a:gdLst/>
              <a:ahLst/>
              <a:cxnLst/>
              <a:rect l="l" t="t" r="r" b="b"/>
              <a:pathLst>
                <a:path w="2968" h="1416" extrusionOk="0">
                  <a:moveTo>
                    <a:pt x="2968" y="1"/>
                  </a:moveTo>
                  <a:lnTo>
                    <a:pt x="1" y="1"/>
                  </a:lnTo>
                  <a:lnTo>
                    <a:pt x="1" y="1302"/>
                  </a:lnTo>
                  <a:lnTo>
                    <a:pt x="2968" y="141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2"/>
            <p:cNvSpPr/>
            <p:nvPr/>
          </p:nvSpPr>
          <p:spPr>
            <a:xfrm>
              <a:off x="-2112900" y="6174000"/>
              <a:ext cx="38275" cy="109575"/>
            </a:xfrm>
            <a:custGeom>
              <a:avLst/>
              <a:gdLst/>
              <a:ahLst/>
              <a:cxnLst/>
              <a:rect l="l" t="t" r="r" b="b"/>
              <a:pathLst>
                <a:path w="1531" h="4383" extrusionOk="0">
                  <a:moveTo>
                    <a:pt x="275" y="0"/>
                  </a:moveTo>
                  <a:lnTo>
                    <a:pt x="1530" y="0"/>
                  </a:lnTo>
                  <a:lnTo>
                    <a:pt x="1484" y="4383"/>
                  </a:lnTo>
                  <a:lnTo>
                    <a:pt x="1"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2"/>
            <p:cNvSpPr/>
            <p:nvPr/>
          </p:nvSpPr>
          <p:spPr>
            <a:xfrm>
              <a:off x="-2152275" y="6174000"/>
              <a:ext cx="93050" cy="109575"/>
            </a:xfrm>
            <a:custGeom>
              <a:avLst/>
              <a:gdLst/>
              <a:ahLst/>
              <a:cxnLst/>
              <a:rect l="l" t="t" r="r" b="b"/>
              <a:pathLst>
                <a:path w="3722" h="4383" extrusionOk="0">
                  <a:moveTo>
                    <a:pt x="3721" y="2191"/>
                  </a:moveTo>
                  <a:cubicBezTo>
                    <a:pt x="3721" y="3378"/>
                    <a:pt x="2877" y="4383"/>
                    <a:pt x="1850" y="4383"/>
                  </a:cubicBezTo>
                  <a:cubicBezTo>
                    <a:pt x="823" y="4383"/>
                    <a:pt x="1" y="3424"/>
                    <a:pt x="1" y="2191"/>
                  </a:cubicBezTo>
                  <a:cubicBezTo>
                    <a:pt x="1" y="982"/>
                    <a:pt x="823" y="0"/>
                    <a:pt x="1850" y="0"/>
                  </a:cubicBezTo>
                  <a:cubicBezTo>
                    <a:pt x="2877" y="0"/>
                    <a:pt x="3721" y="982"/>
                    <a:pt x="3721"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2"/>
            <p:cNvSpPr/>
            <p:nvPr/>
          </p:nvSpPr>
          <p:spPr>
            <a:xfrm>
              <a:off x="-2122025" y="6174000"/>
              <a:ext cx="92475" cy="109575"/>
            </a:xfrm>
            <a:custGeom>
              <a:avLst/>
              <a:gdLst/>
              <a:ahLst/>
              <a:cxnLst/>
              <a:rect l="l" t="t" r="r" b="b"/>
              <a:pathLst>
                <a:path w="3699" h="4383" extrusionOk="0">
                  <a:moveTo>
                    <a:pt x="3698" y="2191"/>
                  </a:moveTo>
                  <a:cubicBezTo>
                    <a:pt x="3698" y="3401"/>
                    <a:pt x="2877" y="4383"/>
                    <a:pt x="1849" y="4383"/>
                  </a:cubicBezTo>
                  <a:cubicBezTo>
                    <a:pt x="822" y="4383"/>
                    <a:pt x="1" y="3401"/>
                    <a:pt x="1" y="2191"/>
                  </a:cubicBezTo>
                  <a:cubicBezTo>
                    <a:pt x="1" y="982"/>
                    <a:pt x="822" y="0"/>
                    <a:pt x="1849" y="0"/>
                  </a:cubicBezTo>
                  <a:cubicBezTo>
                    <a:pt x="2877" y="0"/>
                    <a:pt x="3698" y="982"/>
                    <a:pt x="3698"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2"/>
            <p:cNvSpPr/>
            <p:nvPr/>
          </p:nvSpPr>
          <p:spPr>
            <a:xfrm>
              <a:off x="-2115175" y="6181400"/>
              <a:ext cx="78775" cy="94200"/>
            </a:xfrm>
            <a:custGeom>
              <a:avLst/>
              <a:gdLst/>
              <a:ahLst/>
              <a:cxnLst/>
              <a:rect l="l" t="t" r="r" b="b"/>
              <a:pathLst>
                <a:path w="3151" h="3768" extrusionOk="0">
                  <a:moveTo>
                    <a:pt x="3150" y="1895"/>
                  </a:moveTo>
                  <a:cubicBezTo>
                    <a:pt x="3150" y="2923"/>
                    <a:pt x="2443" y="3767"/>
                    <a:pt x="1575" y="3767"/>
                  </a:cubicBezTo>
                  <a:cubicBezTo>
                    <a:pt x="708" y="3767"/>
                    <a:pt x="0" y="2923"/>
                    <a:pt x="0" y="1895"/>
                  </a:cubicBezTo>
                  <a:cubicBezTo>
                    <a:pt x="0" y="845"/>
                    <a:pt x="708" y="1"/>
                    <a:pt x="1575" y="1"/>
                  </a:cubicBezTo>
                  <a:cubicBezTo>
                    <a:pt x="2443" y="1"/>
                    <a:pt x="3150" y="845"/>
                    <a:pt x="3150" y="189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2"/>
            <p:cNvSpPr/>
            <p:nvPr/>
          </p:nvSpPr>
          <p:spPr>
            <a:xfrm>
              <a:off x="-2147700" y="6172850"/>
              <a:ext cx="118150" cy="51375"/>
            </a:xfrm>
            <a:custGeom>
              <a:avLst/>
              <a:gdLst/>
              <a:ahLst/>
              <a:cxnLst/>
              <a:rect l="l" t="t" r="r" b="b"/>
              <a:pathLst>
                <a:path w="4726" h="2055" extrusionOk="0">
                  <a:moveTo>
                    <a:pt x="4725" y="2055"/>
                  </a:moveTo>
                  <a:lnTo>
                    <a:pt x="0" y="1324"/>
                  </a:lnTo>
                  <a:cubicBezTo>
                    <a:pt x="0" y="1324"/>
                    <a:pt x="274" y="1"/>
                    <a:pt x="2283" y="1"/>
                  </a:cubicBezTo>
                  <a:cubicBezTo>
                    <a:pt x="4269" y="1"/>
                    <a:pt x="4680" y="1256"/>
                    <a:pt x="4725"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2"/>
            <p:cNvSpPr/>
            <p:nvPr/>
          </p:nvSpPr>
          <p:spPr>
            <a:xfrm>
              <a:off x="-1643825" y="6174000"/>
              <a:ext cx="38825" cy="109575"/>
            </a:xfrm>
            <a:custGeom>
              <a:avLst/>
              <a:gdLst/>
              <a:ahLst/>
              <a:cxnLst/>
              <a:rect l="l" t="t" r="r" b="b"/>
              <a:pathLst>
                <a:path w="1553" h="4383" extrusionOk="0">
                  <a:moveTo>
                    <a:pt x="297" y="0"/>
                  </a:moveTo>
                  <a:lnTo>
                    <a:pt x="1552" y="0"/>
                  </a:lnTo>
                  <a:lnTo>
                    <a:pt x="1484" y="4383"/>
                  </a:lnTo>
                  <a:lnTo>
                    <a:pt x="0" y="4383"/>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2"/>
            <p:cNvSpPr/>
            <p:nvPr/>
          </p:nvSpPr>
          <p:spPr>
            <a:xfrm>
              <a:off x="-1682625" y="6174000"/>
              <a:ext cx="92450" cy="109575"/>
            </a:xfrm>
            <a:custGeom>
              <a:avLst/>
              <a:gdLst/>
              <a:ahLst/>
              <a:cxnLst/>
              <a:rect l="l" t="t" r="r" b="b"/>
              <a:pathLst>
                <a:path w="3698" h="4383" extrusionOk="0">
                  <a:moveTo>
                    <a:pt x="3698" y="2191"/>
                  </a:moveTo>
                  <a:cubicBezTo>
                    <a:pt x="3698" y="3401"/>
                    <a:pt x="2876" y="4383"/>
                    <a:pt x="1849" y="4383"/>
                  </a:cubicBezTo>
                  <a:cubicBezTo>
                    <a:pt x="822" y="4383"/>
                    <a:pt x="0" y="3401"/>
                    <a:pt x="0" y="2191"/>
                  </a:cubicBezTo>
                  <a:cubicBezTo>
                    <a:pt x="0" y="982"/>
                    <a:pt x="822" y="0"/>
                    <a:pt x="1849" y="0"/>
                  </a:cubicBezTo>
                  <a:cubicBezTo>
                    <a:pt x="2876" y="0"/>
                    <a:pt x="3698" y="982"/>
                    <a:pt x="3698" y="21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2"/>
            <p:cNvSpPr/>
            <p:nvPr/>
          </p:nvSpPr>
          <p:spPr>
            <a:xfrm>
              <a:off x="-1652975" y="6174000"/>
              <a:ext cx="93050" cy="109575"/>
            </a:xfrm>
            <a:custGeom>
              <a:avLst/>
              <a:gdLst/>
              <a:ahLst/>
              <a:cxnLst/>
              <a:rect l="l" t="t" r="r" b="b"/>
              <a:pathLst>
                <a:path w="3722" h="4383" extrusionOk="0">
                  <a:moveTo>
                    <a:pt x="3721" y="2191"/>
                  </a:moveTo>
                  <a:cubicBezTo>
                    <a:pt x="3721" y="3378"/>
                    <a:pt x="2877" y="4383"/>
                    <a:pt x="1850" y="4383"/>
                  </a:cubicBezTo>
                  <a:cubicBezTo>
                    <a:pt x="823" y="4383"/>
                    <a:pt x="1" y="3424"/>
                    <a:pt x="1" y="2191"/>
                  </a:cubicBezTo>
                  <a:cubicBezTo>
                    <a:pt x="1" y="982"/>
                    <a:pt x="823" y="0"/>
                    <a:pt x="1850" y="0"/>
                  </a:cubicBezTo>
                  <a:cubicBezTo>
                    <a:pt x="2877" y="0"/>
                    <a:pt x="3721" y="982"/>
                    <a:pt x="3721"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2"/>
            <p:cNvSpPr/>
            <p:nvPr/>
          </p:nvSpPr>
          <p:spPr>
            <a:xfrm>
              <a:off x="-1644975" y="6181400"/>
              <a:ext cx="78200" cy="94200"/>
            </a:xfrm>
            <a:custGeom>
              <a:avLst/>
              <a:gdLst/>
              <a:ahLst/>
              <a:cxnLst/>
              <a:rect l="l" t="t" r="r" b="b"/>
              <a:pathLst>
                <a:path w="3128" h="3768" extrusionOk="0">
                  <a:moveTo>
                    <a:pt x="3128" y="1895"/>
                  </a:moveTo>
                  <a:cubicBezTo>
                    <a:pt x="3128" y="2923"/>
                    <a:pt x="2420" y="3767"/>
                    <a:pt x="1575" y="3767"/>
                  </a:cubicBezTo>
                  <a:cubicBezTo>
                    <a:pt x="685" y="3767"/>
                    <a:pt x="0" y="2945"/>
                    <a:pt x="0" y="1895"/>
                  </a:cubicBezTo>
                  <a:cubicBezTo>
                    <a:pt x="0" y="845"/>
                    <a:pt x="708" y="1"/>
                    <a:pt x="1575" y="1"/>
                  </a:cubicBezTo>
                  <a:cubicBezTo>
                    <a:pt x="2420" y="47"/>
                    <a:pt x="3128" y="868"/>
                    <a:pt x="3128" y="189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2"/>
            <p:cNvSpPr/>
            <p:nvPr/>
          </p:nvSpPr>
          <p:spPr>
            <a:xfrm>
              <a:off x="-1678650" y="6172850"/>
              <a:ext cx="118725" cy="51375"/>
            </a:xfrm>
            <a:custGeom>
              <a:avLst/>
              <a:gdLst/>
              <a:ahLst/>
              <a:cxnLst/>
              <a:rect l="l" t="t" r="r" b="b"/>
              <a:pathLst>
                <a:path w="4749" h="2055" extrusionOk="0">
                  <a:moveTo>
                    <a:pt x="4748" y="2055"/>
                  </a:moveTo>
                  <a:lnTo>
                    <a:pt x="1" y="1324"/>
                  </a:lnTo>
                  <a:cubicBezTo>
                    <a:pt x="1" y="1324"/>
                    <a:pt x="298" y="1"/>
                    <a:pt x="2283" y="1"/>
                  </a:cubicBezTo>
                  <a:cubicBezTo>
                    <a:pt x="4292" y="1"/>
                    <a:pt x="4680" y="1256"/>
                    <a:pt x="4748" y="2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2"/>
            <p:cNvSpPr/>
            <p:nvPr/>
          </p:nvSpPr>
          <p:spPr>
            <a:xfrm>
              <a:off x="-1918875" y="5047000"/>
              <a:ext cx="126125" cy="1116175"/>
            </a:xfrm>
            <a:custGeom>
              <a:avLst/>
              <a:gdLst/>
              <a:ahLst/>
              <a:cxnLst/>
              <a:rect l="l" t="t" r="r" b="b"/>
              <a:pathLst>
                <a:path w="5045" h="44647" extrusionOk="0">
                  <a:moveTo>
                    <a:pt x="2306" y="0"/>
                  </a:moveTo>
                  <a:lnTo>
                    <a:pt x="5045" y="44646"/>
                  </a:lnTo>
                  <a:lnTo>
                    <a:pt x="4018" y="44646"/>
                  </a:lnTo>
                  <a:lnTo>
                    <a:pt x="0" y="0"/>
                  </a:lnTo>
                  <a:close/>
                </a:path>
              </a:pathLst>
            </a:custGeom>
            <a:solidFill>
              <a:srgbClr val="D4D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2"/>
            <p:cNvSpPr/>
            <p:nvPr/>
          </p:nvSpPr>
          <p:spPr>
            <a:xfrm>
              <a:off x="-1918875" y="5044725"/>
              <a:ext cx="111300" cy="1118450"/>
            </a:xfrm>
            <a:custGeom>
              <a:avLst/>
              <a:gdLst/>
              <a:ahLst/>
              <a:cxnLst/>
              <a:rect l="l" t="t" r="r" b="b"/>
              <a:pathLst>
                <a:path w="4452" h="44738" extrusionOk="0">
                  <a:moveTo>
                    <a:pt x="4451" y="44737"/>
                  </a:moveTo>
                  <a:lnTo>
                    <a:pt x="1370" y="0"/>
                  </a:lnTo>
                  <a:lnTo>
                    <a:pt x="0" y="91"/>
                  </a:lnTo>
                  <a:lnTo>
                    <a:pt x="4018" y="447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2"/>
            <p:cNvSpPr/>
            <p:nvPr/>
          </p:nvSpPr>
          <p:spPr>
            <a:xfrm>
              <a:off x="-2090650" y="6152875"/>
              <a:ext cx="536425" cy="42825"/>
            </a:xfrm>
            <a:custGeom>
              <a:avLst/>
              <a:gdLst/>
              <a:ahLst/>
              <a:cxnLst/>
              <a:rect l="l" t="t" r="r" b="b"/>
              <a:pathLst>
                <a:path w="21457" h="1713" extrusionOk="0">
                  <a:moveTo>
                    <a:pt x="21457" y="457"/>
                  </a:moveTo>
                  <a:lnTo>
                    <a:pt x="1" y="1"/>
                  </a:lnTo>
                  <a:lnTo>
                    <a:pt x="1" y="1416"/>
                  </a:lnTo>
                  <a:lnTo>
                    <a:pt x="21457" y="17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2"/>
            <p:cNvSpPr/>
            <p:nvPr/>
          </p:nvSpPr>
          <p:spPr>
            <a:xfrm>
              <a:off x="-2164825" y="6152875"/>
              <a:ext cx="74200" cy="35400"/>
            </a:xfrm>
            <a:custGeom>
              <a:avLst/>
              <a:gdLst/>
              <a:ahLst/>
              <a:cxnLst/>
              <a:rect l="l" t="t" r="r" b="b"/>
              <a:pathLst>
                <a:path w="2968" h="1416" extrusionOk="0">
                  <a:moveTo>
                    <a:pt x="2968" y="1"/>
                  </a:moveTo>
                  <a:lnTo>
                    <a:pt x="1" y="1"/>
                  </a:lnTo>
                  <a:lnTo>
                    <a:pt x="1" y="1302"/>
                  </a:lnTo>
                  <a:lnTo>
                    <a:pt x="2968" y="141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2"/>
            <p:cNvSpPr/>
            <p:nvPr/>
          </p:nvSpPr>
          <p:spPr>
            <a:xfrm>
              <a:off x="-1836125" y="5827625"/>
              <a:ext cx="1728450" cy="33125"/>
            </a:xfrm>
            <a:custGeom>
              <a:avLst/>
              <a:gdLst/>
              <a:ahLst/>
              <a:cxnLst/>
              <a:rect l="l" t="t" r="r" b="b"/>
              <a:pathLst>
                <a:path w="69138" h="1325" extrusionOk="0">
                  <a:moveTo>
                    <a:pt x="69138" y="1324"/>
                  </a:moveTo>
                  <a:lnTo>
                    <a:pt x="548" y="1324"/>
                  </a:lnTo>
                  <a:lnTo>
                    <a:pt x="0" y="0"/>
                  </a:lnTo>
                  <a:lnTo>
                    <a:pt x="69138" y="548"/>
                  </a:lnTo>
                  <a:close/>
                </a:path>
              </a:pathLst>
            </a:custGeom>
            <a:solidFill>
              <a:srgbClr val="D4D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2"/>
            <p:cNvSpPr/>
            <p:nvPr/>
          </p:nvSpPr>
          <p:spPr>
            <a:xfrm>
              <a:off x="-2190500" y="4911175"/>
              <a:ext cx="2583850" cy="1135025"/>
            </a:xfrm>
            <a:custGeom>
              <a:avLst/>
              <a:gdLst/>
              <a:ahLst/>
              <a:cxnLst/>
              <a:rect l="l" t="t" r="r" b="b"/>
              <a:pathLst>
                <a:path w="103354" h="45401" extrusionOk="0">
                  <a:moveTo>
                    <a:pt x="100341" y="1"/>
                  </a:moveTo>
                  <a:lnTo>
                    <a:pt x="103353" y="43825"/>
                  </a:lnTo>
                  <a:cubicBezTo>
                    <a:pt x="103353" y="43825"/>
                    <a:pt x="99017" y="41337"/>
                    <a:pt x="98172" y="38005"/>
                  </a:cubicBezTo>
                  <a:lnTo>
                    <a:pt x="90046" y="37343"/>
                  </a:lnTo>
                  <a:lnTo>
                    <a:pt x="86075" y="36978"/>
                  </a:lnTo>
                  <a:cubicBezTo>
                    <a:pt x="86075" y="36978"/>
                    <a:pt x="85436" y="41383"/>
                    <a:pt x="79364" y="45400"/>
                  </a:cubicBezTo>
                  <a:cubicBezTo>
                    <a:pt x="79364" y="45400"/>
                    <a:pt x="76351" y="42091"/>
                    <a:pt x="74708" y="38484"/>
                  </a:cubicBezTo>
                  <a:lnTo>
                    <a:pt x="69914" y="38256"/>
                  </a:lnTo>
                  <a:lnTo>
                    <a:pt x="7533" y="38256"/>
                  </a:lnTo>
                  <a:cubicBezTo>
                    <a:pt x="7533" y="38256"/>
                    <a:pt x="4269" y="42433"/>
                    <a:pt x="1" y="44487"/>
                  </a:cubicBezTo>
                  <a:lnTo>
                    <a:pt x="503" y="24"/>
                  </a:lnTo>
                  <a:lnTo>
                    <a:pt x="100341" y="2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2"/>
            <p:cNvSpPr/>
            <p:nvPr/>
          </p:nvSpPr>
          <p:spPr>
            <a:xfrm>
              <a:off x="-163625" y="4911175"/>
              <a:ext cx="481650" cy="949575"/>
            </a:xfrm>
            <a:custGeom>
              <a:avLst/>
              <a:gdLst/>
              <a:ahLst/>
              <a:cxnLst/>
              <a:rect l="l" t="t" r="r" b="b"/>
              <a:pathLst>
                <a:path w="19266" h="37983" extrusionOk="0">
                  <a:moveTo>
                    <a:pt x="5000" y="36955"/>
                  </a:moveTo>
                  <a:lnTo>
                    <a:pt x="1" y="480"/>
                  </a:lnTo>
                  <a:lnTo>
                    <a:pt x="19266" y="1"/>
                  </a:lnTo>
                  <a:lnTo>
                    <a:pt x="17097" y="37982"/>
                  </a:lnTo>
                  <a:lnTo>
                    <a:pt x="18238" y="1348"/>
                  </a:lnTo>
                  <a:lnTo>
                    <a:pt x="15636" y="37868"/>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2"/>
            <p:cNvSpPr/>
            <p:nvPr/>
          </p:nvSpPr>
          <p:spPr>
            <a:xfrm>
              <a:off x="-349650" y="4911175"/>
              <a:ext cx="162675" cy="960975"/>
            </a:xfrm>
            <a:custGeom>
              <a:avLst/>
              <a:gdLst/>
              <a:ahLst/>
              <a:cxnLst/>
              <a:rect l="l" t="t" r="r" b="b"/>
              <a:pathLst>
                <a:path w="6507" h="38439" extrusionOk="0">
                  <a:moveTo>
                    <a:pt x="1119" y="38439"/>
                  </a:moveTo>
                  <a:lnTo>
                    <a:pt x="6506" y="1"/>
                  </a:lnTo>
                  <a:lnTo>
                    <a:pt x="1" y="38256"/>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2"/>
            <p:cNvSpPr/>
            <p:nvPr/>
          </p:nvSpPr>
          <p:spPr>
            <a:xfrm>
              <a:off x="-2161975" y="4911175"/>
              <a:ext cx="191200" cy="955275"/>
            </a:xfrm>
            <a:custGeom>
              <a:avLst/>
              <a:gdLst/>
              <a:ahLst/>
              <a:cxnLst/>
              <a:rect l="l" t="t" r="r" b="b"/>
              <a:pathLst>
                <a:path w="7648" h="38211" extrusionOk="0">
                  <a:moveTo>
                    <a:pt x="6392" y="38210"/>
                  </a:moveTo>
                  <a:lnTo>
                    <a:pt x="1" y="1"/>
                  </a:lnTo>
                  <a:lnTo>
                    <a:pt x="7647" y="3821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2"/>
            <p:cNvSpPr/>
            <p:nvPr/>
          </p:nvSpPr>
          <p:spPr>
            <a:xfrm>
              <a:off x="-1886350" y="4910625"/>
              <a:ext cx="806325" cy="955825"/>
            </a:xfrm>
            <a:custGeom>
              <a:avLst/>
              <a:gdLst/>
              <a:ahLst/>
              <a:cxnLst/>
              <a:rect l="l" t="t" r="r" b="b"/>
              <a:pathLst>
                <a:path w="32253" h="38233" extrusionOk="0">
                  <a:moveTo>
                    <a:pt x="0" y="38232"/>
                  </a:moveTo>
                  <a:cubicBezTo>
                    <a:pt x="0" y="38232"/>
                    <a:pt x="20840" y="23989"/>
                    <a:pt x="32253" y="0"/>
                  </a:cubicBezTo>
                  <a:cubicBezTo>
                    <a:pt x="32253" y="0"/>
                    <a:pt x="25405" y="27893"/>
                    <a:pt x="8879" y="38232"/>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2"/>
            <p:cNvSpPr/>
            <p:nvPr/>
          </p:nvSpPr>
          <p:spPr>
            <a:xfrm>
              <a:off x="-1193025" y="4911175"/>
              <a:ext cx="252800" cy="955850"/>
            </a:xfrm>
            <a:custGeom>
              <a:avLst/>
              <a:gdLst/>
              <a:ahLst/>
              <a:cxnLst/>
              <a:rect l="l" t="t" r="r" b="b"/>
              <a:pathLst>
                <a:path w="10112" h="38234" extrusionOk="0">
                  <a:moveTo>
                    <a:pt x="8742" y="1"/>
                  </a:moveTo>
                  <a:cubicBezTo>
                    <a:pt x="8742" y="1"/>
                    <a:pt x="10112" y="28715"/>
                    <a:pt x="2009" y="38096"/>
                  </a:cubicBezTo>
                  <a:lnTo>
                    <a:pt x="0" y="38233"/>
                  </a:lnTo>
                  <a:cubicBezTo>
                    <a:pt x="0" y="38210"/>
                    <a:pt x="8445" y="21206"/>
                    <a:pt x="874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2"/>
            <p:cNvSpPr/>
            <p:nvPr/>
          </p:nvSpPr>
          <p:spPr>
            <a:xfrm>
              <a:off x="263800" y="4911175"/>
              <a:ext cx="54225" cy="949575"/>
            </a:xfrm>
            <a:custGeom>
              <a:avLst/>
              <a:gdLst/>
              <a:ahLst/>
              <a:cxnLst/>
              <a:rect l="l" t="t" r="r" b="b"/>
              <a:pathLst>
                <a:path w="2169" h="37983" extrusionOk="0">
                  <a:moveTo>
                    <a:pt x="0" y="37982"/>
                  </a:moveTo>
                  <a:lnTo>
                    <a:pt x="2169" y="1"/>
                  </a:lnTo>
                  <a:lnTo>
                    <a:pt x="1096" y="11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2"/>
            <p:cNvSpPr/>
            <p:nvPr/>
          </p:nvSpPr>
          <p:spPr>
            <a:xfrm>
              <a:off x="-482600" y="5692950"/>
              <a:ext cx="73650" cy="175775"/>
            </a:xfrm>
            <a:custGeom>
              <a:avLst/>
              <a:gdLst/>
              <a:ahLst/>
              <a:cxnLst/>
              <a:rect l="l" t="t" r="r" b="b"/>
              <a:pathLst>
                <a:path w="2946" h="7031" extrusionOk="0">
                  <a:moveTo>
                    <a:pt x="2945" y="7031"/>
                  </a:moveTo>
                  <a:lnTo>
                    <a:pt x="2032" y="1"/>
                  </a:lnTo>
                  <a:lnTo>
                    <a:pt x="1" y="693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2"/>
            <p:cNvSpPr/>
            <p:nvPr/>
          </p:nvSpPr>
          <p:spPr>
            <a:xfrm>
              <a:off x="-751375" y="5760850"/>
              <a:ext cx="129000" cy="107875"/>
            </a:xfrm>
            <a:custGeom>
              <a:avLst/>
              <a:gdLst/>
              <a:ahLst/>
              <a:cxnLst/>
              <a:rect l="l" t="t" r="r" b="b"/>
              <a:pathLst>
                <a:path w="5160" h="4315" extrusionOk="0">
                  <a:moveTo>
                    <a:pt x="5159" y="4315"/>
                  </a:moveTo>
                  <a:lnTo>
                    <a:pt x="3425" y="1"/>
                  </a:lnTo>
                  <a:lnTo>
                    <a:pt x="1" y="4223"/>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2"/>
            <p:cNvSpPr/>
            <p:nvPr/>
          </p:nvSpPr>
          <p:spPr>
            <a:xfrm>
              <a:off x="-1597625" y="4911175"/>
              <a:ext cx="47975" cy="106175"/>
            </a:xfrm>
            <a:custGeom>
              <a:avLst/>
              <a:gdLst/>
              <a:ahLst/>
              <a:cxnLst/>
              <a:rect l="l" t="t" r="r" b="b"/>
              <a:pathLst>
                <a:path w="1919" h="4247" extrusionOk="0">
                  <a:moveTo>
                    <a:pt x="1918" y="1"/>
                  </a:moveTo>
                  <a:lnTo>
                    <a:pt x="1" y="4246"/>
                  </a:lnTo>
                  <a:lnTo>
                    <a:pt x="9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2"/>
            <p:cNvSpPr/>
            <p:nvPr/>
          </p:nvSpPr>
          <p:spPr>
            <a:xfrm>
              <a:off x="-1881800" y="4911175"/>
              <a:ext cx="109025" cy="658550"/>
            </a:xfrm>
            <a:custGeom>
              <a:avLst/>
              <a:gdLst/>
              <a:ahLst/>
              <a:cxnLst/>
              <a:rect l="l" t="t" r="r" b="b"/>
              <a:pathLst>
                <a:path w="4361" h="26342" extrusionOk="0">
                  <a:moveTo>
                    <a:pt x="4361" y="1"/>
                  </a:moveTo>
                  <a:cubicBezTo>
                    <a:pt x="4361" y="1"/>
                    <a:pt x="2284" y="20430"/>
                    <a:pt x="1" y="26341"/>
                  </a:cubicBezTo>
                  <a:cubicBezTo>
                    <a:pt x="1" y="26341"/>
                    <a:pt x="2717" y="8469"/>
                    <a:pt x="2557" y="115"/>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2"/>
            <p:cNvSpPr/>
            <p:nvPr/>
          </p:nvSpPr>
          <p:spPr>
            <a:xfrm>
              <a:off x="-132225" y="5945750"/>
              <a:ext cx="37125" cy="81625"/>
            </a:xfrm>
            <a:custGeom>
              <a:avLst/>
              <a:gdLst/>
              <a:ahLst/>
              <a:cxnLst/>
              <a:rect l="l" t="t" r="r" b="b"/>
              <a:pathLst>
                <a:path w="1485" h="3265" extrusionOk="0">
                  <a:moveTo>
                    <a:pt x="1256" y="2648"/>
                  </a:moveTo>
                  <a:lnTo>
                    <a:pt x="0" y="3264"/>
                  </a:lnTo>
                  <a:lnTo>
                    <a:pt x="92" y="1529"/>
                  </a:lnTo>
                  <a:lnTo>
                    <a:pt x="1484" y="0"/>
                  </a:lnTo>
                  <a:close/>
                </a:path>
              </a:pathLst>
            </a:custGeom>
            <a:solidFill>
              <a:srgbClr val="5388E8">
                <a:alpha val="25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2"/>
            <p:cNvSpPr/>
            <p:nvPr/>
          </p:nvSpPr>
          <p:spPr>
            <a:xfrm>
              <a:off x="-1844700" y="5866425"/>
              <a:ext cx="38250" cy="79350"/>
            </a:xfrm>
            <a:custGeom>
              <a:avLst/>
              <a:gdLst/>
              <a:ahLst/>
              <a:cxnLst/>
              <a:rect l="l" t="t" r="r" b="b"/>
              <a:pathLst>
                <a:path w="1530" h="3174" extrusionOk="0">
                  <a:moveTo>
                    <a:pt x="1530" y="2648"/>
                  </a:moveTo>
                  <a:lnTo>
                    <a:pt x="252" y="3173"/>
                  </a:lnTo>
                  <a:lnTo>
                    <a:pt x="1" y="0"/>
                  </a:lnTo>
                  <a:lnTo>
                    <a:pt x="1347" y="0"/>
                  </a:lnTo>
                  <a:close/>
                </a:path>
              </a:pathLst>
            </a:custGeom>
            <a:solidFill>
              <a:srgbClr val="5388E8">
                <a:alpha val="25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2"/>
            <p:cNvSpPr/>
            <p:nvPr/>
          </p:nvSpPr>
          <p:spPr>
            <a:xfrm>
              <a:off x="-377025" y="4916900"/>
              <a:ext cx="190050" cy="668225"/>
            </a:xfrm>
            <a:custGeom>
              <a:avLst/>
              <a:gdLst/>
              <a:ahLst/>
              <a:cxnLst/>
              <a:rect l="l" t="t" r="r" b="b"/>
              <a:pathLst>
                <a:path w="7602" h="26729" extrusionOk="0">
                  <a:moveTo>
                    <a:pt x="7601" y="0"/>
                  </a:moveTo>
                  <a:cubicBezTo>
                    <a:pt x="7601" y="0"/>
                    <a:pt x="2557" y="19584"/>
                    <a:pt x="0" y="26729"/>
                  </a:cubicBezTo>
                  <a:lnTo>
                    <a:pt x="0" y="1107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2"/>
            <p:cNvSpPr/>
            <p:nvPr/>
          </p:nvSpPr>
          <p:spPr>
            <a:xfrm>
              <a:off x="-1918875" y="5171400"/>
              <a:ext cx="479350" cy="463950"/>
            </a:xfrm>
            <a:custGeom>
              <a:avLst/>
              <a:gdLst/>
              <a:ahLst/>
              <a:cxnLst/>
              <a:rect l="l" t="t" r="r" b="b"/>
              <a:pathLst>
                <a:path w="19174" h="18558" extrusionOk="0">
                  <a:moveTo>
                    <a:pt x="19174" y="0"/>
                  </a:moveTo>
                  <a:cubicBezTo>
                    <a:pt x="19174" y="0"/>
                    <a:pt x="13604" y="15795"/>
                    <a:pt x="7419" y="18557"/>
                  </a:cubicBezTo>
                  <a:lnTo>
                    <a:pt x="0" y="17758"/>
                  </a:lnTo>
                  <a:cubicBezTo>
                    <a:pt x="0" y="17758"/>
                    <a:pt x="11002" y="6574"/>
                    <a:pt x="19174" y="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2"/>
            <p:cNvSpPr/>
            <p:nvPr/>
          </p:nvSpPr>
          <p:spPr>
            <a:xfrm>
              <a:off x="-972200" y="4911175"/>
              <a:ext cx="349825" cy="813750"/>
            </a:xfrm>
            <a:custGeom>
              <a:avLst/>
              <a:gdLst/>
              <a:ahLst/>
              <a:cxnLst/>
              <a:rect l="l" t="t" r="r" b="b"/>
              <a:pathLst>
                <a:path w="13993" h="32550" extrusionOk="0">
                  <a:moveTo>
                    <a:pt x="13992" y="1"/>
                  </a:moveTo>
                  <a:lnTo>
                    <a:pt x="5205" y="1"/>
                  </a:lnTo>
                  <a:cubicBezTo>
                    <a:pt x="5205" y="1"/>
                    <a:pt x="3150" y="24219"/>
                    <a:pt x="1" y="3255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2"/>
            <p:cNvSpPr/>
            <p:nvPr/>
          </p:nvSpPr>
          <p:spPr>
            <a:xfrm>
              <a:off x="-2177950" y="4911175"/>
              <a:ext cx="41675" cy="116450"/>
            </a:xfrm>
            <a:custGeom>
              <a:avLst/>
              <a:gdLst/>
              <a:ahLst/>
              <a:cxnLst/>
              <a:rect l="l" t="t" r="r" b="b"/>
              <a:pathLst>
                <a:path w="1667" h="4658" extrusionOk="0">
                  <a:moveTo>
                    <a:pt x="1210" y="229"/>
                  </a:moveTo>
                  <a:lnTo>
                    <a:pt x="1667" y="465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2"/>
            <p:cNvSpPr/>
            <p:nvPr/>
          </p:nvSpPr>
          <p:spPr>
            <a:xfrm>
              <a:off x="-132225" y="5085800"/>
              <a:ext cx="122125" cy="752125"/>
            </a:xfrm>
            <a:custGeom>
              <a:avLst/>
              <a:gdLst/>
              <a:ahLst/>
              <a:cxnLst/>
              <a:rect l="l" t="t" r="r" b="b"/>
              <a:pathLst>
                <a:path w="4885" h="30085" extrusionOk="0">
                  <a:moveTo>
                    <a:pt x="3744" y="29970"/>
                  </a:moveTo>
                  <a:lnTo>
                    <a:pt x="0" y="0"/>
                  </a:lnTo>
                  <a:lnTo>
                    <a:pt x="4885" y="3008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grpSp>
        <p:nvGrpSpPr>
          <p:cNvPr id="2348" name="Google Shape;2348;p43"/>
          <p:cNvGrpSpPr/>
          <p:nvPr/>
        </p:nvGrpSpPr>
        <p:grpSpPr>
          <a:xfrm>
            <a:off x="313925" y="550483"/>
            <a:ext cx="2928775" cy="1896633"/>
            <a:chOff x="823275" y="1421450"/>
            <a:chExt cx="2928775" cy="1539475"/>
          </a:xfrm>
        </p:grpSpPr>
        <p:sp>
          <p:nvSpPr>
            <p:cNvPr id="2349" name="Google Shape;2349;p43"/>
            <p:cNvSpPr/>
            <p:nvPr/>
          </p:nvSpPr>
          <p:spPr>
            <a:xfrm>
              <a:off x="823275" y="1492350"/>
              <a:ext cx="2887075" cy="1468575"/>
            </a:xfrm>
            <a:custGeom>
              <a:avLst/>
              <a:gdLst/>
              <a:ahLst/>
              <a:cxnLst/>
              <a:rect l="l" t="t" r="r" b="b"/>
              <a:pathLst>
                <a:path w="115483" h="58743" extrusionOk="0">
                  <a:moveTo>
                    <a:pt x="115483" y="0"/>
                  </a:moveTo>
                  <a:lnTo>
                    <a:pt x="0" y="1735"/>
                  </a:lnTo>
                  <a:lnTo>
                    <a:pt x="4537" y="58742"/>
                  </a:lnTo>
                  <a:lnTo>
                    <a:pt x="112647" y="58242"/>
                  </a:lnTo>
                  <a:lnTo>
                    <a:pt x="11548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864125" y="1421450"/>
              <a:ext cx="2887925" cy="1468575"/>
            </a:xfrm>
            <a:custGeom>
              <a:avLst/>
              <a:gdLst/>
              <a:ahLst/>
              <a:cxnLst/>
              <a:rect l="l" t="t" r="r" b="b"/>
              <a:pathLst>
                <a:path w="115517" h="58743" extrusionOk="0">
                  <a:moveTo>
                    <a:pt x="115517" y="1"/>
                  </a:moveTo>
                  <a:lnTo>
                    <a:pt x="1" y="1735"/>
                  </a:lnTo>
                  <a:lnTo>
                    <a:pt x="4537" y="58743"/>
                  </a:lnTo>
                  <a:lnTo>
                    <a:pt x="112681" y="58276"/>
                  </a:lnTo>
                  <a:lnTo>
                    <a:pt x="1155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935850" y="1489000"/>
              <a:ext cx="2735325" cy="1346000"/>
            </a:xfrm>
            <a:custGeom>
              <a:avLst/>
              <a:gdLst/>
              <a:ahLst/>
              <a:cxnLst/>
              <a:rect l="l" t="t" r="r" b="b"/>
              <a:pathLst>
                <a:path w="109413" h="53840" extrusionOk="0">
                  <a:moveTo>
                    <a:pt x="109412" y="1"/>
                  </a:moveTo>
                  <a:lnTo>
                    <a:pt x="0" y="1869"/>
                  </a:lnTo>
                  <a:lnTo>
                    <a:pt x="3970" y="53839"/>
                  </a:lnTo>
                  <a:lnTo>
                    <a:pt x="107577" y="53839"/>
                  </a:lnTo>
                  <a:lnTo>
                    <a:pt x="1094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937525" y="1533200"/>
              <a:ext cx="2708625" cy="1301800"/>
            </a:xfrm>
            <a:custGeom>
              <a:avLst/>
              <a:gdLst/>
              <a:ahLst/>
              <a:cxnLst/>
              <a:rect l="l" t="t" r="r" b="b"/>
              <a:pathLst>
                <a:path w="108345" h="52072" extrusionOk="0">
                  <a:moveTo>
                    <a:pt x="108344" y="1"/>
                  </a:moveTo>
                  <a:lnTo>
                    <a:pt x="0" y="1001"/>
                  </a:lnTo>
                  <a:lnTo>
                    <a:pt x="3903" y="52071"/>
                  </a:lnTo>
                  <a:lnTo>
                    <a:pt x="106343" y="52071"/>
                  </a:lnTo>
                  <a:lnTo>
                    <a:pt x="108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844950" y="1464825"/>
              <a:ext cx="132625" cy="1425200"/>
            </a:xfrm>
            <a:custGeom>
              <a:avLst/>
              <a:gdLst/>
              <a:ahLst/>
              <a:cxnLst/>
              <a:rect l="l" t="t" r="r" b="b"/>
              <a:pathLst>
                <a:path w="5305" h="57008" extrusionOk="0">
                  <a:moveTo>
                    <a:pt x="768" y="0"/>
                  </a:moveTo>
                  <a:lnTo>
                    <a:pt x="0" y="1668"/>
                  </a:lnTo>
                  <a:lnTo>
                    <a:pt x="4470" y="57008"/>
                  </a:lnTo>
                  <a:lnTo>
                    <a:pt x="5304" y="57008"/>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937525" y="1533200"/>
              <a:ext cx="2708625" cy="1301800"/>
            </a:xfrm>
            <a:custGeom>
              <a:avLst/>
              <a:gdLst/>
              <a:ahLst/>
              <a:cxnLst/>
              <a:rect l="l" t="t" r="r" b="b"/>
              <a:pathLst>
                <a:path w="108345" h="52072" extrusionOk="0">
                  <a:moveTo>
                    <a:pt x="108344" y="1"/>
                  </a:moveTo>
                  <a:lnTo>
                    <a:pt x="0" y="1001"/>
                  </a:lnTo>
                  <a:lnTo>
                    <a:pt x="400" y="5772"/>
                  </a:lnTo>
                  <a:lnTo>
                    <a:pt x="106643" y="5038"/>
                  </a:lnTo>
                  <a:lnTo>
                    <a:pt x="105576" y="52071"/>
                  </a:lnTo>
                  <a:lnTo>
                    <a:pt x="106343" y="52071"/>
                  </a:lnTo>
                  <a:lnTo>
                    <a:pt x="108344"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1018400" y="2834975"/>
              <a:ext cx="2652775" cy="37550"/>
            </a:xfrm>
            <a:custGeom>
              <a:avLst/>
              <a:gdLst/>
              <a:ahLst/>
              <a:cxnLst/>
              <a:rect l="l" t="t" r="r" b="b"/>
              <a:pathLst>
                <a:path w="106111" h="1502" extrusionOk="0">
                  <a:moveTo>
                    <a:pt x="668" y="0"/>
                  </a:moveTo>
                  <a:lnTo>
                    <a:pt x="1" y="1501"/>
                  </a:lnTo>
                  <a:lnTo>
                    <a:pt x="1" y="1501"/>
                  </a:lnTo>
                  <a:lnTo>
                    <a:pt x="106110" y="1034"/>
                  </a:lnTo>
                  <a:lnTo>
                    <a:pt x="104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1891525" y="2834975"/>
              <a:ext cx="517900" cy="37550"/>
            </a:xfrm>
            <a:custGeom>
              <a:avLst/>
              <a:gdLst/>
              <a:ahLst/>
              <a:cxnLst/>
              <a:rect l="l" t="t" r="r" b="b"/>
              <a:pathLst>
                <a:path w="20716" h="1502" extrusionOk="0">
                  <a:moveTo>
                    <a:pt x="1" y="0"/>
                  </a:moveTo>
                  <a:lnTo>
                    <a:pt x="1" y="1335"/>
                  </a:lnTo>
                  <a:lnTo>
                    <a:pt x="20716" y="1501"/>
                  </a:lnTo>
                  <a:lnTo>
                    <a:pt x="19281" y="20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2695450" y="2834975"/>
              <a:ext cx="166800" cy="30050"/>
            </a:xfrm>
            <a:custGeom>
              <a:avLst/>
              <a:gdLst/>
              <a:ahLst/>
              <a:cxnLst/>
              <a:rect l="l" t="t" r="r" b="b"/>
              <a:pathLst>
                <a:path w="6672" h="1202" extrusionOk="0">
                  <a:moveTo>
                    <a:pt x="0" y="0"/>
                  </a:moveTo>
                  <a:lnTo>
                    <a:pt x="2335" y="1201"/>
                  </a:lnTo>
                  <a:lnTo>
                    <a:pt x="6672" y="1034"/>
                  </a:lnTo>
                  <a:lnTo>
                    <a:pt x="54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43"/>
          <p:cNvSpPr txBox="1">
            <a:spLocks noGrp="1"/>
          </p:cNvSpPr>
          <p:nvPr>
            <p:ph type="title"/>
          </p:nvPr>
        </p:nvSpPr>
        <p:spPr>
          <a:xfrm>
            <a:off x="3314425" y="579258"/>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364" name="Google Shape;2364;p43"/>
          <p:cNvSpPr txBox="1">
            <a:spLocks noGrp="1"/>
          </p:cNvSpPr>
          <p:nvPr>
            <p:ph type="subTitle" idx="1"/>
          </p:nvPr>
        </p:nvSpPr>
        <p:spPr>
          <a:xfrm>
            <a:off x="4169430" y="662358"/>
            <a:ext cx="5100064" cy="407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US" sz="3200" dirty="0"/>
              <a:t>Percent and Time Utilization</a:t>
            </a:r>
          </a:p>
        </p:txBody>
      </p:sp>
      <p:sp>
        <p:nvSpPr>
          <p:cNvPr id="2365" name="Google Shape;2365;p43"/>
          <p:cNvSpPr txBox="1">
            <a:spLocks noGrp="1"/>
          </p:cNvSpPr>
          <p:nvPr>
            <p:ph type="subTitle" idx="2"/>
          </p:nvPr>
        </p:nvSpPr>
        <p:spPr>
          <a:xfrm>
            <a:off x="2935846" y="1310578"/>
            <a:ext cx="6178594" cy="2340897"/>
          </a:xfrm>
          <a:prstGeom prst="rect">
            <a:avLst/>
          </a:prstGeom>
        </p:spPr>
        <p:txBody>
          <a:bodyPr spcFirstLastPara="1" wrap="square" lIns="182875" tIns="91425" rIns="182875" bIns="91425" anchor="ctr" anchorCtr="0">
            <a:noAutofit/>
          </a:bodyPr>
          <a:lstStyle/>
          <a:p>
            <a:pPr marL="1028700" lvl="1" indent="-457200">
              <a:buSzPct val="100000"/>
              <a:buFont typeface="Arial"/>
              <a:buChar char="•"/>
              <a:defRPr sz="1800" spc="0">
                <a:solidFill>
                  <a:srgbClr val="000000"/>
                </a:solidFill>
              </a:defRPr>
            </a:pPr>
            <a:r>
              <a:rPr lang="en-US" sz="2400" spc="25" dirty="0">
                <a:solidFill>
                  <a:schemeClr val="tx1"/>
                </a:solidFill>
              </a:rPr>
              <a:t>ALL sites used for anesthesia</a:t>
            </a:r>
          </a:p>
          <a:p>
            <a:pPr marL="1028700" lvl="1" indent="-457200">
              <a:buSzPct val="100000"/>
              <a:buFont typeface="Arial"/>
              <a:buChar char="•"/>
              <a:defRPr sz="1800" spc="0">
                <a:solidFill>
                  <a:srgbClr val="000000"/>
                </a:solidFill>
              </a:defRPr>
            </a:pPr>
            <a:r>
              <a:rPr lang="en-US" sz="2400" spc="25" dirty="0">
                <a:solidFill>
                  <a:schemeClr val="tx1"/>
                </a:solidFill>
              </a:rPr>
              <a:t>Allows maximizing of personnel</a:t>
            </a:r>
          </a:p>
          <a:p>
            <a:pPr marL="1028700" lvl="1" indent="-457200">
              <a:buSzPct val="100000"/>
              <a:buFont typeface="Arial"/>
              <a:buChar char="•"/>
              <a:defRPr sz="1800" spc="0">
                <a:solidFill>
                  <a:srgbClr val="000000"/>
                </a:solidFill>
              </a:defRPr>
            </a:pPr>
            <a:r>
              <a:rPr lang="en-US" sz="2400" spc="25" dirty="0">
                <a:solidFill>
                  <a:schemeClr val="tx1"/>
                </a:solidFill>
              </a:rPr>
              <a:t>Slow OR times can be delegated to out of department anesthesia …provides consistency for other providers</a:t>
            </a:r>
          </a:p>
        </p:txBody>
      </p:sp>
      <p:sp>
        <p:nvSpPr>
          <p:cNvPr id="2370" name="Google Shape;2370;p43"/>
          <p:cNvSpPr txBox="1">
            <a:spLocks noGrp="1"/>
          </p:cNvSpPr>
          <p:nvPr>
            <p:ph type="title" idx="15"/>
          </p:nvPr>
        </p:nvSpPr>
        <p:spPr>
          <a:xfrm>
            <a:off x="470502" y="766250"/>
            <a:ext cx="2806847" cy="13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 Important Metrics</a:t>
            </a:r>
          </a:p>
        </p:txBody>
      </p:sp>
      <p:grpSp>
        <p:nvGrpSpPr>
          <p:cNvPr id="2371" name="Google Shape;2371;p43"/>
          <p:cNvGrpSpPr/>
          <p:nvPr/>
        </p:nvGrpSpPr>
        <p:grpSpPr>
          <a:xfrm>
            <a:off x="313676" y="4209919"/>
            <a:ext cx="454160" cy="559042"/>
            <a:chOff x="5425800" y="963225"/>
            <a:chExt cx="1146350" cy="1359350"/>
          </a:xfrm>
        </p:grpSpPr>
        <p:sp>
          <p:nvSpPr>
            <p:cNvPr id="2372" name="Google Shape;2372;p43"/>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3"/>
          <p:cNvGrpSpPr/>
          <p:nvPr/>
        </p:nvGrpSpPr>
        <p:grpSpPr>
          <a:xfrm>
            <a:off x="1121593" y="2959669"/>
            <a:ext cx="1466159" cy="1809284"/>
            <a:chOff x="5861125" y="4988225"/>
            <a:chExt cx="1477975" cy="1757000"/>
          </a:xfrm>
        </p:grpSpPr>
        <p:sp>
          <p:nvSpPr>
            <p:cNvPr id="2409" name="Google Shape;2409;p43"/>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5526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grpSp>
        <p:nvGrpSpPr>
          <p:cNvPr id="2348" name="Google Shape;2348;p43"/>
          <p:cNvGrpSpPr/>
          <p:nvPr/>
        </p:nvGrpSpPr>
        <p:grpSpPr>
          <a:xfrm>
            <a:off x="313925" y="550483"/>
            <a:ext cx="2928775" cy="1896633"/>
            <a:chOff x="823275" y="1421450"/>
            <a:chExt cx="2928775" cy="1539475"/>
          </a:xfrm>
        </p:grpSpPr>
        <p:sp>
          <p:nvSpPr>
            <p:cNvPr id="2349" name="Google Shape;2349;p43"/>
            <p:cNvSpPr/>
            <p:nvPr/>
          </p:nvSpPr>
          <p:spPr>
            <a:xfrm>
              <a:off x="823275" y="1492350"/>
              <a:ext cx="2887075" cy="1468575"/>
            </a:xfrm>
            <a:custGeom>
              <a:avLst/>
              <a:gdLst/>
              <a:ahLst/>
              <a:cxnLst/>
              <a:rect l="l" t="t" r="r" b="b"/>
              <a:pathLst>
                <a:path w="115483" h="58743" extrusionOk="0">
                  <a:moveTo>
                    <a:pt x="115483" y="0"/>
                  </a:moveTo>
                  <a:lnTo>
                    <a:pt x="0" y="1735"/>
                  </a:lnTo>
                  <a:lnTo>
                    <a:pt x="4537" y="58742"/>
                  </a:lnTo>
                  <a:lnTo>
                    <a:pt x="112647" y="58242"/>
                  </a:lnTo>
                  <a:lnTo>
                    <a:pt x="11548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864125" y="1421450"/>
              <a:ext cx="2887925" cy="1468575"/>
            </a:xfrm>
            <a:custGeom>
              <a:avLst/>
              <a:gdLst/>
              <a:ahLst/>
              <a:cxnLst/>
              <a:rect l="l" t="t" r="r" b="b"/>
              <a:pathLst>
                <a:path w="115517" h="58743" extrusionOk="0">
                  <a:moveTo>
                    <a:pt x="115517" y="1"/>
                  </a:moveTo>
                  <a:lnTo>
                    <a:pt x="1" y="1735"/>
                  </a:lnTo>
                  <a:lnTo>
                    <a:pt x="4537" y="58743"/>
                  </a:lnTo>
                  <a:lnTo>
                    <a:pt x="112681" y="58276"/>
                  </a:lnTo>
                  <a:lnTo>
                    <a:pt x="1155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935850" y="1489000"/>
              <a:ext cx="2735325" cy="1346000"/>
            </a:xfrm>
            <a:custGeom>
              <a:avLst/>
              <a:gdLst/>
              <a:ahLst/>
              <a:cxnLst/>
              <a:rect l="l" t="t" r="r" b="b"/>
              <a:pathLst>
                <a:path w="109413" h="53840" extrusionOk="0">
                  <a:moveTo>
                    <a:pt x="109412" y="1"/>
                  </a:moveTo>
                  <a:lnTo>
                    <a:pt x="0" y="1869"/>
                  </a:lnTo>
                  <a:lnTo>
                    <a:pt x="3970" y="53839"/>
                  </a:lnTo>
                  <a:lnTo>
                    <a:pt x="107577" y="53839"/>
                  </a:lnTo>
                  <a:lnTo>
                    <a:pt x="1094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937525" y="1533200"/>
              <a:ext cx="2708625" cy="1301800"/>
            </a:xfrm>
            <a:custGeom>
              <a:avLst/>
              <a:gdLst/>
              <a:ahLst/>
              <a:cxnLst/>
              <a:rect l="l" t="t" r="r" b="b"/>
              <a:pathLst>
                <a:path w="108345" h="52072" extrusionOk="0">
                  <a:moveTo>
                    <a:pt x="108344" y="1"/>
                  </a:moveTo>
                  <a:lnTo>
                    <a:pt x="0" y="1001"/>
                  </a:lnTo>
                  <a:lnTo>
                    <a:pt x="3903" y="52071"/>
                  </a:lnTo>
                  <a:lnTo>
                    <a:pt x="106343" y="52071"/>
                  </a:lnTo>
                  <a:lnTo>
                    <a:pt x="108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844950" y="1464825"/>
              <a:ext cx="132625" cy="1425200"/>
            </a:xfrm>
            <a:custGeom>
              <a:avLst/>
              <a:gdLst/>
              <a:ahLst/>
              <a:cxnLst/>
              <a:rect l="l" t="t" r="r" b="b"/>
              <a:pathLst>
                <a:path w="5305" h="57008" extrusionOk="0">
                  <a:moveTo>
                    <a:pt x="768" y="0"/>
                  </a:moveTo>
                  <a:lnTo>
                    <a:pt x="0" y="1668"/>
                  </a:lnTo>
                  <a:lnTo>
                    <a:pt x="4470" y="57008"/>
                  </a:lnTo>
                  <a:lnTo>
                    <a:pt x="5304" y="57008"/>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937525" y="1533200"/>
              <a:ext cx="2708625" cy="1301800"/>
            </a:xfrm>
            <a:custGeom>
              <a:avLst/>
              <a:gdLst/>
              <a:ahLst/>
              <a:cxnLst/>
              <a:rect l="l" t="t" r="r" b="b"/>
              <a:pathLst>
                <a:path w="108345" h="52072" extrusionOk="0">
                  <a:moveTo>
                    <a:pt x="108344" y="1"/>
                  </a:moveTo>
                  <a:lnTo>
                    <a:pt x="0" y="1001"/>
                  </a:lnTo>
                  <a:lnTo>
                    <a:pt x="400" y="5772"/>
                  </a:lnTo>
                  <a:lnTo>
                    <a:pt x="106643" y="5038"/>
                  </a:lnTo>
                  <a:lnTo>
                    <a:pt x="105576" y="52071"/>
                  </a:lnTo>
                  <a:lnTo>
                    <a:pt x="106343" y="52071"/>
                  </a:lnTo>
                  <a:lnTo>
                    <a:pt x="108344"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1018400" y="2834975"/>
              <a:ext cx="2652775" cy="37550"/>
            </a:xfrm>
            <a:custGeom>
              <a:avLst/>
              <a:gdLst/>
              <a:ahLst/>
              <a:cxnLst/>
              <a:rect l="l" t="t" r="r" b="b"/>
              <a:pathLst>
                <a:path w="106111" h="1502" extrusionOk="0">
                  <a:moveTo>
                    <a:pt x="668" y="0"/>
                  </a:moveTo>
                  <a:lnTo>
                    <a:pt x="1" y="1501"/>
                  </a:lnTo>
                  <a:lnTo>
                    <a:pt x="1" y="1501"/>
                  </a:lnTo>
                  <a:lnTo>
                    <a:pt x="106110" y="1034"/>
                  </a:lnTo>
                  <a:lnTo>
                    <a:pt x="104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1891525" y="2834975"/>
              <a:ext cx="517900" cy="37550"/>
            </a:xfrm>
            <a:custGeom>
              <a:avLst/>
              <a:gdLst/>
              <a:ahLst/>
              <a:cxnLst/>
              <a:rect l="l" t="t" r="r" b="b"/>
              <a:pathLst>
                <a:path w="20716" h="1502" extrusionOk="0">
                  <a:moveTo>
                    <a:pt x="1" y="0"/>
                  </a:moveTo>
                  <a:lnTo>
                    <a:pt x="1" y="1335"/>
                  </a:lnTo>
                  <a:lnTo>
                    <a:pt x="20716" y="1501"/>
                  </a:lnTo>
                  <a:lnTo>
                    <a:pt x="19281" y="20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2695450" y="2834975"/>
              <a:ext cx="166800" cy="30050"/>
            </a:xfrm>
            <a:custGeom>
              <a:avLst/>
              <a:gdLst/>
              <a:ahLst/>
              <a:cxnLst/>
              <a:rect l="l" t="t" r="r" b="b"/>
              <a:pathLst>
                <a:path w="6672" h="1202" extrusionOk="0">
                  <a:moveTo>
                    <a:pt x="0" y="0"/>
                  </a:moveTo>
                  <a:lnTo>
                    <a:pt x="2335" y="1201"/>
                  </a:lnTo>
                  <a:lnTo>
                    <a:pt x="6672" y="1034"/>
                  </a:lnTo>
                  <a:lnTo>
                    <a:pt x="54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43"/>
          <p:cNvSpPr txBox="1">
            <a:spLocks noGrp="1"/>
          </p:cNvSpPr>
          <p:nvPr>
            <p:ph type="title"/>
          </p:nvPr>
        </p:nvSpPr>
        <p:spPr>
          <a:xfrm>
            <a:off x="3314425" y="579258"/>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364" name="Google Shape;2364;p43"/>
          <p:cNvSpPr txBox="1">
            <a:spLocks noGrp="1"/>
          </p:cNvSpPr>
          <p:nvPr>
            <p:ph type="subTitle" idx="1"/>
          </p:nvPr>
        </p:nvSpPr>
        <p:spPr>
          <a:xfrm>
            <a:off x="4169430" y="662358"/>
            <a:ext cx="5100064" cy="407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US" sz="3200" dirty="0"/>
              <a:t>Complications</a:t>
            </a:r>
          </a:p>
        </p:txBody>
      </p:sp>
      <p:sp>
        <p:nvSpPr>
          <p:cNvPr id="2365" name="Google Shape;2365;p43"/>
          <p:cNvSpPr txBox="1">
            <a:spLocks noGrp="1"/>
          </p:cNvSpPr>
          <p:nvPr>
            <p:ph type="subTitle" idx="2"/>
          </p:nvPr>
        </p:nvSpPr>
        <p:spPr>
          <a:xfrm>
            <a:off x="2935846" y="1310578"/>
            <a:ext cx="6178594" cy="2340897"/>
          </a:xfrm>
          <a:prstGeom prst="rect">
            <a:avLst/>
          </a:prstGeom>
        </p:spPr>
        <p:txBody>
          <a:bodyPr spcFirstLastPara="1" wrap="square" lIns="182875" tIns="91425" rIns="182875" bIns="91425" anchor="ctr" anchorCtr="0">
            <a:noAutofit/>
          </a:bodyPr>
          <a:lstStyle/>
          <a:p>
            <a:pPr marL="1028700" lvl="1" indent="-457200">
              <a:buSzPct val="100000"/>
              <a:buFont typeface="Arial"/>
              <a:buChar char="•"/>
              <a:defRPr sz="1800" spc="0">
                <a:solidFill>
                  <a:srgbClr val="000000"/>
                </a:solidFill>
              </a:defRPr>
            </a:pPr>
            <a:r>
              <a:rPr lang="en-US" sz="2400" spc="25" dirty="0">
                <a:solidFill>
                  <a:schemeClr val="tx1"/>
                </a:solidFill>
              </a:rPr>
              <a:t>Which complications occur frequently, why they occur and develop a solution to counteract these issues.</a:t>
            </a:r>
          </a:p>
          <a:p>
            <a:pPr marL="1028700" lvl="1" indent="-457200">
              <a:buSzPct val="100000"/>
              <a:buFont typeface="Arial"/>
              <a:buChar char="•"/>
              <a:defRPr sz="1800" spc="0">
                <a:solidFill>
                  <a:srgbClr val="000000"/>
                </a:solidFill>
              </a:defRPr>
            </a:pPr>
            <a:r>
              <a:rPr lang="en-US" sz="2400" spc="25" dirty="0">
                <a:solidFill>
                  <a:schemeClr val="tx1"/>
                </a:solidFill>
              </a:rPr>
              <a:t>Systemic or individual?</a:t>
            </a:r>
          </a:p>
          <a:p>
            <a:pPr marL="1028700" lvl="1" indent="-457200">
              <a:buSzPct val="100000"/>
              <a:buFont typeface="Arial"/>
              <a:buChar char="•"/>
              <a:defRPr sz="1800" spc="0">
                <a:solidFill>
                  <a:srgbClr val="000000"/>
                </a:solidFill>
              </a:defRPr>
            </a:pPr>
            <a:r>
              <a:rPr lang="en-US" sz="2400" spc="25" dirty="0">
                <a:solidFill>
                  <a:schemeClr val="tx1"/>
                </a:solidFill>
              </a:rPr>
              <a:t>Core SCIP measures</a:t>
            </a:r>
          </a:p>
        </p:txBody>
      </p:sp>
      <p:sp>
        <p:nvSpPr>
          <p:cNvPr id="2370" name="Google Shape;2370;p43"/>
          <p:cNvSpPr txBox="1">
            <a:spLocks noGrp="1"/>
          </p:cNvSpPr>
          <p:nvPr>
            <p:ph type="title" idx="15"/>
          </p:nvPr>
        </p:nvSpPr>
        <p:spPr>
          <a:xfrm>
            <a:off x="470502" y="766250"/>
            <a:ext cx="2806847" cy="13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 Important Metrics</a:t>
            </a:r>
          </a:p>
        </p:txBody>
      </p:sp>
      <p:grpSp>
        <p:nvGrpSpPr>
          <p:cNvPr id="2371" name="Google Shape;2371;p43"/>
          <p:cNvGrpSpPr/>
          <p:nvPr/>
        </p:nvGrpSpPr>
        <p:grpSpPr>
          <a:xfrm>
            <a:off x="313676" y="4209919"/>
            <a:ext cx="454160" cy="559042"/>
            <a:chOff x="5425800" y="963225"/>
            <a:chExt cx="1146350" cy="1359350"/>
          </a:xfrm>
        </p:grpSpPr>
        <p:sp>
          <p:nvSpPr>
            <p:cNvPr id="2372" name="Google Shape;2372;p43"/>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3"/>
          <p:cNvGrpSpPr/>
          <p:nvPr/>
        </p:nvGrpSpPr>
        <p:grpSpPr>
          <a:xfrm>
            <a:off x="1121593" y="2959669"/>
            <a:ext cx="1466159" cy="1809284"/>
            <a:chOff x="5861125" y="4988225"/>
            <a:chExt cx="1477975" cy="1757000"/>
          </a:xfrm>
        </p:grpSpPr>
        <p:sp>
          <p:nvSpPr>
            <p:cNvPr id="2409" name="Google Shape;2409;p43"/>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73763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grpSp>
        <p:nvGrpSpPr>
          <p:cNvPr id="2348" name="Google Shape;2348;p43"/>
          <p:cNvGrpSpPr/>
          <p:nvPr/>
        </p:nvGrpSpPr>
        <p:grpSpPr>
          <a:xfrm>
            <a:off x="313925" y="550483"/>
            <a:ext cx="2928775" cy="1896633"/>
            <a:chOff x="823275" y="1421450"/>
            <a:chExt cx="2928775" cy="1539475"/>
          </a:xfrm>
        </p:grpSpPr>
        <p:sp>
          <p:nvSpPr>
            <p:cNvPr id="2349" name="Google Shape;2349;p43"/>
            <p:cNvSpPr/>
            <p:nvPr/>
          </p:nvSpPr>
          <p:spPr>
            <a:xfrm>
              <a:off x="823275" y="1492350"/>
              <a:ext cx="2887075" cy="1468575"/>
            </a:xfrm>
            <a:custGeom>
              <a:avLst/>
              <a:gdLst/>
              <a:ahLst/>
              <a:cxnLst/>
              <a:rect l="l" t="t" r="r" b="b"/>
              <a:pathLst>
                <a:path w="115483" h="58743" extrusionOk="0">
                  <a:moveTo>
                    <a:pt x="115483" y="0"/>
                  </a:moveTo>
                  <a:lnTo>
                    <a:pt x="0" y="1735"/>
                  </a:lnTo>
                  <a:lnTo>
                    <a:pt x="4537" y="58742"/>
                  </a:lnTo>
                  <a:lnTo>
                    <a:pt x="112647" y="58242"/>
                  </a:lnTo>
                  <a:lnTo>
                    <a:pt x="11548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864125" y="1421450"/>
              <a:ext cx="2887925" cy="1468575"/>
            </a:xfrm>
            <a:custGeom>
              <a:avLst/>
              <a:gdLst/>
              <a:ahLst/>
              <a:cxnLst/>
              <a:rect l="l" t="t" r="r" b="b"/>
              <a:pathLst>
                <a:path w="115517" h="58743" extrusionOk="0">
                  <a:moveTo>
                    <a:pt x="115517" y="1"/>
                  </a:moveTo>
                  <a:lnTo>
                    <a:pt x="1" y="1735"/>
                  </a:lnTo>
                  <a:lnTo>
                    <a:pt x="4537" y="58743"/>
                  </a:lnTo>
                  <a:lnTo>
                    <a:pt x="112681" y="58276"/>
                  </a:lnTo>
                  <a:lnTo>
                    <a:pt x="1155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935850" y="1489000"/>
              <a:ext cx="2735325" cy="1346000"/>
            </a:xfrm>
            <a:custGeom>
              <a:avLst/>
              <a:gdLst/>
              <a:ahLst/>
              <a:cxnLst/>
              <a:rect l="l" t="t" r="r" b="b"/>
              <a:pathLst>
                <a:path w="109413" h="53840" extrusionOk="0">
                  <a:moveTo>
                    <a:pt x="109412" y="1"/>
                  </a:moveTo>
                  <a:lnTo>
                    <a:pt x="0" y="1869"/>
                  </a:lnTo>
                  <a:lnTo>
                    <a:pt x="3970" y="53839"/>
                  </a:lnTo>
                  <a:lnTo>
                    <a:pt x="107577" y="53839"/>
                  </a:lnTo>
                  <a:lnTo>
                    <a:pt x="1094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937525" y="1533200"/>
              <a:ext cx="2708625" cy="1301800"/>
            </a:xfrm>
            <a:custGeom>
              <a:avLst/>
              <a:gdLst/>
              <a:ahLst/>
              <a:cxnLst/>
              <a:rect l="l" t="t" r="r" b="b"/>
              <a:pathLst>
                <a:path w="108345" h="52072" extrusionOk="0">
                  <a:moveTo>
                    <a:pt x="108344" y="1"/>
                  </a:moveTo>
                  <a:lnTo>
                    <a:pt x="0" y="1001"/>
                  </a:lnTo>
                  <a:lnTo>
                    <a:pt x="3903" y="52071"/>
                  </a:lnTo>
                  <a:lnTo>
                    <a:pt x="106343" y="52071"/>
                  </a:lnTo>
                  <a:lnTo>
                    <a:pt x="108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844950" y="1464825"/>
              <a:ext cx="132625" cy="1425200"/>
            </a:xfrm>
            <a:custGeom>
              <a:avLst/>
              <a:gdLst/>
              <a:ahLst/>
              <a:cxnLst/>
              <a:rect l="l" t="t" r="r" b="b"/>
              <a:pathLst>
                <a:path w="5305" h="57008" extrusionOk="0">
                  <a:moveTo>
                    <a:pt x="768" y="0"/>
                  </a:moveTo>
                  <a:lnTo>
                    <a:pt x="0" y="1668"/>
                  </a:lnTo>
                  <a:lnTo>
                    <a:pt x="4470" y="57008"/>
                  </a:lnTo>
                  <a:lnTo>
                    <a:pt x="5304" y="57008"/>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937525" y="1533200"/>
              <a:ext cx="2708625" cy="1301800"/>
            </a:xfrm>
            <a:custGeom>
              <a:avLst/>
              <a:gdLst/>
              <a:ahLst/>
              <a:cxnLst/>
              <a:rect l="l" t="t" r="r" b="b"/>
              <a:pathLst>
                <a:path w="108345" h="52072" extrusionOk="0">
                  <a:moveTo>
                    <a:pt x="108344" y="1"/>
                  </a:moveTo>
                  <a:lnTo>
                    <a:pt x="0" y="1001"/>
                  </a:lnTo>
                  <a:lnTo>
                    <a:pt x="400" y="5772"/>
                  </a:lnTo>
                  <a:lnTo>
                    <a:pt x="106643" y="5038"/>
                  </a:lnTo>
                  <a:lnTo>
                    <a:pt x="105576" y="52071"/>
                  </a:lnTo>
                  <a:lnTo>
                    <a:pt x="106343" y="52071"/>
                  </a:lnTo>
                  <a:lnTo>
                    <a:pt x="108344"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1018400" y="2834975"/>
              <a:ext cx="2652775" cy="37550"/>
            </a:xfrm>
            <a:custGeom>
              <a:avLst/>
              <a:gdLst/>
              <a:ahLst/>
              <a:cxnLst/>
              <a:rect l="l" t="t" r="r" b="b"/>
              <a:pathLst>
                <a:path w="106111" h="1502" extrusionOk="0">
                  <a:moveTo>
                    <a:pt x="668" y="0"/>
                  </a:moveTo>
                  <a:lnTo>
                    <a:pt x="1" y="1501"/>
                  </a:lnTo>
                  <a:lnTo>
                    <a:pt x="1" y="1501"/>
                  </a:lnTo>
                  <a:lnTo>
                    <a:pt x="106110" y="1034"/>
                  </a:lnTo>
                  <a:lnTo>
                    <a:pt x="104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1891525" y="2834975"/>
              <a:ext cx="517900" cy="37550"/>
            </a:xfrm>
            <a:custGeom>
              <a:avLst/>
              <a:gdLst/>
              <a:ahLst/>
              <a:cxnLst/>
              <a:rect l="l" t="t" r="r" b="b"/>
              <a:pathLst>
                <a:path w="20716" h="1502" extrusionOk="0">
                  <a:moveTo>
                    <a:pt x="1" y="0"/>
                  </a:moveTo>
                  <a:lnTo>
                    <a:pt x="1" y="1335"/>
                  </a:lnTo>
                  <a:lnTo>
                    <a:pt x="20716" y="1501"/>
                  </a:lnTo>
                  <a:lnTo>
                    <a:pt x="19281" y="20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2695450" y="2834975"/>
              <a:ext cx="166800" cy="30050"/>
            </a:xfrm>
            <a:custGeom>
              <a:avLst/>
              <a:gdLst/>
              <a:ahLst/>
              <a:cxnLst/>
              <a:rect l="l" t="t" r="r" b="b"/>
              <a:pathLst>
                <a:path w="6672" h="1202" extrusionOk="0">
                  <a:moveTo>
                    <a:pt x="0" y="0"/>
                  </a:moveTo>
                  <a:lnTo>
                    <a:pt x="2335" y="1201"/>
                  </a:lnTo>
                  <a:lnTo>
                    <a:pt x="6672" y="1034"/>
                  </a:lnTo>
                  <a:lnTo>
                    <a:pt x="54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43"/>
          <p:cNvSpPr txBox="1">
            <a:spLocks noGrp="1"/>
          </p:cNvSpPr>
          <p:nvPr>
            <p:ph type="title"/>
          </p:nvPr>
        </p:nvSpPr>
        <p:spPr>
          <a:xfrm>
            <a:off x="3314425" y="579258"/>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2364" name="Google Shape;2364;p43"/>
          <p:cNvSpPr txBox="1">
            <a:spLocks noGrp="1"/>
          </p:cNvSpPr>
          <p:nvPr>
            <p:ph type="subTitle" idx="1"/>
          </p:nvPr>
        </p:nvSpPr>
        <p:spPr>
          <a:xfrm>
            <a:off x="4169430" y="662358"/>
            <a:ext cx="5100064" cy="407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US" sz="3200" dirty="0"/>
              <a:t>Value-based Purchasing</a:t>
            </a:r>
          </a:p>
        </p:txBody>
      </p:sp>
      <p:sp>
        <p:nvSpPr>
          <p:cNvPr id="2365" name="Google Shape;2365;p43"/>
          <p:cNvSpPr txBox="1">
            <a:spLocks noGrp="1"/>
          </p:cNvSpPr>
          <p:nvPr>
            <p:ph type="subTitle" idx="2"/>
          </p:nvPr>
        </p:nvSpPr>
        <p:spPr>
          <a:xfrm>
            <a:off x="2942910" y="1093356"/>
            <a:ext cx="6178594" cy="960433"/>
          </a:xfrm>
          <a:prstGeom prst="rect">
            <a:avLst/>
          </a:prstGeom>
        </p:spPr>
        <p:txBody>
          <a:bodyPr spcFirstLastPara="1" wrap="square" lIns="182875" tIns="91425" rIns="182875" bIns="91425" anchor="t" anchorCtr="0">
            <a:noAutofit/>
          </a:bodyPr>
          <a:lstStyle/>
          <a:p>
            <a:pPr marL="1028700" lvl="1" indent="-457200">
              <a:buSzPct val="100000"/>
              <a:buFont typeface="Arial"/>
              <a:buChar char="•"/>
              <a:defRPr sz="1800" spc="0">
                <a:solidFill>
                  <a:srgbClr val="000000"/>
                </a:solidFill>
              </a:defRPr>
            </a:pPr>
            <a:r>
              <a:rPr lang="en-US" sz="2400" spc="25" dirty="0">
                <a:solidFill>
                  <a:schemeClr val="tx1"/>
                </a:solidFill>
              </a:rPr>
              <a:t>Set goals and measure them</a:t>
            </a:r>
          </a:p>
        </p:txBody>
      </p:sp>
      <p:sp>
        <p:nvSpPr>
          <p:cNvPr id="2370" name="Google Shape;2370;p43"/>
          <p:cNvSpPr txBox="1">
            <a:spLocks noGrp="1"/>
          </p:cNvSpPr>
          <p:nvPr>
            <p:ph type="title" idx="15"/>
          </p:nvPr>
        </p:nvSpPr>
        <p:spPr>
          <a:xfrm>
            <a:off x="470502" y="766250"/>
            <a:ext cx="2806847" cy="13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 Important Metrics</a:t>
            </a:r>
          </a:p>
        </p:txBody>
      </p:sp>
      <p:grpSp>
        <p:nvGrpSpPr>
          <p:cNvPr id="2371" name="Google Shape;2371;p43"/>
          <p:cNvGrpSpPr/>
          <p:nvPr/>
        </p:nvGrpSpPr>
        <p:grpSpPr>
          <a:xfrm>
            <a:off x="313676" y="4209919"/>
            <a:ext cx="454160" cy="559042"/>
            <a:chOff x="5425800" y="963225"/>
            <a:chExt cx="1146350" cy="1359350"/>
          </a:xfrm>
        </p:grpSpPr>
        <p:sp>
          <p:nvSpPr>
            <p:cNvPr id="2372" name="Google Shape;2372;p43"/>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3"/>
          <p:cNvGrpSpPr/>
          <p:nvPr/>
        </p:nvGrpSpPr>
        <p:grpSpPr>
          <a:xfrm>
            <a:off x="1121593" y="2959669"/>
            <a:ext cx="1466159" cy="1809284"/>
            <a:chOff x="5861125" y="4988225"/>
            <a:chExt cx="1477975" cy="1757000"/>
          </a:xfrm>
        </p:grpSpPr>
        <p:sp>
          <p:nvSpPr>
            <p:cNvPr id="2409" name="Google Shape;2409;p43"/>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2358;p43">
            <a:extLst>
              <a:ext uri="{FF2B5EF4-FFF2-40B4-BE49-F238E27FC236}">
                <a16:creationId xmlns:a16="http://schemas.microsoft.com/office/drawing/2014/main" id="{BA0C42BF-1F15-345D-A89B-3DB71899E7A7}"/>
              </a:ext>
            </a:extLst>
          </p:cNvPr>
          <p:cNvSpPr txBox="1">
            <a:spLocks/>
          </p:cNvSpPr>
          <p:nvPr/>
        </p:nvSpPr>
        <p:spPr>
          <a:xfrm>
            <a:off x="3272725" y="2004996"/>
            <a:ext cx="9693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900"/>
              <a:buFont typeface="Oranienbaum"/>
              <a:buNone/>
              <a:defRPr sz="3500" b="1" i="0" u="none" strike="noStrike" cap="none">
                <a:solidFill>
                  <a:schemeClr val="dk1"/>
                </a:solidFill>
                <a:latin typeface="Oranienbaum"/>
                <a:ea typeface="Oranienbaum"/>
                <a:cs typeface="Oranienbaum"/>
                <a:sym typeface="Oranienbaum"/>
              </a:defRPr>
            </a:lvl1pPr>
            <a:lvl2pPr marR="0" lvl="1"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2pPr>
            <a:lvl3pPr marR="0" lvl="2"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3pPr>
            <a:lvl4pPr marR="0" lvl="3"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4pPr>
            <a:lvl5pPr marR="0" lvl="4"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5pPr>
            <a:lvl6pPr marR="0" lvl="5"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6pPr>
            <a:lvl7pPr marR="0" lvl="6"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7pPr>
            <a:lvl8pPr marR="0" lvl="7"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8pPr>
            <a:lvl9pPr marR="0" lvl="8"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9pPr>
          </a:lstStyle>
          <a:p>
            <a:r>
              <a:rPr lang="en" dirty="0"/>
              <a:t>06</a:t>
            </a:r>
          </a:p>
        </p:txBody>
      </p:sp>
      <p:sp>
        <p:nvSpPr>
          <p:cNvPr id="3" name="Google Shape;2364;p43">
            <a:extLst>
              <a:ext uri="{FF2B5EF4-FFF2-40B4-BE49-F238E27FC236}">
                <a16:creationId xmlns:a16="http://schemas.microsoft.com/office/drawing/2014/main" id="{FC393600-9997-53FE-D7A1-2874A875A607}"/>
              </a:ext>
            </a:extLst>
          </p:cNvPr>
          <p:cNvSpPr txBox="1">
            <a:spLocks/>
          </p:cNvSpPr>
          <p:nvPr/>
        </p:nvSpPr>
        <p:spPr>
          <a:xfrm>
            <a:off x="4127730" y="2088096"/>
            <a:ext cx="5100064" cy="40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Chonburi"/>
              <a:buNone/>
              <a:defRPr sz="2200" b="1" i="0" u="none" strike="noStrike" cap="none">
                <a:solidFill>
                  <a:schemeClr val="dk1"/>
                </a:solidFill>
                <a:latin typeface="Oranienbaum"/>
                <a:ea typeface="Oranienbaum"/>
                <a:cs typeface="Oranienbaum"/>
                <a:sym typeface="Oranienbaum"/>
              </a:defRPr>
            </a:lvl1pPr>
            <a:lvl2pPr marL="914400" marR="0" lvl="1" indent="-317500" algn="l" rtl="0">
              <a:lnSpc>
                <a:spcPct val="100000"/>
              </a:lnSpc>
              <a:spcBef>
                <a:spcPts val="0"/>
              </a:spcBef>
              <a:spcAft>
                <a:spcPts val="0"/>
              </a:spcAft>
              <a:buClr>
                <a:schemeClr val="dk1"/>
              </a:buClr>
              <a:buSzPts val="2000"/>
              <a:buFont typeface="Chonburi"/>
              <a:buNone/>
              <a:defRPr sz="2000" b="0" i="0" u="none" strike="noStrike" cap="none">
                <a:solidFill>
                  <a:schemeClr val="dk1"/>
                </a:solidFill>
                <a:latin typeface="Chonburi"/>
                <a:ea typeface="Chonburi"/>
                <a:cs typeface="Chonburi"/>
                <a:sym typeface="Chonburi"/>
              </a:defRPr>
            </a:lvl2pPr>
            <a:lvl3pPr marL="1371600" marR="0" lvl="2" indent="-317500" algn="l" rtl="0">
              <a:lnSpc>
                <a:spcPct val="100000"/>
              </a:lnSpc>
              <a:spcBef>
                <a:spcPts val="0"/>
              </a:spcBef>
              <a:spcAft>
                <a:spcPts val="0"/>
              </a:spcAft>
              <a:buClr>
                <a:schemeClr val="dk1"/>
              </a:buClr>
              <a:buSzPts val="2000"/>
              <a:buFont typeface="Chonburi"/>
              <a:buNone/>
              <a:defRPr sz="2000" b="0" i="0" u="none" strike="noStrike" cap="none">
                <a:solidFill>
                  <a:schemeClr val="dk1"/>
                </a:solidFill>
                <a:latin typeface="Chonburi"/>
                <a:ea typeface="Chonburi"/>
                <a:cs typeface="Chonburi"/>
                <a:sym typeface="Chonburi"/>
              </a:defRPr>
            </a:lvl3pPr>
            <a:lvl4pPr marL="1828800" marR="0" lvl="3" indent="-317500" algn="l" rtl="0">
              <a:lnSpc>
                <a:spcPct val="100000"/>
              </a:lnSpc>
              <a:spcBef>
                <a:spcPts val="0"/>
              </a:spcBef>
              <a:spcAft>
                <a:spcPts val="0"/>
              </a:spcAft>
              <a:buClr>
                <a:schemeClr val="dk1"/>
              </a:buClr>
              <a:buSzPts val="2000"/>
              <a:buFont typeface="Chonburi"/>
              <a:buNone/>
              <a:defRPr sz="2000" b="0" i="0" u="none" strike="noStrike" cap="none">
                <a:solidFill>
                  <a:schemeClr val="dk1"/>
                </a:solidFill>
                <a:latin typeface="Chonburi"/>
                <a:ea typeface="Chonburi"/>
                <a:cs typeface="Chonburi"/>
                <a:sym typeface="Chonburi"/>
              </a:defRPr>
            </a:lvl4pPr>
            <a:lvl5pPr marL="2286000" marR="0" lvl="4" indent="-317500" algn="l" rtl="0">
              <a:lnSpc>
                <a:spcPct val="100000"/>
              </a:lnSpc>
              <a:spcBef>
                <a:spcPts val="0"/>
              </a:spcBef>
              <a:spcAft>
                <a:spcPts val="0"/>
              </a:spcAft>
              <a:buClr>
                <a:schemeClr val="dk1"/>
              </a:buClr>
              <a:buSzPts val="2000"/>
              <a:buFont typeface="Chonburi"/>
              <a:buNone/>
              <a:defRPr sz="2000" b="0" i="0" u="none" strike="noStrike" cap="none">
                <a:solidFill>
                  <a:schemeClr val="dk1"/>
                </a:solidFill>
                <a:latin typeface="Chonburi"/>
                <a:ea typeface="Chonburi"/>
                <a:cs typeface="Chonburi"/>
                <a:sym typeface="Chonburi"/>
              </a:defRPr>
            </a:lvl5pPr>
            <a:lvl6pPr marL="2743200" marR="0" lvl="5" indent="-317500" algn="l" rtl="0">
              <a:lnSpc>
                <a:spcPct val="100000"/>
              </a:lnSpc>
              <a:spcBef>
                <a:spcPts val="0"/>
              </a:spcBef>
              <a:spcAft>
                <a:spcPts val="0"/>
              </a:spcAft>
              <a:buClr>
                <a:schemeClr val="dk1"/>
              </a:buClr>
              <a:buSzPts val="2000"/>
              <a:buFont typeface="Chonburi"/>
              <a:buNone/>
              <a:defRPr sz="2000" b="0" i="0" u="none" strike="noStrike" cap="none">
                <a:solidFill>
                  <a:schemeClr val="dk1"/>
                </a:solidFill>
                <a:latin typeface="Chonburi"/>
                <a:ea typeface="Chonburi"/>
                <a:cs typeface="Chonburi"/>
                <a:sym typeface="Chonburi"/>
              </a:defRPr>
            </a:lvl6pPr>
            <a:lvl7pPr marL="3200400" marR="0" lvl="6" indent="-317500" algn="l" rtl="0">
              <a:lnSpc>
                <a:spcPct val="100000"/>
              </a:lnSpc>
              <a:spcBef>
                <a:spcPts val="0"/>
              </a:spcBef>
              <a:spcAft>
                <a:spcPts val="0"/>
              </a:spcAft>
              <a:buClr>
                <a:schemeClr val="dk1"/>
              </a:buClr>
              <a:buSzPts val="2000"/>
              <a:buFont typeface="Chonburi"/>
              <a:buNone/>
              <a:defRPr sz="2000" b="0" i="0" u="none" strike="noStrike" cap="none">
                <a:solidFill>
                  <a:schemeClr val="dk1"/>
                </a:solidFill>
                <a:latin typeface="Chonburi"/>
                <a:ea typeface="Chonburi"/>
                <a:cs typeface="Chonburi"/>
                <a:sym typeface="Chonburi"/>
              </a:defRPr>
            </a:lvl7pPr>
            <a:lvl8pPr marL="3657600" marR="0" lvl="7" indent="-317500" algn="l" rtl="0">
              <a:lnSpc>
                <a:spcPct val="100000"/>
              </a:lnSpc>
              <a:spcBef>
                <a:spcPts val="0"/>
              </a:spcBef>
              <a:spcAft>
                <a:spcPts val="0"/>
              </a:spcAft>
              <a:buClr>
                <a:schemeClr val="dk1"/>
              </a:buClr>
              <a:buSzPts val="2000"/>
              <a:buFont typeface="Chonburi"/>
              <a:buNone/>
              <a:defRPr sz="2000" b="0" i="0" u="none" strike="noStrike" cap="none">
                <a:solidFill>
                  <a:schemeClr val="dk1"/>
                </a:solidFill>
                <a:latin typeface="Chonburi"/>
                <a:ea typeface="Chonburi"/>
                <a:cs typeface="Chonburi"/>
                <a:sym typeface="Chonburi"/>
              </a:defRPr>
            </a:lvl8pPr>
            <a:lvl9pPr marL="4114800" marR="0" lvl="8" indent="-317500" algn="l" rtl="0">
              <a:lnSpc>
                <a:spcPct val="100000"/>
              </a:lnSpc>
              <a:spcBef>
                <a:spcPts val="0"/>
              </a:spcBef>
              <a:spcAft>
                <a:spcPts val="0"/>
              </a:spcAft>
              <a:buClr>
                <a:schemeClr val="dk1"/>
              </a:buClr>
              <a:buSzPts val="2000"/>
              <a:buFont typeface="Chonburi"/>
              <a:buNone/>
              <a:defRPr sz="2000" b="0" i="0" u="none" strike="noStrike" cap="none">
                <a:solidFill>
                  <a:schemeClr val="dk1"/>
                </a:solidFill>
                <a:latin typeface="Chonburi"/>
                <a:ea typeface="Chonburi"/>
                <a:cs typeface="Chonburi"/>
                <a:sym typeface="Chonburi"/>
              </a:defRPr>
            </a:lvl9pPr>
          </a:lstStyle>
          <a:p>
            <a:pPr marL="0" indent="0" algn="l">
              <a:spcAft>
                <a:spcPts val="1200"/>
              </a:spcAft>
            </a:pPr>
            <a:r>
              <a:rPr lang="en-US" sz="3200" dirty="0"/>
              <a:t>Consistency of Service</a:t>
            </a:r>
          </a:p>
        </p:txBody>
      </p:sp>
      <p:sp>
        <p:nvSpPr>
          <p:cNvPr id="4" name="Google Shape;2365;p43">
            <a:extLst>
              <a:ext uri="{FF2B5EF4-FFF2-40B4-BE49-F238E27FC236}">
                <a16:creationId xmlns:a16="http://schemas.microsoft.com/office/drawing/2014/main" id="{8929061B-D0E3-C6E5-6F5D-C63C410A7810}"/>
              </a:ext>
            </a:extLst>
          </p:cNvPr>
          <p:cNvSpPr txBox="1">
            <a:spLocks/>
          </p:cNvSpPr>
          <p:nvPr/>
        </p:nvSpPr>
        <p:spPr>
          <a:xfrm>
            <a:off x="2942910" y="2461963"/>
            <a:ext cx="6178594" cy="960433"/>
          </a:xfrm>
          <a:prstGeom prst="rect">
            <a:avLst/>
          </a:prstGeom>
          <a:noFill/>
          <a:ln>
            <a:noFill/>
          </a:ln>
        </p:spPr>
        <p:txBody>
          <a:bodyPr spcFirstLastPara="1" wrap="square" lIns="182875" tIns="91425" rIns="18287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l"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l"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l"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l"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l"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l"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l"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l"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1028700" lvl="1" indent="-457200">
              <a:buSzPct val="100000"/>
              <a:buFont typeface="Arial"/>
              <a:buChar char="•"/>
              <a:defRPr sz="1800" spc="0">
                <a:solidFill>
                  <a:srgbClr val="000000"/>
                </a:solidFill>
              </a:defRPr>
            </a:pPr>
            <a:r>
              <a:rPr lang="en-US" sz="2400" spc="25" dirty="0">
                <a:solidFill>
                  <a:schemeClr val="tx1"/>
                </a:solidFill>
              </a:rPr>
              <a:t>Whole lot easier to destroy a good reputation than to build one</a:t>
            </a:r>
          </a:p>
        </p:txBody>
      </p:sp>
    </p:spTree>
    <p:extLst>
      <p:ext uri="{BB962C8B-B14F-4D97-AF65-F5344CB8AC3E}">
        <p14:creationId xmlns:p14="http://schemas.microsoft.com/office/powerpoint/2010/main" val="1048647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grpSp>
        <p:nvGrpSpPr>
          <p:cNvPr id="2348" name="Google Shape;2348;p43"/>
          <p:cNvGrpSpPr/>
          <p:nvPr/>
        </p:nvGrpSpPr>
        <p:grpSpPr>
          <a:xfrm>
            <a:off x="313925" y="550483"/>
            <a:ext cx="2928775" cy="1896633"/>
            <a:chOff x="823275" y="1421450"/>
            <a:chExt cx="2928775" cy="1539475"/>
          </a:xfrm>
        </p:grpSpPr>
        <p:sp>
          <p:nvSpPr>
            <p:cNvPr id="2349" name="Google Shape;2349;p43"/>
            <p:cNvSpPr/>
            <p:nvPr/>
          </p:nvSpPr>
          <p:spPr>
            <a:xfrm>
              <a:off x="823275" y="1492350"/>
              <a:ext cx="2887075" cy="1468575"/>
            </a:xfrm>
            <a:custGeom>
              <a:avLst/>
              <a:gdLst/>
              <a:ahLst/>
              <a:cxnLst/>
              <a:rect l="l" t="t" r="r" b="b"/>
              <a:pathLst>
                <a:path w="115483" h="58743" extrusionOk="0">
                  <a:moveTo>
                    <a:pt x="115483" y="0"/>
                  </a:moveTo>
                  <a:lnTo>
                    <a:pt x="0" y="1735"/>
                  </a:lnTo>
                  <a:lnTo>
                    <a:pt x="4537" y="58742"/>
                  </a:lnTo>
                  <a:lnTo>
                    <a:pt x="112647" y="58242"/>
                  </a:lnTo>
                  <a:lnTo>
                    <a:pt x="11548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864125" y="1421450"/>
              <a:ext cx="2887925" cy="1468575"/>
            </a:xfrm>
            <a:custGeom>
              <a:avLst/>
              <a:gdLst/>
              <a:ahLst/>
              <a:cxnLst/>
              <a:rect l="l" t="t" r="r" b="b"/>
              <a:pathLst>
                <a:path w="115517" h="58743" extrusionOk="0">
                  <a:moveTo>
                    <a:pt x="115517" y="1"/>
                  </a:moveTo>
                  <a:lnTo>
                    <a:pt x="1" y="1735"/>
                  </a:lnTo>
                  <a:lnTo>
                    <a:pt x="4537" y="58743"/>
                  </a:lnTo>
                  <a:lnTo>
                    <a:pt x="112681" y="58276"/>
                  </a:lnTo>
                  <a:lnTo>
                    <a:pt x="1155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935850" y="1489000"/>
              <a:ext cx="2735325" cy="1346000"/>
            </a:xfrm>
            <a:custGeom>
              <a:avLst/>
              <a:gdLst/>
              <a:ahLst/>
              <a:cxnLst/>
              <a:rect l="l" t="t" r="r" b="b"/>
              <a:pathLst>
                <a:path w="109413" h="53840" extrusionOk="0">
                  <a:moveTo>
                    <a:pt x="109412" y="1"/>
                  </a:moveTo>
                  <a:lnTo>
                    <a:pt x="0" y="1869"/>
                  </a:lnTo>
                  <a:lnTo>
                    <a:pt x="3970" y="53839"/>
                  </a:lnTo>
                  <a:lnTo>
                    <a:pt x="107577" y="53839"/>
                  </a:lnTo>
                  <a:lnTo>
                    <a:pt x="1094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937525" y="1533200"/>
              <a:ext cx="2708625" cy="1301800"/>
            </a:xfrm>
            <a:custGeom>
              <a:avLst/>
              <a:gdLst/>
              <a:ahLst/>
              <a:cxnLst/>
              <a:rect l="l" t="t" r="r" b="b"/>
              <a:pathLst>
                <a:path w="108345" h="52072" extrusionOk="0">
                  <a:moveTo>
                    <a:pt x="108344" y="1"/>
                  </a:moveTo>
                  <a:lnTo>
                    <a:pt x="0" y="1001"/>
                  </a:lnTo>
                  <a:lnTo>
                    <a:pt x="3903" y="52071"/>
                  </a:lnTo>
                  <a:lnTo>
                    <a:pt x="106343" y="52071"/>
                  </a:lnTo>
                  <a:lnTo>
                    <a:pt x="108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844950" y="1464825"/>
              <a:ext cx="132625" cy="1425200"/>
            </a:xfrm>
            <a:custGeom>
              <a:avLst/>
              <a:gdLst/>
              <a:ahLst/>
              <a:cxnLst/>
              <a:rect l="l" t="t" r="r" b="b"/>
              <a:pathLst>
                <a:path w="5305" h="57008" extrusionOk="0">
                  <a:moveTo>
                    <a:pt x="768" y="0"/>
                  </a:moveTo>
                  <a:lnTo>
                    <a:pt x="0" y="1668"/>
                  </a:lnTo>
                  <a:lnTo>
                    <a:pt x="4470" y="57008"/>
                  </a:lnTo>
                  <a:lnTo>
                    <a:pt x="5304" y="57008"/>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937525" y="1533200"/>
              <a:ext cx="2708625" cy="1301800"/>
            </a:xfrm>
            <a:custGeom>
              <a:avLst/>
              <a:gdLst/>
              <a:ahLst/>
              <a:cxnLst/>
              <a:rect l="l" t="t" r="r" b="b"/>
              <a:pathLst>
                <a:path w="108345" h="52072" extrusionOk="0">
                  <a:moveTo>
                    <a:pt x="108344" y="1"/>
                  </a:moveTo>
                  <a:lnTo>
                    <a:pt x="0" y="1001"/>
                  </a:lnTo>
                  <a:lnTo>
                    <a:pt x="400" y="5772"/>
                  </a:lnTo>
                  <a:lnTo>
                    <a:pt x="106643" y="5038"/>
                  </a:lnTo>
                  <a:lnTo>
                    <a:pt x="105576" y="52071"/>
                  </a:lnTo>
                  <a:lnTo>
                    <a:pt x="106343" y="52071"/>
                  </a:lnTo>
                  <a:lnTo>
                    <a:pt x="108344"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1018400" y="2834975"/>
              <a:ext cx="2652775" cy="37550"/>
            </a:xfrm>
            <a:custGeom>
              <a:avLst/>
              <a:gdLst/>
              <a:ahLst/>
              <a:cxnLst/>
              <a:rect l="l" t="t" r="r" b="b"/>
              <a:pathLst>
                <a:path w="106111" h="1502" extrusionOk="0">
                  <a:moveTo>
                    <a:pt x="668" y="0"/>
                  </a:moveTo>
                  <a:lnTo>
                    <a:pt x="1" y="1501"/>
                  </a:lnTo>
                  <a:lnTo>
                    <a:pt x="1" y="1501"/>
                  </a:lnTo>
                  <a:lnTo>
                    <a:pt x="106110" y="1034"/>
                  </a:lnTo>
                  <a:lnTo>
                    <a:pt x="104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1891525" y="2834975"/>
              <a:ext cx="517900" cy="37550"/>
            </a:xfrm>
            <a:custGeom>
              <a:avLst/>
              <a:gdLst/>
              <a:ahLst/>
              <a:cxnLst/>
              <a:rect l="l" t="t" r="r" b="b"/>
              <a:pathLst>
                <a:path w="20716" h="1502" extrusionOk="0">
                  <a:moveTo>
                    <a:pt x="1" y="0"/>
                  </a:moveTo>
                  <a:lnTo>
                    <a:pt x="1" y="1335"/>
                  </a:lnTo>
                  <a:lnTo>
                    <a:pt x="20716" y="1501"/>
                  </a:lnTo>
                  <a:lnTo>
                    <a:pt x="19281" y="20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2695450" y="2834975"/>
              <a:ext cx="166800" cy="30050"/>
            </a:xfrm>
            <a:custGeom>
              <a:avLst/>
              <a:gdLst/>
              <a:ahLst/>
              <a:cxnLst/>
              <a:rect l="l" t="t" r="r" b="b"/>
              <a:pathLst>
                <a:path w="6672" h="1202" extrusionOk="0">
                  <a:moveTo>
                    <a:pt x="0" y="0"/>
                  </a:moveTo>
                  <a:lnTo>
                    <a:pt x="2335" y="1201"/>
                  </a:lnTo>
                  <a:lnTo>
                    <a:pt x="6672" y="1034"/>
                  </a:lnTo>
                  <a:lnTo>
                    <a:pt x="54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43"/>
          <p:cNvSpPr txBox="1">
            <a:spLocks noGrp="1"/>
          </p:cNvSpPr>
          <p:nvPr>
            <p:ph type="title"/>
          </p:nvPr>
        </p:nvSpPr>
        <p:spPr>
          <a:xfrm>
            <a:off x="3314425" y="579258"/>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07</a:t>
            </a:r>
            <a:endParaRPr dirty="0"/>
          </a:p>
        </p:txBody>
      </p:sp>
      <p:sp>
        <p:nvSpPr>
          <p:cNvPr id="2364" name="Google Shape;2364;p43"/>
          <p:cNvSpPr txBox="1">
            <a:spLocks noGrp="1"/>
          </p:cNvSpPr>
          <p:nvPr>
            <p:ph type="subTitle" idx="1"/>
          </p:nvPr>
        </p:nvSpPr>
        <p:spPr>
          <a:xfrm>
            <a:off x="4169430" y="662358"/>
            <a:ext cx="5100064" cy="407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US" sz="3200" dirty="0"/>
              <a:t>Outcomes</a:t>
            </a:r>
          </a:p>
        </p:txBody>
      </p:sp>
      <p:sp>
        <p:nvSpPr>
          <p:cNvPr id="2365" name="Google Shape;2365;p43"/>
          <p:cNvSpPr txBox="1">
            <a:spLocks noGrp="1"/>
          </p:cNvSpPr>
          <p:nvPr>
            <p:ph type="subTitle" idx="2"/>
          </p:nvPr>
        </p:nvSpPr>
        <p:spPr>
          <a:xfrm>
            <a:off x="2942910" y="1093356"/>
            <a:ext cx="6178594" cy="960433"/>
          </a:xfrm>
          <a:prstGeom prst="rect">
            <a:avLst/>
          </a:prstGeom>
        </p:spPr>
        <p:txBody>
          <a:bodyPr spcFirstLastPara="1" wrap="square" lIns="182875" tIns="91425" rIns="182875" bIns="91425" anchor="t" anchorCtr="0">
            <a:noAutofit/>
          </a:bodyPr>
          <a:lstStyle/>
          <a:p>
            <a:pPr marL="925830" lvl="5" indent="-342900">
              <a:buSzPct val="100000"/>
              <a:buFont typeface="Arial" panose="020B0604020202020204" pitchFamily="34" charset="0"/>
              <a:buChar char="•"/>
              <a:defRPr sz="1800" spc="0">
                <a:solidFill>
                  <a:srgbClr val="000000"/>
                </a:solidFill>
              </a:defRPr>
            </a:pPr>
            <a:r>
              <a:rPr lang="en-US" sz="2400" spc="25" dirty="0">
                <a:solidFill>
                  <a:schemeClr val="tx1"/>
                </a:solidFill>
              </a:rPr>
              <a:t>May seem obvious, but you’d be surprised</a:t>
            </a:r>
          </a:p>
          <a:p>
            <a:pPr marL="1040130" lvl="5" indent="-457200">
              <a:buSzPct val="100000"/>
              <a:buFont typeface="Arial" panose="020B0604020202020204" pitchFamily="34" charset="0"/>
              <a:buChar char="•"/>
              <a:defRPr sz="1800" spc="0">
                <a:solidFill>
                  <a:srgbClr val="000000"/>
                </a:solidFill>
              </a:defRPr>
            </a:pPr>
            <a:r>
              <a:rPr lang="en-US" sz="2400" spc="25" dirty="0">
                <a:solidFill>
                  <a:schemeClr val="tx1"/>
                </a:solidFill>
              </a:rPr>
              <a:t> Critical vs. non-critical events</a:t>
            </a:r>
          </a:p>
          <a:p>
            <a:pPr marL="1040130" lvl="5" indent="-457200">
              <a:buSzPct val="100000"/>
              <a:buFont typeface="Arial" panose="020B0604020202020204" pitchFamily="34" charset="0"/>
              <a:buChar char="•"/>
              <a:defRPr sz="1800" spc="0">
                <a:solidFill>
                  <a:srgbClr val="000000"/>
                </a:solidFill>
              </a:defRPr>
            </a:pPr>
            <a:r>
              <a:rPr lang="en-US" sz="2400" spc="25" dirty="0">
                <a:solidFill>
                  <a:schemeClr val="tx1"/>
                </a:solidFill>
              </a:rPr>
              <a:t> Certain providers with poor outcomes?</a:t>
            </a:r>
          </a:p>
        </p:txBody>
      </p:sp>
      <p:sp>
        <p:nvSpPr>
          <p:cNvPr id="2370" name="Google Shape;2370;p43"/>
          <p:cNvSpPr txBox="1">
            <a:spLocks noGrp="1"/>
          </p:cNvSpPr>
          <p:nvPr>
            <p:ph type="title" idx="15"/>
          </p:nvPr>
        </p:nvSpPr>
        <p:spPr>
          <a:xfrm>
            <a:off x="470502" y="766250"/>
            <a:ext cx="2806847" cy="13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7 Important Metrics</a:t>
            </a:r>
          </a:p>
        </p:txBody>
      </p:sp>
      <p:grpSp>
        <p:nvGrpSpPr>
          <p:cNvPr id="2371" name="Google Shape;2371;p43"/>
          <p:cNvGrpSpPr/>
          <p:nvPr/>
        </p:nvGrpSpPr>
        <p:grpSpPr>
          <a:xfrm>
            <a:off x="313676" y="4209919"/>
            <a:ext cx="454160" cy="559042"/>
            <a:chOff x="5425800" y="963225"/>
            <a:chExt cx="1146350" cy="1359350"/>
          </a:xfrm>
        </p:grpSpPr>
        <p:sp>
          <p:nvSpPr>
            <p:cNvPr id="2372" name="Google Shape;2372;p43"/>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3"/>
          <p:cNvGrpSpPr/>
          <p:nvPr/>
        </p:nvGrpSpPr>
        <p:grpSpPr>
          <a:xfrm>
            <a:off x="1121593" y="2959669"/>
            <a:ext cx="1466159" cy="1809284"/>
            <a:chOff x="5861125" y="4988225"/>
            <a:chExt cx="1477975" cy="1757000"/>
          </a:xfrm>
        </p:grpSpPr>
        <p:sp>
          <p:nvSpPr>
            <p:cNvPr id="2409" name="Google Shape;2409;p43"/>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61439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3382" name="Google Shape;3382;p55"/>
          <p:cNvSpPr txBox="1">
            <a:spLocks noGrp="1"/>
          </p:cNvSpPr>
          <p:nvPr>
            <p:ph type="title"/>
          </p:nvPr>
        </p:nvSpPr>
        <p:spPr>
          <a:xfrm flipH="1">
            <a:off x="1940487" y="375980"/>
            <a:ext cx="6834146" cy="85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New Areas for Improvement?</a:t>
            </a:r>
            <a:endParaRPr sz="3600" dirty="0"/>
          </a:p>
        </p:txBody>
      </p:sp>
      <p:sp>
        <p:nvSpPr>
          <p:cNvPr id="3384" name="Google Shape;3384;p55"/>
          <p:cNvSpPr txBox="1">
            <a:spLocks noGrp="1"/>
          </p:cNvSpPr>
          <p:nvPr>
            <p:ph type="subTitle" idx="1"/>
          </p:nvPr>
        </p:nvSpPr>
        <p:spPr>
          <a:xfrm flipH="1">
            <a:off x="789989" y="1629298"/>
            <a:ext cx="8079691" cy="2151189"/>
          </a:xfrm>
          <a:prstGeom prst="rect">
            <a:avLst/>
          </a:prstGeom>
        </p:spPr>
        <p:txBody>
          <a:bodyPr spcFirstLastPara="1" wrap="square" lIns="91425" tIns="91425" rIns="91425" bIns="91425" anchor="ctr" anchorCtr="0">
            <a:noAutofit/>
          </a:bodyPr>
          <a:lstStyle/>
          <a:p>
            <a:pPr marL="482600" lvl="0" indent="-342900" algn="l">
              <a:buFont typeface="Arial" panose="020B0604020202020204" pitchFamily="34" charset="0"/>
              <a:buChar char="•"/>
              <a:defRPr sz="1800" spc="0">
                <a:solidFill>
                  <a:srgbClr val="000000"/>
                </a:solidFill>
              </a:defRPr>
            </a:pPr>
            <a:r>
              <a:rPr lang="en-US" sz="2400" spc="25" dirty="0">
                <a:solidFill>
                  <a:schemeClr val="tx1"/>
                </a:solidFill>
              </a:rPr>
              <a:t>Build support among physicians</a:t>
            </a:r>
          </a:p>
          <a:p>
            <a:pPr marL="754380" lvl="5" indent="-285750" algn="l">
              <a:buSzPct val="60000"/>
              <a:buFont typeface="Zapf Dingbats"/>
              <a:buChar char="✤"/>
              <a:defRPr sz="1800" spc="0">
                <a:solidFill>
                  <a:srgbClr val="000000"/>
                </a:solidFill>
              </a:defRPr>
            </a:pPr>
            <a:r>
              <a:rPr lang="en-US" sz="2400" spc="25" dirty="0">
                <a:solidFill>
                  <a:schemeClr val="tx1"/>
                </a:solidFill>
              </a:rPr>
              <a:t>Analyze costs by physician and procedure</a:t>
            </a:r>
          </a:p>
          <a:p>
            <a:pPr marL="754380" lvl="5" indent="-285750" algn="l">
              <a:buSzPct val="60000"/>
              <a:buFont typeface="Zapf Dingbats"/>
              <a:buChar char="✤"/>
              <a:defRPr sz="1800" spc="0">
                <a:solidFill>
                  <a:srgbClr val="000000"/>
                </a:solidFill>
              </a:defRPr>
            </a:pPr>
            <a:r>
              <a:rPr lang="en-US" sz="2400" spc="25" dirty="0">
                <a:solidFill>
                  <a:schemeClr val="tx1"/>
                </a:solidFill>
              </a:rPr>
              <a:t>Use national benchmarks for devices, implants, other costs</a:t>
            </a:r>
          </a:p>
          <a:p>
            <a:pPr marL="754380" lvl="5" indent="-285750" algn="l">
              <a:buSzPct val="60000"/>
              <a:buFont typeface="Zapf Dingbats"/>
              <a:buChar char="✤"/>
              <a:defRPr sz="1800" spc="0">
                <a:solidFill>
                  <a:srgbClr val="000000"/>
                </a:solidFill>
              </a:defRPr>
            </a:pPr>
            <a:r>
              <a:rPr lang="en-US" sz="2400" spc="25" dirty="0">
                <a:solidFill>
                  <a:schemeClr val="tx1"/>
                </a:solidFill>
              </a:rPr>
              <a:t>Share with them…peer pressure can go a long way in building acceptance</a:t>
            </a:r>
          </a:p>
          <a:p>
            <a:pPr marL="411479" lvl="4" indent="-342900" algn="l">
              <a:buFont typeface="Arial"/>
              <a:buChar char="•"/>
              <a:defRPr sz="1800" spc="0">
                <a:solidFill>
                  <a:srgbClr val="000000"/>
                </a:solidFill>
              </a:defRPr>
            </a:pPr>
            <a:r>
              <a:rPr lang="en-US" sz="2400" spc="25" dirty="0">
                <a:solidFill>
                  <a:schemeClr val="tx1"/>
                </a:solidFill>
              </a:rPr>
              <a:t>Establish cost ceilings with reps</a:t>
            </a:r>
          </a:p>
        </p:txBody>
      </p:sp>
      <p:grpSp>
        <p:nvGrpSpPr>
          <p:cNvPr id="3385" name="Google Shape;3385;p55"/>
          <p:cNvGrpSpPr/>
          <p:nvPr/>
        </p:nvGrpSpPr>
        <p:grpSpPr>
          <a:xfrm>
            <a:off x="278376" y="-165638"/>
            <a:ext cx="1517387" cy="1563360"/>
            <a:chOff x="8206425" y="2431800"/>
            <a:chExt cx="1788950" cy="1843150"/>
          </a:xfrm>
        </p:grpSpPr>
        <p:sp>
          <p:nvSpPr>
            <p:cNvPr id="3386" name="Google Shape;3386;p55"/>
            <p:cNvSpPr/>
            <p:nvPr/>
          </p:nvSpPr>
          <p:spPr>
            <a:xfrm>
              <a:off x="8645825" y="2431800"/>
              <a:ext cx="944975" cy="348100"/>
            </a:xfrm>
            <a:custGeom>
              <a:avLst/>
              <a:gdLst/>
              <a:ahLst/>
              <a:cxnLst/>
              <a:rect l="l" t="t" r="r" b="b"/>
              <a:pathLst>
                <a:path w="37799" h="13924" extrusionOk="0">
                  <a:moveTo>
                    <a:pt x="37799" y="5684"/>
                  </a:moveTo>
                  <a:lnTo>
                    <a:pt x="35516" y="13924"/>
                  </a:lnTo>
                  <a:cubicBezTo>
                    <a:pt x="35516" y="13924"/>
                    <a:pt x="35493" y="13901"/>
                    <a:pt x="35402" y="13878"/>
                  </a:cubicBezTo>
                  <a:cubicBezTo>
                    <a:pt x="34580" y="13559"/>
                    <a:pt x="33667" y="13307"/>
                    <a:pt x="32686" y="13079"/>
                  </a:cubicBezTo>
                  <a:cubicBezTo>
                    <a:pt x="32663" y="13079"/>
                    <a:pt x="32663" y="13079"/>
                    <a:pt x="32640" y="13034"/>
                  </a:cubicBezTo>
                  <a:cubicBezTo>
                    <a:pt x="29376" y="12303"/>
                    <a:pt x="25336" y="12052"/>
                    <a:pt x="21273" y="12075"/>
                  </a:cubicBezTo>
                  <a:cubicBezTo>
                    <a:pt x="19516" y="12075"/>
                    <a:pt x="17735" y="12121"/>
                    <a:pt x="16023" y="12212"/>
                  </a:cubicBezTo>
                  <a:cubicBezTo>
                    <a:pt x="8468" y="12577"/>
                    <a:pt x="1940" y="13559"/>
                    <a:pt x="1598" y="13604"/>
                  </a:cubicBezTo>
                  <a:lnTo>
                    <a:pt x="1598" y="13604"/>
                  </a:lnTo>
                  <a:lnTo>
                    <a:pt x="0" y="6232"/>
                  </a:lnTo>
                  <a:cubicBezTo>
                    <a:pt x="20703" y="0"/>
                    <a:pt x="37799" y="5684"/>
                    <a:pt x="37799" y="5684"/>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5"/>
            <p:cNvSpPr/>
            <p:nvPr/>
          </p:nvSpPr>
          <p:spPr>
            <a:xfrm>
              <a:off x="8685200" y="2710275"/>
              <a:ext cx="848550" cy="85600"/>
            </a:xfrm>
            <a:custGeom>
              <a:avLst/>
              <a:gdLst/>
              <a:ahLst/>
              <a:cxnLst/>
              <a:rect l="l" t="t" r="r" b="b"/>
              <a:pathLst>
                <a:path w="33942" h="3424" extrusionOk="0">
                  <a:moveTo>
                    <a:pt x="33941" y="2808"/>
                  </a:moveTo>
                  <a:cubicBezTo>
                    <a:pt x="30152" y="3241"/>
                    <a:pt x="25747" y="3424"/>
                    <a:pt x="21387" y="3424"/>
                  </a:cubicBezTo>
                  <a:lnTo>
                    <a:pt x="21136" y="3424"/>
                  </a:lnTo>
                  <a:lnTo>
                    <a:pt x="19630" y="3424"/>
                  </a:lnTo>
                  <a:lnTo>
                    <a:pt x="19584" y="3424"/>
                  </a:lnTo>
                  <a:cubicBezTo>
                    <a:pt x="17986" y="3424"/>
                    <a:pt x="16434" y="3378"/>
                    <a:pt x="14882" y="3333"/>
                  </a:cubicBezTo>
                  <a:lnTo>
                    <a:pt x="14791" y="3333"/>
                  </a:lnTo>
                  <a:cubicBezTo>
                    <a:pt x="14426" y="3333"/>
                    <a:pt x="14060" y="3310"/>
                    <a:pt x="13695" y="3310"/>
                  </a:cubicBezTo>
                  <a:lnTo>
                    <a:pt x="13398" y="3310"/>
                  </a:lnTo>
                  <a:cubicBezTo>
                    <a:pt x="13170" y="3310"/>
                    <a:pt x="12942" y="3264"/>
                    <a:pt x="12714" y="3264"/>
                  </a:cubicBezTo>
                  <a:cubicBezTo>
                    <a:pt x="5524" y="3013"/>
                    <a:pt x="0" y="2534"/>
                    <a:pt x="0" y="2534"/>
                  </a:cubicBezTo>
                  <a:lnTo>
                    <a:pt x="0" y="2534"/>
                  </a:lnTo>
                  <a:cubicBezTo>
                    <a:pt x="9427" y="0"/>
                    <a:pt x="17690" y="0"/>
                    <a:pt x="23693" y="685"/>
                  </a:cubicBezTo>
                  <a:cubicBezTo>
                    <a:pt x="26318" y="959"/>
                    <a:pt x="28532" y="1392"/>
                    <a:pt x="30198" y="1780"/>
                  </a:cubicBezTo>
                  <a:cubicBezTo>
                    <a:pt x="30495" y="1849"/>
                    <a:pt x="30769" y="1940"/>
                    <a:pt x="31042" y="1986"/>
                  </a:cubicBezTo>
                  <a:cubicBezTo>
                    <a:pt x="31065" y="1986"/>
                    <a:pt x="31065" y="1986"/>
                    <a:pt x="31088" y="2009"/>
                  </a:cubicBezTo>
                  <a:cubicBezTo>
                    <a:pt x="32549" y="2397"/>
                    <a:pt x="33485" y="2693"/>
                    <a:pt x="33804" y="2808"/>
                  </a:cubicBezTo>
                  <a:cubicBezTo>
                    <a:pt x="33918" y="2785"/>
                    <a:pt x="33941" y="2808"/>
                    <a:pt x="33941" y="2808"/>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5"/>
            <p:cNvSpPr/>
            <p:nvPr/>
          </p:nvSpPr>
          <p:spPr>
            <a:xfrm>
              <a:off x="9004750" y="2723400"/>
              <a:ext cx="223700" cy="73625"/>
            </a:xfrm>
            <a:custGeom>
              <a:avLst/>
              <a:gdLst/>
              <a:ahLst/>
              <a:cxnLst/>
              <a:rect l="l" t="t" r="r" b="b"/>
              <a:pathLst>
                <a:path w="8948" h="2945" extrusionOk="0">
                  <a:moveTo>
                    <a:pt x="8948" y="1119"/>
                  </a:moveTo>
                  <a:lnTo>
                    <a:pt x="8605" y="2899"/>
                  </a:lnTo>
                  <a:lnTo>
                    <a:pt x="8605" y="2945"/>
                  </a:lnTo>
                  <a:lnTo>
                    <a:pt x="8605" y="2945"/>
                  </a:lnTo>
                  <a:cubicBezTo>
                    <a:pt x="8582" y="2945"/>
                    <a:pt x="8514" y="2922"/>
                    <a:pt x="8377" y="2899"/>
                  </a:cubicBezTo>
                  <a:cubicBezTo>
                    <a:pt x="7555" y="2693"/>
                    <a:pt x="4634" y="2146"/>
                    <a:pt x="959" y="2785"/>
                  </a:cubicBezTo>
                  <a:cubicBezTo>
                    <a:pt x="639" y="2830"/>
                    <a:pt x="343" y="2899"/>
                    <a:pt x="0" y="2945"/>
                  </a:cubicBezTo>
                  <a:lnTo>
                    <a:pt x="0" y="2716"/>
                  </a:lnTo>
                  <a:lnTo>
                    <a:pt x="0" y="1119"/>
                  </a:lnTo>
                  <a:cubicBezTo>
                    <a:pt x="0" y="1119"/>
                    <a:pt x="639" y="822"/>
                    <a:pt x="1712" y="571"/>
                  </a:cubicBezTo>
                  <a:cubicBezTo>
                    <a:pt x="3013" y="251"/>
                    <a:pt x="4930" y="0"/>
                    <a:pt x="6962" y="434"/>
                  </a:cubicBezTo>
                  <a:cubicBezTo>
                    <a:pt x="7578" y="571"/>
                    <a:pt x="8263" y="776"/>
                    <a:pt x="8948" y="1119"/>
                  </a:cubicBezTo>
                  <a:close/>
                </a:path>
              </a:pathLst>
            </a:custGeom>
            <a:solidFill>
              <a:srgbClr val="BAC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5"/>
            <p:cNvSpPr/>
            <p:nvPr/>
          </p:nvSpPr>
          <p:spPr>
            <a:xfrm>
              <a:off x="9005325" y="2762200"/>
              <a:ext cx="214575" cy="46250"/>
            </a:xfrm>
            <a:custGeom>
              <a:avLst/>
              <a:gdLst/>
              <a:ahLst/>
              <a:cxnLst/>
              <a:rect l="l" t="t" r="r" b="b"/>
              <a:pathLst>
                <a:path w="8583" h="1850" extrusionOk="0">
                  <a:moveTo>
                    <a:pt x="8582" y="1370"/>
                  </a:moveTo>
                  <a:cubicBezTo>
                    <a:pt x="8240" y="1461"/>
                    <a:pt x="7875" y="1529"/>
                    <a:pt x="7532" y="1598"/>
                  </a:cubicBezTo>
                  <a:cubicBezTo>
                    <a:pt x="6962" y="1689"/>
                    <a:pt x="6391" y="1758"/>
                    <a:pt x="5820" y="1803"/>
                  </a:cubicBezTo>
                  <a:cubicBezTo>
                    <a:pt x="4816" y="1849"/>
                    <a:pt x="3835" y="1849"/>
                    <a:pt x="3013" y="1803"/>
                  </a:cubicBezTo>
                  <a:cubicBezTo>
                    <a:pt x="2260" y="1735"/>
                    <a:pt x="1598" y="1644"/>
                    <a:pt x="1073" y="1552"/>
                  </a:cubicBezTo>
                  <a:cubicBezTo>
                    <a:pt x="388" y="1438"/>
                    <a:pt x="0" y="1370"/>
                    <a:pt x="0" y="1370"/>
                  </a:cubicBezTo>
                  <a:cubicBezTo>
                    <a:pt x="228" y="1301"/>
                    <a:pt x="457" y="1233"/>
                    <a:pt x="685" y="1164"/>
                  </a:cubicBezTo>
                  <a:cubicBezTo>
                    <a:pt x="5067" y="0"/>
                    <a:pt x="7875" y="1050"/>
                    <a:pt x="8491" y="1301"/>
                  </a:cubicBezTo>
                  <a:cubicBezTo>
                    <a:pt x="8537" y="1347"/>
                    <a:pt x="8559" y="1370"/>
                    <a:pt x="8582" y="1370"/>
                  </a:cubicBezTo>
                  <a:close/>
                </a:path>
              </a:pathLst>
            </a:custGeom>
            <a:solidFill>
              <a:srgbClr val="737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5"/>
            <p:cNvSpPr/>
            <p:nvPr/>
          </p:nvSpPr>
          <p:spPr>
            <a:xfrm>
              <a:off x="9031000" y="2785025"/>
              <a:ext cx="162075" cy="533550"/>
            </a:xfrm>
            <a:custGeom>
              <a:avLst/>
              <a:gdLst/>
              <a:ahLst/>
              <a:cxnLst/>
              <a:rect l="l" t="t" r="r" b="b"/>
              <a:pathLst>
                <a:path w="6483" h="21342" extrusionOk="0">
                  <a:moveTo>
                    <a:pt x="6483" y="616"/>
                  </a:moveTo>
                  <a:lnTo>
                    <a:pt x="6483" y="685"/>
                  </a:lnTo>
                  <a:lnTo>
                    <a:pt x="6414" y="1598"/>
                  </a:lnTo>
                  <a:lnTo>
                    <a:pt x="6300" y="3470"/>
                  </a:lnTo>
                  <a:lnTo>
                    <a:pt x="5227" y="21342"/>
                  </a:lnTo>
                  <a:lnTo>
                    <a:pt x="1347" y="21342"/>
                  </a:lnTo>
                  <a:lnTo>
                    <a:pt x="206" y="3561"/>
                  </a:lnTo>
                  <a:lnTo>
                    <a:pt x="91" y="1826"/>
                  </a:lnTo>
                  <a:lnTo>
                    <a:pt x="0" y="639"/>
                  </a:lnTo>
                  <a:lnTo>
                    <a:pt x="0" y="639"/>
                  </a:lnTo>
                  <a:cubicBezTo>
                    <a:pt x="46" y="616"/>
                    <a:pt x="91" y="616"/>
                    <a:pt x="137" y="594"/>
                  </a:cubicBezTo>
                  <a:cubicBezTo>
                    <a:pt x="320" y="548"/>
                    <a:pt x="616" y="434"/>
                    <a:pt x="1050" y="320"/>
                  </a:cubicBezTo>
                  <a:cubicBezTo>
                    <a:pt x="1712" y="137"/>
                    <a:pt x="2648" y="0"/>
                    <a:pt x="3766" y="46"/>
                  </a:cubicBezTo>
                  <a:lnTo>
                    <a:pt x="3812" y="46"/>
                  </a:lnTo>
                  <a:cubicBezTo>
                    <a:pt x="4451" y="69"/>
                    <a:pt x="5113" y="206"/>
                    <a:pt x="5798" y="388"/>
                  </a:cubicBezTo>
                  <a:lnTo>
                    <a:pt x="6049" y="480"/>
                  </a:lnTo>
                  <a:cubicBezTo>
                    <a:pt x="6140" y="502"/>
                    <a:pt x="6186" y="525"/>
                    <a:pt x="6277" y="525"/>
                  </a:cubicBezTo>
                  <a:cubicBezTo>
                    <a:pt x="6414" y="594"/>
                    <a:pt x="6483" y="616"/>
                    <a:pt x="6483" y="6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5"/>
            <p:cNvSpPr/>
            <p:nvPr/>
          </p:nvSpPr>
          <p:spPr>
            <a:xfrm>
              <a:off x="9031000" y="2785025"/>
              <a:ext cx="162075" cy="46250"/>
            </a:xfrm>
            <a:custGeom>
              <a:avLst/>
              <a:gdLst/>
              <a:ahLst/>
              <a:cxnLst/>
              <a:rect l="l" t="t" r="r" b="b"/>
              <a:pathLst>
                <a:path w="6483" h="1850" extrusionOk="0">
                  <a:moveTo>
                    <a:pt x="6483" y="616"/>
                  </a:moveTo>
                  <a:lnTo>
                    <a:pt x="6483" y="685"/>
                  </a:lnTo>
                  <a:lnTo>
                    <a:pt x="6414" y="1598"/>
                  </a:lnTo>
                  <a:lnTo>
                    <a:pt x="6414" y="1598"/>
                  </a:lnTo>
                  <a:cubicBezTo>
                    <a:pt x="5843" y="1256"/>
                    <a:pt x="5273" y="1027"/>
                    <a:pt x="4771" y="890"/>
                  </a:cubicBezTo>
                  <a:cubicBezTo>
                    <a:pt x="3675" y="594"/>
                    <a:pt x="2716" y="639"/>
                    <a:pt x="1963" y="890"/>
                  </a:cubicBezTo>
                  <a:cubicBezTo>
                    <a:pt x="913" y="1164"/>
                    <a:pt x="228" y="1712"/>
                    <a:pt x="91" y="1826"/>
                  </a:cubicBezTo>
                  <a:lnTo>
                    <a:pt x="46" y="1849"/>
                  </a:lnTo>
                  <a:lnTo>
                    <a:pt x="0" y="662"/>
                  </a:lnTo>
                  <a:lnTo>
                    <a:pt x="0" y="662"/>
                  </a:lnTo>
                  <a:cubicBezTo>
                    <a:pt x="46" y="616"/>
                    <a:pt x="91" y="616"/>
                    <a:pt x="137" y="594"/>
                  </a:cubicBezTo>
                  <a:cubicBezTo>
                    <a:pt x="434" y="480"/>
                    <a:pt x="708" y="388"/>
                    <a:pt x="1004" y="320"/>
                  </a:cubicBezTo>
                  <a:cubicBezTo>
                    <a:pt x="1963" y="46"/>
                    <a:pt x="2945" y="0"/>
                    <a:pt x="3766" y="46"/>
                  </a:cubicBezTo>
                  <a:lnTo>
                    <a:pt x="3812" y="46"/>
                  </a:lnTo>
                  <a:cubicBezTo>
                    <a:pt x="4611" y="114"/>
                    <a:pt x="5296" y="251"/>
                    <a:pt x="5752" y="388"/>
                  </a:cubicBezTo>
                  <a:cubicBezTo>
                    <a:pt x="5958" y="457"/>
                    <a:pt x="6140" y="502"/>
                    <a:pt x="6254" y="548"/>
                  </a:cubicBezTo>
                  <a:cubicBezTo>
                    <a:pt x="6414" y="594"/>
                    <a:pt x="6483" y="616"/>
                    <a:pt x="6483" y="616"/>
                  </a:cubicBezTo>
                  <a:close/>
                </a:path>
              </a:pathLst>
            </a:custGeom>
            <a:solidFill>
              <a:srgbClr val="8A8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5"/>
            <p:cNvSpPr/>
            <p:nvPr/>
          </p:nvSpPr>
          <p:spPr>
            <a:xfrm>
              <a:off x="9064650" y="3302000"/>
              <a:ext cx="97050" cy="30850"/>
            </a:xfrm>
            <a:custGeom>
              <a:avLst/>
              <a:gdLst/>
              <a:ahLst/>
              <a:cxnLst/>
              <a:rect l="l" t="t" r="r" b="b"/>
              <a:pathLst>
                <a:path w="3882" h="1234" extrusionOk="0">
                  <a:moveTo>
                    <a:pt x="1" y="708"/>
                  </a:moveTo>
                  <a:cubicBezTo>
                    <a:pt x="1" y="708"/>
                    <a:pt x="1941" y="1"/>
                    <a:pt x="3881" y="708"/>
                  </a:cubicBezTo>
                  <a:cubicBezTo>
                    <a:pt x="3881" y="708"/>
                    <a:pt x="2352" y="1233"/>
                    <a:pt x="1" y="7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5"/>
            <p:cNvSpPr/>
            <p:nvPr/>
          </p:nvSpPr>
          <p:spPr>
            <a:xfrm>
              <a:off x="8990475" y="2899150"/>
              <a:ext cx="74200" cy="150675"/>
            </a:xfrm>
            <a:custGeom>
              <a:avLst/>
              <a:gdLst/>
              <a:ahLst/>
              <a:cxnLst/>
              <a:rect l="l" t="t" r="r" b="b"/>
              <a:pathLst>
                <a:path w="2968" h="6027" extrusionOk="0">
                  <a:moveTo>
                    <a:pt x="1667" y="0"/>
                  </a:moveTo>
                  <a:cubicBezTo>
                    <a:pt x="1667" y="0"/>
                    <a:pt x="1" y="1370"/>
                    <a:pt x="708" y="6026"/>
                  </a:cubicBezTo>
                  <a:cubicBezTo>
                    <a:pt x="708" y="6026"/>
                    <a:pt x="2968" y="2968"/>
                    <a:pt x="1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5"/>
            <p:cNvSpPr/>
            <p:nvPr/>
          </p:nvSpPr>
          <p:spPr>
            <a:xfrm>
              <a:off x="8252650" y="2948225"/>
              <a:ext cx="119850" cy="128400"/>
            </a:xfrm>
            <a:custGeom>
              <a:avLst/>
              <a:gdLst/>
              <a:ahLst/>
              <a:cxnLst/>
              <a:rect l="l" t="t" r="r" b="b"/>
              <a:pathLst>
                <a:path w="4794" h="5136" extrusionOk="0">
                  <a:moveTo>
                    <a:pt x="0" y="662"/>
                  </a:moveTo>
                  <a:lnTo>
                    <a:pt x="1370" y="0"/>
                  </a:lnTo>
                  <a:cubicBezTo>
                    <a:pt x="1370" y="0"/>
                    <a:pt x="4474" y="1096"/>
                    <a:pt x="4794" y="4542"/>
                  </a:cubicBezTo>
                  <a:lnTo>
                    <a:pt x="4223" y="5136"/>
                  </a:lnTo>
                  <a:cubicBezTo>
                    <a:pt x="4223" y="5113"/>
                    <a:pt x="4109" y="1940"/>
                    <a:pt x="0" y="6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5"/>
            <p:cNvSpPr/>
            <p:nvPr/>
          </p:nvSpPr>
          <p:spPr>
            <a:xfrm>
              <a:off x="8247525" y="2964775"/>
              <a:ext cx="110725" cy="111300"/>
            </a:xfrm>
            <a:custGeom>
              <a:avLst/>
              <a:gdLst/>
              <a:ahLst/>
              <a:cxnLst/>
              <a:rect l="l" t="t" r="r" b="b"/>
              <a:pathLst>
                <a:path w="4429" h="4452" extrusionOk="0">
                  <a:moveTo>
                    <a:pt x="205" y="0"/>
                  </a:moveTo>
                  <a:cubicBezTo>
                    <a:pt x="205" y="0"/>
                    <a:pt x="0" y="2830"/>
                    <a:pt x="4428" y="4451"/>
                  </a:cubicBezTo>
                  <a:cubicBezTo>
                    <a:pt x="4428" y="4451"/>
                    <a:pt x="4200" y="662"/>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5"/>
            <p:cNvSpPr/>
            <p:nvPr/>
          </p:nvSpPr>
          <p:spPr>
            <a:xfrm>
              <a:off x="8212125" y="3084600"/>
              <a:ext cx="155250" cy="78200"/>
            </a:xfrm>
            <a:custGeom>
              <a:avLst/>
              <a:gdLst/>
              <a:ahLst/>
              <a:cxnLst/>
              <a:rect l="l" t="t" r="r" b="b"/>
              <a:pathLst>
                <a:path w="6210" h="3128" extrusionOk="0">
                  <a:moveTo>
                    <a:pt x="183" y="3127"/>
                  </a:moveTo>
                  <a:lnTo>
                    <a:pt x="1" y="1644"/>
                  </a:lnTo>
                  <a:cubicBezTo>
                    <a:pt x="1" y="1644"/>
                    <a:pt x="2854" y="0"/>
                    <a:pt x="6072" y="1644"/>
                  </a:cubicBezTo>
                  <a:lnTo>
                    <a:pt x="6209" y="3127"/>
                  </a:lnTo>
                  <a:cubicBezTo>
                    <a:pt x="6209" y="3127"/>
                    <a:pt x="3470" y="2283"/>
                    <a:pt x="183" y="31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5"/>
            <p:cNvSpPr/>
            <p:nvPr/>
          </p:nvSpPr>
          <p:spPr>
            <a:xfrm>
              <a:off x="8216700" y="3129100"/>
              <a:ext cx="151800" cy="55375"/>
            </a:xfrm>
            <a:custGeom>
              <a:avLst/>
              <a:gdLst/>
              <a:ahLst/>
              <a:cxnLst/>
              <a:rect l="l" t="t" r="r" b="b"/>
              <a:pathLst>
                <a:path w="6072" h="2215" extrusionOk="0">
                  <a:moveTo>
                    <a:pt x="0" y="1347"/>
                  </a:moveTo>
                  <a:cubicBezTo>
                    <a:pt x="0" y="1347"/>
                    <a:pt x="3219" y="2215"/>
                    <a:pt x="6072" y="1347"/>
                  </a:cubicBezTo>
                  <a:cubicBezTo>
                    <a:pt x="6026" y="1347"/>
                    <a:pt x="3607" y="1"/>
                    <a:pt x="0" y="13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5"/>
            <p:cNvSpPr/>
            <p:nvPr/>
          </p:nvSpPr>
          <p:spPr>
            <a:xfrm>
              <a:off x="8236100" y="3139950"/>
              <a:ext cx="164925" cy="706475"/>
            </a:xfrm>
            <a:custGeom>
              <a:avLst/>
              <a:gdLst/>
              <a:ahLst/>
              <a:cxnLst/>
              <a:rect l="l" t="t" r="r" b="b"/>
              <a:pathLst>
                <a:path w="6597" h="28259" extrusionOk="0">
                  <a:moveTo>
                    <a:pt x="3196" y="28258"/>
                  </a:moveTo>
                  <a:lnTo>
                    <a:pt x="0" y="1050"/>
                  </a:lnTo>
                  <a:cubicBezTo>
                    <a:pt x="0" y="1050"/>
                    <a:pt x="1667" y="0"/>
                    <a:pt x="4543" y="1028"/>
                  </a:cubicBezTo>
                  <a:lnTo>
                    <a:pt x="6597" y="28144"/>
                  </a:lnTo>
                  <a:cubicBezTo>
                    <a:pt x="6597" y="28167"/>
                    <a:pt x="4976" y="27893"/>
                    <a:pt x="3196" y="282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5"/>
            <p:cNvSpPr/>
            <p:nvPr/>
          </p:nvSpPr>
          <p:spPr>
            <a:xfrm>
              <a:off x="8236100" y="3122250"/>
              <a:ext cx="114725" cy="69075"/>
            </a:xfrm>
            <a:custGeom>
              <a:avLst/>
              <a:gdLst/>
              <a:ahLst/>
              <a:cxnLst/>
              <a:rect l="l" t="t" r="r" b="b"/>
              <a:pathLst>
                <a:path w="4589" h="2763" extrusionOk="0">
                  <a:moveTo>
                    <a:pt x="160" y="2763"/>
                  </a:moveTo>
                  <a:cubicBezTo>
                    <a:pt x="160" y="2763"/>
                    <a:pt x="1370" y="1"/>
                    <a:pt x="4588" y="2580"/>
                  </a:cubicBezTo>
                  <a:lnTo>
                    <a:pt x="4543" y="1781"/>
                  </a:lnTo>
                  <a:cubicBezTo>
                    <a:pt x="4543" y="1781"/>
                    <a:pt x="2078" y="686"/>
                    <a:pt x="0" y="1804"/>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5"/>
            <p:cNvSpPr/>
            <p:nvPr/>
          </p:nvSpPr>
          <p:spPr>
            <a:xfrm>
              <a:off x="8206425" y="2979600"/>
              <a:ext cx="144975" cy="138700"/>
            </a:xfrm>
            <a:custGeom>
              <a:avLst/>
              <a:gdLst/>
              <a:ahLst/>
              <a:cxnLst/>
              <a:rect l="l" t="t" r="r" b="b"/>
              <a:pathLst>
                <a:path w="5799" h="5548" extrusionOk="0">
                  <a:moveTo>
                    <a:pt x="936" y="5547"/>
                  </a:moveTo>
                  <a:cubicBezTo>
                    <a:pt x="936" y="5547"/>
                    <a:pt x="1" y="777"/>
                    <a:pt x="2557" y="1"/>
                  </a:cubicBezTo>
                  <a:cubicBezTo>
                    <a:pt x="2557" y="1"/>
                    <a:pt x="5045" y="366"/>
                    <a:pt x="5798" y="3333"/>
                  </a:cubicBezTo>
                  <a:cubicBezTo>
                    <a:pt x="5798" y="3333"/>
                    <a:pt x="5045" y="3493"/>
                    <a:pt x="5501" y="5547"/>
                  </a:cubicBezTo>
                  <a:cubicBezTo>
                    <a:pt x="5501" y="5547"/>
                    <a:pt x="3082" y="4703"/>
                    <a:pt x="936" y="55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5"/>
            <p:cNvSpPr/>
            <p:nvPr/>
          </p:nvSpPr>
          <p:spPr>
            <a:xfrm>
              <a:off x="8246375" y="2979600"/>
              <a:ext cx="103875" cy="91325"/>
            </a:xfrm>
            <a:custGeom>
              <a:avLst/>
              <a:gdLst/>
              <a:ahLst/>
              <a:cxnLst/>
              <a:rect l="l" t="t" r="r" b="b"/>
              <a:pathLst>
                <a:path w="4155" h="3653" extrusionOk="0">
                  <a:moveTo>
                    <a:pt x="0" y="663"/>
                  </a:moveTo>
                  <a:cubicBezTo>
                    <a:pt x="0" y="663"/>
                    <a:pt x="3675" y="275"/>
                    <a:pt x="3881" y="3653"/>
                  </a:cubicBezTo>
                  <a:lnTo>
                    <a:pt x="4155" y="3379"/>
                  </a:lnTo>
                  <a:cubicBezTo>
                    <a:pt x="4155" y="3379"/>
                    <a:pt x="3881" y="571"/>
                    <a:pt x="936" y="23"/>
                  </a:cubicBezTo>
                  <a:cubicBezTo>
                    <a:pt x="959" y="23"/>
                    <a:pt x="525" y="1"/>
                    <a:pt x="0" y="66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5"/>
            <p:cNvSpPr/>
            <p:nvPr/>
          </p:nvSpPr>
          <p:spPr>
            <a:xfrm>
              <a:off x="8306850" y="2927675"/>
              <a:ext cx="736725" cy="111875"/>
            </a:xfrm>
            <a:custGeom>
              <a:avLst/>
              <a:gdLst/>
              <a:ahLst/>
              <a:cxnLst/>
              <a:rect l="l" t="t" r="r" b="b"/>
              <a:pathLst>
                <a:path w="29469" h="4475" extrusionOk="0">
                  <a:moveTo>
                    <a:pt x="2489" y="4474"/>
                  </a:moveTo>
                  <a:lnTo>
                    <a:pt x="28167" y="4474"/>
                  </a:lnTo>
                  <a:cubicBezTo>
                    <a:pt x="28167" y="4474"/>
                    <a:pt x="29468" y="2740"/>
                    <a:pt x="28966" y="1"/>
                  </a:cubicBezTo>
                  <a:lnTo>
                    <a:pt x="1" y="1233"/>
                  </a:lnTo>
                  <a:cubicBezTo>
                    <a:pt x="1" y="1210"/>
                    <a:pt x="1964" y="2192"/>
                    <a:pt x="2489" y="44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5"/>
            <p:cNvSpPr/>
            <p:nvPr/>
          </p:nvSpPr>
          <p:spPr>
            <a:xfrm>
              <a:off x="8999600" y="2927675"/>
              <a:ext cx="51950" cy="111875"/>
            </a:xfrm>
            <a:custGeom>
              <a:avLst/>
              <a:gdLst/>
              <a:ahLst/>
              <a:cxnLst/>
              <a:rect l="l" t="t" r="r" b="b"/>
              <a:pathLst>
                <a:path w="2078" h="4475" extrusionOk="0">
                  <a:moveTo>
                    <a:pt x="320" y="23"/>
                  </a:moveTo>
                  <a:cubicBezTo>
                    <a:pt x="320" y="23"/>
                    <a:pt x="2078" y="2032"/>
                    <a:pt x="1" y="4474"/>
                  </a:cubicBezTo>
                  <a:lnTo>
                    <a:pt x="457" y="4474"/>
                  </a:lnTo>
                  <a:cubicBezTo>
                    <a:pt x="457" y="4474"/>
                    <a:pt x="1850" y="3013"/>
                    <a:pt x="1256"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5"/>
            <p:cNvSpPr/>
            <p:nvPr/>
          </p:nvSpPr>
          <p:spPr>
            <a:xfrm>
              <a:off x="8212125" y="3729400"/>
              <a:ext cx="597475" cy="436575"/>
            </a:xfrm>
            <a:custGeom>
              <a:avLst/>
              <a:gdLst/>
              <a:ahLst/>
              <a:cxnLst/>
              <a:rect l="l" t="t" r="r" b="b"/>
              <a:pathLst>
                <a:path w="23899" h="17463" extrusionOk="0">
                  <a:moveTo>
                    <a:pt x="1" y="13582"/>
                  </a:moveTo>
                  <a:cubicBezTo>
                    <a:pt x="1" y="13582"/>
                    <a:pt x="1188" y="1"/>
                    <a:pt x="20064" y="800"/>
                  </a:cubicBezTo>
                  <a:lnTo>
                    <a:pt x="23899" y="3219"/>
                  </a:lnTo>
                  <a:cubicBezTo>
                    <a:pt x="23899" y="3219"/>
                    <a:pt x="13011" y="7237"/>
                    <a:pt x="2329" y="17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5"/>
            <p:cNvSpPr/>
            <p:nvPr/>
          </p:nvSpPr>
          <p:spPr>
            <a:xfrm>
              <a:off x="8270350" y="3810450"/>
              <a:ext cx="539250" cy="356100"/>
            </a:xfrm>
            <a:custGeom>
              <a:avLst/>
              <a:gdLst/>
              <a:ahLst/>
              <a:cxnLst/>
              <a:rect l="l" t="t" r="r" b="b"/>
              <a:pathLst>
                <a:path w="21570" h="14244" extrusionOk="0">
                  <a:moveTo>
                    <a:pt x="0" y="14243"/>
                  </a:moveTo>
                  <a:cubicBezTo>
                    <a:pt x="0" y="14243"/>
                    <a:pt x="12280" y="11527"/>
                    <a:pt x="21570" y="0"/>
                  </a:cubicBezTo>
                  <a:cubicBezTo>
                    <a:pt x="21570" y="0"/>
                    <a:pt x="8696" y="3812"/>
                    <a:pt x="0" y="14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5"/>
            <p:cNvSpPr/>
            <p:nvPr/>
          </p:nvSpPr>
          <p:spPr>
            <a:xfrm>
              <a:off x="8303425" y="3833275"/>
              <a:ext cx="471375" cy="313300"/>
            </a:xfrm>
            <a:custGeom>
              <a:avLst/>
              <a:gdLst/>
              <a:ahLst/>
              <a:cxnLst/>
              <a:rect l="l" t="t" r="r" b="b"/>
              <a:pathLst>
                <a:path w="18855" h="12532" extrusionOk="0">
                  <a:moveTo>
                    <a:pt x="18855" y="0"/>
                  </a:moveTo>
                  <a:cubicBezTo>
                    <a:pt x="10752" y="10089"/>
                    <a:pt x="1" y="12531"/>
                    <a:pt x="1" y="12531"/>
                  </a:cubicBezTo>
                  <a:cubicBezTo>
                    <a:pt x="138" y="12371"/>
                    <a:pt x="275" y="12212"/>
                    <a:pt x="435" y="12052"/>
                  </a:cubicBezTo>
                  <a:cubicBezTo>
                    <a:pt x="6780" y="4748"/>
                    <a:pt x="15385" y="1096"/>
                    <a:pt x="18056" y="274"/>
                  </a:cubicBezTo>
                  <a:cubicBezTo>
                    <a:pt x="18581" y="91"/>
                    <a:pt x="18855" y="0"/>
                    <a:pt x="18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5"/>
            <p:cNvSpPr/>
            <p:nvPr/>
          </p:nvSpPr>
          <p:spPr>
            <a:xfrm>
              <a:off x="8313125" y="3840125"/>
              <a:ext cx="441125" cy="294450"/>
            </a:xfrm>
            <a:custGeom>
              <a:avLst/>
              <a:gdLst/>
              <a:ahLst/>
              <a:cxnLst/>
              <a:rect l="l" t="t" r="r" b="b"/>
              <a:pathLst>
                <a:path w="17645" h="11778" extrusionOk="0">
                  <a:moveTo>
                    <a:pt x="17645" y="0"/>
                  </a:moveTo>
                  <a:cubicBezTo>
                    <a:pt x="10889" y="8057"/>
                    <a:pt x="2512" y="11139"/>
                    <a:pt x="1" y="11778"/>
                  </a:cubicBezTo>
                  <a:cubicBezTo>
                    <a:pt x="6369" y="4474"/>
                    <a:pt x="14951" y="822"/>
                    <a:pt x="17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5"/>
            <p:cNvSpPr/>
            <p:nvPr/>
          </p:nvSpPr>
          <p:spPr>
            <a:xfrm>
              <a:off x="8212125" y="3749375"/>
              <a:ext cx="501625" cy="319575"/>
            </a:xfrm>
            <a:custGeom>
              <a:avLst/>
              <a:gdLst/>
              <a:ahLst/>
              <a:cxnLst/>
              <a:rect l="l" t="t" r="r" b="b"/>
              <a:pathLst>
                <a:path w="20065" h="12783" extrusionOk="0">
                  <a:moveTo>
                    <a:pt x="1" y="12783"/>
                  </a:moveTo>
                  <a:cubicBezTo>
                    <a:pt x="1" y="12783"/>
                    <a:pt x="5137" y="2968"/>
                    <a:pt x="20064" y="1"/>
                  </a:cubicBezTo>
                  <a:cubicBezTo>
                    <a:pt x="20064" y="24"/>
                    <a:pt x="7008" y="2078"/>
                    <a:pt x="1" y="127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5"/>
            <p:cNvSpPr/>
            <p:nvPr/>
          </p:nvSpPr>
          <p:spPr>
            <a:xfrm>
              <a:off x="8450075" y="3926850"/>
              <a:ext cx="151250" cy="96450"/>
            </a:xfrm>
            <a:custGeom>
              <a:avLst/>
              <a:gdLst/>
              <a:ahLst/>
              <a:cxnLst/>
              <a:rect l="l" t="t" r="r" b="b"/>
              <a:pathLst>
                <a:path w="6050" h="3858" extrusionOk="0">
                  <a:moveTo>
                    <a:pt x="1" y="3858"/>
                  </a:moveTo>
                  <a:cubicBezTo>
                    <a:pt x="1" y="3858"/>
                    <a:pt x="1690" y="1028"/>
                    <a:pt x="6027" y="0"/>
                  </a:cubicBezTo>
                  <a:cubicBezTo>
                    <a:pt x="6050" y="0"/>
                    <a:pt x="3836" y="3036"/>
                    <a:pt x="1" y="38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5"/>
            <p:cNvSpPr/>
            <p:nvPr/>
          </p:nvSpPr>
          <p:spPr>
            <a:xfrm>
              <a:off x="8483175" y="3962800"/>
              <a:ext cx="125575" cy="79900"/>
            </a:xfrm>
            <a:custGeom>
              <a:avLst/>
              <a:gdLst/>
              <a:ahLst/>
              <a:cxnLst/>
              <a:rect l="l" t="t" r="r" b="b"/>
              <a:pathLst>
                <a:path w="5023" h="3196" extrusionOk="0">
                  <a:moveTo>
                    <a:pt x="1" y="3196"/>
                  </a:moveTo>
                  <a:cubicBezTo>
                    <a:pt x="1" y="3196"/>
                    <a:pt x="1621" y="1050"/>
                    <a:pt x="5022" y="0"/>
                  </a:cubicBezTo>
                  <a:cubicBezTo>
                    <a:pt x="5022" y="0"/>
                    <a:pt x="3311" y="2420"/>
                    <a:pt x="1" y="31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5"/>
            <p:cNvSpPr/>
            <p:nvPr/>
          </p:nvSpPr>
          <p:spPr>
            <a:xfrm>
              <a:off x="8596750" y="3871500"/>
              <a:ext cx="115850" cy="74200"/>
            </a:xfrm>
            <a:custGeom>
              <a:avLst/>
              <a:gdLst/>
              <a:ahLst/>
              <a:cxnLst/>
              <a:rect l="l" t="t" r="r" b="b"/>
              <a:pathLst>
                <a:path w="4634" h="2968" extrusionOk="0">
                  <a:moveTo>
                    <a:pt x="0" y="2968"/>
                  </a:moveTo>
                  <a:cubicBezTo>
                    <a:pt x="0" y="2968"/>
                    <a:pt x="1392" y="845"/>
                    <a:pt x="4634" y="0"/>
                  </a:cubicBezTo>
                  <a:cubicBezTo>
                    <a:pt x="4611" y="0"/>
                    <a:pt x="3150" y="2397"/>
                    <a:pt x="0" y="29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5"/>
            <p:cNvSpPr/>
            <p:nvPr/>
          </p:nvSpPr>
          <p:spPr>
            <a:xfrm>
              <a:off x="8358775" y="4031850"/>
              <a:ext cx="110175" cy="69625"/>
            </a:xfrm>
            <a:custGeom>
              <a:avLst/>
              <a:gdLst/>
              <a:ahLst/>
              <a:cxnLst/>
              <a:rect l="l" t="t" r="r" b="b"/>
              <a:pathLst>
                <a:path w="4407" h="2785" extrusionOk="0">
                  <a:moveTo>
                    <a:pt x="1" y="2785"/>
                  </a:moveTo>
                  <a:cubicBezTo>
                    <a:pt x="1" y="2785"/>
                    <a:pt x="1256" y="799"/>
                    <a:pt x="4406" y="0"/>
                  </a:cubicBezTo>
                  <a:cubicBezTo>
                    <a:pt x="4406" y="0"/>
                    <a:pt x="3082" y="2283"/>
                    <a:pt x="1" y="27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5"/>
            <p:cNvSpPr/>
            <p:nvPr/>
          </p:nvSpPr>
          <p:spPr>
            <a:xfrm>
              <a:off x="8297725" y="3770500"/>
              <a:ext cx="129000" cy="94175"/>
            </a:xfrm>
            <a:custGeom>
              <a:avLst/>
              <a:gdLst/>
              <a:ahLst/>
              <a:cxnLst/>
              <a:rect l="l" t="t" r="r" b="b"/>
              <a:pathLst>
                <a:path w="5160" h="3767" extrusionOk="0">
                  <a:moveTo>
                    <a:pt x="1073" y="3767"/>
                  </a:moveTo>
                  <a:lnTo>
                    <a:pt x="1" y="2717"/>
                  </a:lnTo>
                  <a:cubicBezTo>
                    <a:pt x="1" y="2717"/>
                    <a:pt x="1302" y="229"/>
                    <a:pt x="4018" y="0"/>
                  </a:cubicBezTo>
                  <a:lnTo>
                    <a:pt x="5136" y="1119"/>
                  </a:lnTo>
                  <a:cubicBezTo>
                    <a:pt x="5159" y="1142"/>
                    <a:pt x="2740" y="2055"/>
                    <a:pt x="1073" y="3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5"/>
            <p:cNvSpPr/>
            <p:nvPr/>
          </p:nvSpPr>
          <p:spPr>
            <a:xfrm>
              <a:off x="8542525" y="3798450"/>
              <a:ext cx="137550" cy="91900"/>
            </a:xfrm>
            <a:custGeom>
              <a:avLst/>
              <a:gdLst/>
              <a:ahLst/>
              <a:cxnLst/>
              <a:rect l="l" t="t" r="r" b="b"/>
              <a:pathLst>
                <a:path w="5502" h="3676" extrusionOk="0">
                  <a:moveTo>
                    <a:pt x="2740" y="3676"/>
                  </a:moveTo>
                  <a:lnTo>
                    <a:pt x="5502" y="2375"/>
                  </a:lnTo>
                  <a:cubicBezTo>
                    <a:pt x="5502" y="2375"/>
                    <a:pt x="2511" y="1"/>
                    <a:pt x="1233" y="777"/>
                  </a:cubicBezTo>
                  <a:cubicBezTo>
                    <a:pt x="1" y="1576"/>
                    <a:pt x="2740" y="3676"/>
                    <a:pt x="2740" y="367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5"/>
            <p:cNvSpPr/>
            <p:nvPr/>
          </p:nvSpPr>
          <p:spPr>
            <a:xfrm>
              <a:off x="8498025" y="3761925"/>
              <a:ext cx="71350" cy="41125"/>
            </a:xfrm>
            <a:custGeom>
              <a:avLst/>
              <a:gdLst/>
              <a:ahLst/>
              <a:cxnLst/>
              <a:rect l="l" t="t" r="r" b="b"/>
              <a:pathLst>
                <a:path w="2854" h="1645" extrusionOk="0">
                  <a:moveTo>
                    <a:pt x="982" y="1644"/>
                  </a:moveTo>
                  <a:cubicBezTo>
                    <a:pt x="982" y="1644"/>
                    <a:pt x="0" y="1"/>
                    <a:pt x="2853" y="84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5"/>
            <p:cNvSpPr/>
            <p:nvPr/>
          </p:nvSpPr>
          <p:spPr>
            <a:xfrm>
              <a:off x="9008175" y="2899150"/>
              <a:ext cx="91875" cy="158075"/>
            </a:xfrm>
            <a:custGeom>
              <a:avLst/>
              <a:gdLst/>
              <a:ahLst/>
              <a:cxnLst/>
              <a:rect l="l" t="t" r="r" b="b"/>
              <a:pathLst>
                <a:path w="3675" h="6323" extrusionOk="0">
                  <a:moveTo>
                    <a:pt x="959" y="0"/>
                  </a:moveTo>
                  <a:cubicBezTo>
                    <a:pt x="959" y="0"/>
                    <a:pt x="2191" y="2511"/>
                    <a:pt x="0" y="6026"/>
                  </a:cubicBezTo>
                  <a:lnTo>
                    <a:pt x="1735" y="6323"/>
                  </a:lnTo>
                  <a:cubicBezTo>
                    <a:pt x="1735" y="6323"/>
                    <a:pt x="3675" y="3652"/>
                    <a:pt x="2465" y="0"/>
                  </a:cubicBezTo>
                  <a:lnTo>
                    <a:pt x="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5"/>
            <p:cNvSpPr/>
            <p:nvPr/>
          </p:nvSpPr>
          <p:spPr>
            <a:xfrm>
              <a:off x="9052100" y="2899150"/>
              <a:ext cx="52525" cy="176925"/>
            </a:xfrm>
            <a:custGeom>
              <a:avLst/>
              <a:gdLst/>
              <a:ahLst/>
              <a:cxnLst/>
              <a:rect l="l" t="t" r="r" b="b"/>
              <a:pathLst>
                <a:path w="2101" h="7077" extrusionOk="0">
                  <a:moveTo>
                    <a:pt x="92" y="7076"/>
                  </a:moveTo>
                  <a:cubicBezTo>
                    <a:pt x="92" y="7076"/>
                    <a:pt x="2101" y="3584"/>
                    <a:pt x="754" y="0"/>
                  </a:cubicBezTo>
                  <a:cubicBezTo>
                    <a:pt x="754" y="0"/>
                    <a:pt x="1895" y="3584"/>
                    <a:pt x="1" y="632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5"/>
            <p:cNvSpPr/>
            <p:nvPr/>
          </p:nvSpPr>
          <p:spPr>
            <a:xfrm>
              <a:off x="9159375" y="3062925"/>
              <a:ext cx="71925" cy="143825"/>
            </a:xfrm>
            <a:custGeom>
              <a:avLst/>
              <a:gdLst/>
              <a:ahLst/>
              <a:cxnLst/>
              <a:rect l="l" t="t" r="r" b="b"/>
              <a:pathLst>
                <a:path w="2877" h="5753" extrusionOk="0">
                  <a:moveTo>
                    <a:pt x="1279" y="0"/>
                  </a:moveTo>
                  <a:cubicBezTo>
                    <a:pt x="1279" y="0"/>
                    <a:pt x="2877" y="1301"/>
                    <a:pt x="2101" y="5752"/>
                  </a:cubicBezTo>
                  <a:cubicBezTo>
                    <a:pt x="2146" y="5752"/>
                    <a:pt x="1" y="2808"/>
                    <a:pt x="1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5"/>
            <p:cNvSpPr/>
            <p:nvPr/>
          </p:nvSpPr>
          <p:spPr>
            <a:xfrm>
              <a:off x="9832725" y="3110275"/>
              <a:ext cx="119300" cy="122150"/>
            </a:xfrm>
            <a:custGeom>
              <a:avLst/>
              <a:gdLst/>
              <a:ahLst/>
              <a:cxnLst/>
              <a:rect l="l" t="t" r="r" b="b"/>
              <a:pathLst>
                <a:path w="4772" h="4886" extrusionOk="0">
                  <a:moveTo>
                    <a:pt x="4771" y="617"/>
                  </a:moveTo>
                  <a:lnTo>
                    <a:pt x="3424" y="1"/>
                  </a:lnTo>
                  <a:cubicBezTo>
                    <a:pt x="3424" y="1"/>
                    <a:pt x="366" y="1028"/>
                    <a:pt x="1" y="4315"/>
                  </a:cubicBezTo>
                  <a:lnTo>
                    <a:pt x="549" y="4885"/>
                  </a:lnTo>
                  <a:cubicBezTo>
                    <a:pt x="571" y="4885"/>
                    <a:pt x="731" y="1827"/>
                    <a:pt x="4771" y="6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5"/>
            <p:cNvSpPr/>
            <p:nvPr/>
          </p:nvSpPr>
          <p:spPr>
            <a:xfrm>
              <a:off x="9847000" y="3125675"/>
              <a:ext cx="108450" cy="106750"/>
            </a:xfrm>
            <a:custGeom>
              <a:avLst/>
              <a:gdLst/>
              <a:ahLst/>
              <a:cxnLst/>
              <a:rect l="l" t="t" r="r" b="b"/>
              <a:pathLst>
                <a:path w="4338" h="4270" extrusionOk="0">
                  <a:moveTo>
                    <a:pt x="4200" y="1"/>
                  </a:moveTo>
                  <a:cubicBezTo>
                    <a:pt x="4200" y="1"/>
                    <a:pt x="4337" y="2694"/>
                    <a:pt x="0" y="4246"/>
                  </a:cubicBezTo>
                  <a:cubicBezTo>
                    <a:pt x="0" y="4269"/>
                    <a:pt x="274" y="640"/>
                    <a:pt x="4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5"/>
            <p:cNvSpPr/>
            <p:nvPr/>
          </p:nvSpPr>
          <p:spPr>
            <a:xfrm>
              <a:off x="9836150" y="3240950"/>
              <a:ext cx="152950" cy="73625"/>
            </a:xfrm>
            <a:custGeom>
              <a:avLst/>
              <a:gdLst/>
              <a:ahLst/>
              <a:cxnLst/>
              <a:rect l="l" t="t" r="r" b="b"/>
              <a:pathLst>
                <a:path w="6118" h="2945" extrusionOk="0">
                  <a:moveTo>
                    <a:pt x="5912" y="2945"/>
                  </a:moveTo>
                  <a:lnTo>
                    <a:pt x="6118" y="1553"/>
                  </a:lnTo>
                  <a:cubicBezTo>
                    <a:pt x="6118" y="1553"/>
                    <a:pt x="3379" y="1"/>
                    <a:pt x="183" y="1553"/>
                  </a:cubicBezTo>
                  <a:lnTo>
                    <a:pt x="1" y="2945"/>
                  </a:lnTo>
                  <a:cubicBezTo>
                    <a:pt x="1" y="2945"/>
                    <a:pt x="2694" y="2123"/>
                    <a:pt x="5912" y="29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5"/>
            <p:cNvSpPr/>
            <p:nvPr/>
          </p:nvSpPr>
          <p:spPr>
            <a:xfrm>
              <a:off x="9836150" y="3282600"/>
              <a:ext cx="147825" cy="53100"/>
            </a:xfrm>
            <a:custGeom>
              <a:avLst/>
              <a:gdLst/>
              <a:ahLst/>
              <a:cxnLst/>
              <a:rect l="l" t="t" r="r" b="b"/>
              <a:pathLst>
                <a:path w="5913" h="2124" extrusionOk="0">
                  <a:moveTo>
                    <a:pt x="5912" y="1279"/>
                  </a:moveTo>
                  <a:cubicBezTo>
                    <a:pt x="5912" y="1279"/>
                    <a:pt x="2763" y="2124"/>
                    <a:pt x="1" y="1279"/>
                  </a:cubicBezTo>
                  <a:cubicBezTo>
                    <a:pt x="1" y="1279"/>
                    <a:pt x="2397" y="1"/>
                    <a:pt x="5912" y="1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5"/>
            <p:cNvSpPr/>
            <p:nvPr/>
          </p:nvSpPr>
          <p:spPr>
            <a:xfrm>
              <a:off x="9792225" y="3293450"/>
              <a:ext cx="172350" cy="716175"/>
            </a:xfrm>
            <a:custGeom>
              <a:avLst/>
              <a:gdLst/>
              <a:ahLst/>
              <a:cxnLst/>
              <a:rect l="l" t="t" r="r" b="b"/>
              <a:pathLst>
                <a:path w="6894" h="28647" extrusionOk="0">
                  <a:moveTo>
                    <a:pt x="3447" y="27185"/>
                  </a:moveTo>
                  <a:lnTo>
                    <a:pt x="6893" y="1005"/>
                  </a:lnTo>
                  <a:cubicBezTo>
                    <a:pt x="6893" y="1005"/>
                    <a:pt x="5296" y="0"/>
                    <a:pt x="2465" y="959"/>
                  </a:cubicBezTo>
                  <a:lnTo>
                    <a:pt x="0" y="28075"/>
                  </a:lnTo>
                  <a:cubicBezTo>
                    <a:pt x="0" y="28075"/>
                    <a:pt x="2123" y="28646"/>
                    <a:pt x="3447" y="271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5"/>
            <p:cNvSpPr/>
            <p:nvPr/>
          </p:nvSpPr>
          <p:spPr>
            <a:xfrm>
              <a:off x="9852125" y="3275750"/>
              <a:ext cx="112450" cy="65650"/>
            </a:xfrm>
            <a:custGeom>
              <a:avLst/>
              <a:gdLst/>
              <a:ahLst/>
              <a:cxnLst/>
              <a:rect l="l" t="t" r="r" b="b"/>
              <a:pathLst>
                <a:path w="4498" h="2626" extrusionOk="0">
                  <a:moveTo>
                    <a:pt x="4338" y="2626"/>
                  </a:moveTo>
                  <a:cubicBezTo>
                    <a:pt x="4338" y="2626"/>
                    <a:pt x="3151" y="1"/>
                    <a:pt x="1" y="2420"/>
                  </a:cubicBezTo>
                  <a:lnTo>
                    <a:pt x="69" y="1690"/>
                  </a:lnTo>
                  <a:cubicBezTo>
                    <a:pt x="69" y="1690"/>
                    <a:pt x="2466" y="617"/>
                    <a:pt x="4497" y="171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5"/>
            <p:cNvSpPr/>
            <p:nvPr/>
          </p:nvSpPr>
          <p:spPr>
            <a:xfrm>
              <a:off x="9853275" y="3139950"/>
              <a:ext cx="142100" cy="131850"/>
            </a:xfrm>
            <a:custGeom>
              <a:avLst/>
              <a:gdLst/>
              <a:ahLst/>
              <a:cxnLst/>
              <a:rect l="l" t="t" r="r" b="b"/>
              <a:pathLst>
                <a:path w="5684" h="5274" extrusionOk="0">
                  <a:moveTo>
                    <a:pt x="4702" y="5273"/>
                  </a:moveTo>
                  <a:cubicBezTo>
                    <a:pt x="4702" y="5273"/>
                    <a:pt x="5684" y="754"/>
                    <a:pt x="3196" y="0"/>
                  </a:cubicBezTo>
                  <a:cubicBezTo>
                    <a:pt x="3196" y="0"/>
                    <a:pt x="776" y="343"/>
                    <a:pt x="0" y="3173"/>
                  </a:cubicBezTo>
                  <a:cubicBezTo>
                    <a:pt x="0" y="3173"/>
                    <a:pt x="708" y="3310"/>
                    <a:pt x="229" y="5250"/>
                  </a:cubicBezTo>
                  <a:cubicBezTo>
                    <a:pt x="251" y="5273"/>
                    <a:pt x="2648" y="4497"/>
                    <a:pt x="4702" y="52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5"/>
            <p:cNvSpPr/>
            <p:nvPr/>
          </p:nvSpPr>
          <p:spPr>
            <a:xfrm>
              <a:off x="9853275" y="3139375"/>
              <a:ext cx="103300" cy="87325"/>
            </a:xfrm>
            <a:custGeom>
              <a:avLst/>
              <a:gdLst/>
              <a:ahLst/>
              <a:cxnLst/>
              <a:rect l="l" t="t" r="r" b="b"/>
              <a:pathLst>
                <a:path w="4132" h="3493" extrusionOk="0">
                  <a:moveTo>
                    <a:pt x="4132" y="640"/>
                  </a:moveTo>
                  <a:cubicBezTo>
                    <a:pt x="4132" y="640"/>
                    <a:pt x="571" y="252"/>
                    <a:pt x="297" y="3493"/>
                  </a:cubicBezTo>
                  <a:lnTo>
                    <a:pt x="0" y="3196"/>
                  </a:lnTo>
                  <a:cubicBezTo>
                    <a:pt x="0" y="3196"/>
                    <a:pt x="343" y="526"/>
                    <a:pt x="3196" y="23"/>
                  </a:cubicBezTo>
                  <a:cubicBezTo>
                    <a:pt x="3219" y="23"/>
                    <a:pt x="3652" y="1"/>
                    <a:pt x="4132" y="64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5"/>
            <p:cNvSpPr/>
            <p:nvPr/>
          </p:nvSpPr>
          <p:spPr>
            <a:xfrm>
              <a:off x="9179350" y="3089725"/>
              <a:ext cx="719600" cy="106750"/>
            </a:xfrm>
            <a:custGeom>
              <a:avLst/>
              <a:gdLst/>
              <a:ahLst/>
              <a:cxnLst/>
              <a:rect l="l" t="t" r="r" b="b"/>
              <a:pathLst>
                <a:path w="28784" h="4270" extrusionOk="0">
                  <a:moveTo>
                    <a:pt x="26295" y="4269"/>
                  </a:moveTo>
                  <a:lnTo>
                    <a:pt x="1233" y="4269"/>
                  </a:lnTo>
                  <a:cubicBezTo>
                    <a:pt x="1233" y="4269"/>
                    <a:pt x="1" y="2626"/>
                    <a:pt x="503" y="1"/>
                  </a:cubicBezTo>
                  <a:lnTo>
                    <a:pt x="28761" y="1165"/>
                  </a:lnTo>
                  <a:cubicBezTo>
                    <a:pt x="28783" y="1165"/>
                    <a:pt x="26843" y="2101"/>
                    <a:pt x="26295" y="42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5"/>
            <p:cNvSpPr/>
            <p:nvPr/>
          </p:nvSpPr>
          <p:spPr>
            <a:xfrm>
              <a:off x="9171375" y="3089725"/>
              <a:ext cx="49650" cy="106750"/>
            </a:xfrm>
            <a:custGeom>
              <a:avLst/>
              <a:gdLst/>
              <a:ahLst/>
              <a:cxnLst/>
              <a:rect l="l" t="t" r="r" b="b"/>
              <a:pathLst>
                <a:path w="1986" h="4270" extrusionOk="0">
                  <a:moveTo>
                    <a:pt x="1758" y="47"/>
                  </a:moveTo>
                  <a:cubicBezTo>
                    <a:pt x="1758" y="47"/>
                    <a:pt x="0" y="1964"/>
                    <a:pt x="1986" y="4269"/>
                  </a:cubicBezTo>
                  <a:lnTo>
                    <a:pt x="1552" y="4269"/>
                  </a:lnTo>
                  <a:cubicBezTo>
                    <a:pt x="1552" y="4269"/>
                    <a:pt x="206" y="2877"/>
                    <a:pt x="82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5"/>
            <p:cNvSpPr/>
            <p:nvPr/>
          </p:nvSpPr>
          <p:spPr>
            <a:xfrm>
              <a:off x="9482925" y="3708875"/>
              <a:ext cx="434850" cy="566075"/>
            </a:xfrm>
            <a:custGeom>
              <a:avLst/>
              <a:gdLst/>
              <a:ahLst/>
              <a:cxnLst/>
              <a:rect l="l" t="t" r="r" b="b"/>
              <a:pathLst>
                <a:path w="17394" h="22643" extrusionOk="0">
                  <a:moveTo>
                    <a:pt x="7031" y="21296"/>
                  </a:moveTo>
                  <a:cubicBezTo>
                    <a:pt x="7031" y="21296"/>
                    <a:pt x="17394" y="10568"/>
                    <a:pt x="4726" y="457"/>
                  </a:cubicBezTo>
                  <a:lnTo>
                    <a:pt x="1" y="0"/>
                  </a:lnTo>
                  <a:cubicBezTo>
                    <a:pt x="1" y="0"/>
                    <a:pt x="4292" y="9062"/>
                    <a:pt x="2671" y="226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5"/>
            <p:cNvSpPr/>
            <p:nvPr/>
          </p:nvSpPr>
          <p:spPr>
            <a:xfrm>
              <a:off x="9391625" y="3707725"/>
              <a:ext cx="236275" cy="566675"/>
            </a:xfrm>
            <a:custGeom>
              <a:avLst/>
              <a:gdLst/>
              <a:ahLst/>
              <a:cxnLst/>
              <a:rect l="l" t="t" r="r" b="b"/>
              <a:pathLst>
                <a:path w="9451" h="22667" extrusionOk="0">
                  <a:moveTo>
                    <a:pt x="6323" y="22666"/>
                  </a:moveTo>
                  <a:cubicBezTo>
                    <a:pt x="6323" y="22666"/>
                    <a:pt x="1" y="14312"/>
                    <a:pt x="3653" y="1"/>
                  </a:cubicBezTo>
                  <a:cubicBezTo>
                    <a:pt x="3653" y="46"/>
                    <a:pt x="9450" y="10021"/>
                    <a:pt x="6323" y="226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5"/>
            <p:cNvSpPr/>
            <p:nvPr/>
          </p:nvSpPr>
          <p:spPr>
            <a:xfrm>
              <a:off x="9407050" y="3747100"/>
              <a:ext cx="191750" cy="495325"/>
            </a:xfrm>
            <a:custGeom>
              <a:avLst/>
              <a:gdLst/>
              <a:ahLst/>
              <a:cxnLst/>
              <a:rect l="l" t="t" r="r" b="b"/>
              <a:pathLst>
                <a:path w="7670" h="19813" extrusionOk="0">
                  <a:moveTo>
                    <a:pt x="3218" y="1"/>
                  </a:moveTo>
                  <a:cubicBezTo>
                    <a:pt x="0" y="12440"/>
                    <a:pt x="5524" y="19813"/>
                    <a:pt x="5524" y="19813"/>
                  </a:cubicBezTo>
                  <a:cubicBezTo>
                    <a:pt x="5592" y="19607"/>
                    <a:pt x="5615" y="19402"/>
                    <a:pt x="5661" y="19197"/>
                  </a:cubicBezTo>
                  <a:cubicBezTo>
                    <a:pt x="7669" y="10203"/>
                    <a:pt x="4634" y="2876"/>
                    <a:pt x="3561" y="662"/>
                  </a:cubicBezTo>
                  <a:cubicBezTo>
                    <a:pt x="3355" y="229"/>
                    <a:pt x="3218" y="1"/>
                    <a:pt x="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5"/>
            <p:cNvSpPr/>
            <p:nvPr/>
          </p:nvSpPr>
          <p:spPr>
            <a:xfrm>
              <a:off x="9436150" y="3764225"/>
              <a:ext cx="162650" cy="463950"/>
            </a:xfrm>
            <a:custGeom>
              <a:avLst/>
              <a:gdLst/>
              <a:ahLst/>
              <a:cxnLst/>
              <a:rect l="l" t="t" r="r" b="b"/>
              <a:pathLst>
                <a:path w="6506" h="18558" extrusionOk="0">
                  <a:moveTo>
                    <a:pt x="2397" y="0"/>
                  </a:moveTo>
                  <a:cubicBezTo>
                    <a:pt x="0" y="10135"/>
                    <a:pt x="3401" y="16731"/>
                    <a:pt x="4497" y="18557"/>
                  </a:cubicBezTo>
                  <a:cubicBezTo>
                    <a:pt x="6505" y="9541"/>
                    <a:pt x="3470" y="2237"/>
                    <a:pt x="2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5"/>
            <p:cNvSpPr/>
            <p:nvPr/>
          </p:nvSpPr>
          <p:spPr>
            <a:xfrm>
              <a:off x="9601050" y="3720275"/>
              <a:ext cx="178625" cy="521025"/>
            </a:xfrm>
            <a:custGeom>
              <a:avLst/>
              <a:gdLst/>
              <a:ahLst/>
              <a:cxnLst/>
              <a:rect l="l" t="t" r="r" b="b"/>
              <a:pathLst>
                <a:path w="7145" h="20841" extrusionOk="0">
                  <a:moveTo>
                    <a:pt x="2306" y="20840"/>
                  </a:moveTo>
                  <a:cubicBezTo>
                    <a:pt x="2306" y="20840"/>
                    <a:pt x="7145" y="10774"/>
                    <a:pt x="1" y="1"/>
                  </a:cubicBezTo>
                  <a:cubicBezTo>
                    <a:pt x="1" y="1"/>
                    <a:pt x="6688" y="9040"/>
                    <a:pt x="2306" y="208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5"/>
            <p:cNvSpPr/>
            <p:nvPr/>
          </p:nvSpPr>
          <p:spPr>
            <a:xfrm>
              <a:off x="9476650" y="3941125"/>
              <a:ext cx="78775" cy="156950"/>
            </a:xfrm>
            <a:custGeom>
              <a:avLst/>
              <a:gdLst/>
              <a:ahLst/>
              <a:cxnLst/>
              <a:rect l="l" t="t" r="r" b="b"/>
              <a:pathLst>
                <a:path w="3151" h="6278" extrusionOk="0">
                  <a:moveTo>
                    <a:pt x="1850" y="6277"/>
                  </a:moveTo>
                  <a:cubicBezTo>
                    <a:pt x="1850" y="6277"/>
                    <a:pt x="3151" y="3218"/>
                    <a:pt x="1119" y="0"/>
                  </a:cubicBezTo>
                  <a:cubicBezTo>
                    <a:pt x="1119" y="0"/>
                    <a:pt x="1" y="3538"/>
                    <a:pt x="1850" y="6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5"/>
            <p:cNvSpPr/>
            <p:nvPr/>
          </p:nvSpPr>
          <p:spPr>
            <a:xfrm>
              <a:off x="9746575" y="3917725"/>
              <a:ext cx="78200" cy="110725"/>
            </a:xfrm>
            <a:custGeom>
              <a:avLst/>
              <a:gdLst/>
              <a:ahLst/>
              <a:cxnLst/>
              <a:rect l="l" t="t" r="r" b="b"/>
              <a:pathLst>
                <a:path w="3128" h="4429" extrusionOk="0">
                  <a:moveTo>
                    <a:pt x="365" y="4428"/>
                  </a:moveTo>
                  <a:lnTo>
                    <a:pt x="1895" y="4223"/>
                  </a:lnTo>
                  <a:cubicBezTo>
                    <a:pt x="1895" y="4223"/>
                    <a:pt x="3127" y="1644"/>
                    <a:pt x="1621" y="0"/>
                  </a:cubicBezTo>
                  <a:lnTo>
                    <a:pt x="0" y="206"/>
                  </a:lnTo>
                  <a:cubicBezTo>
                    <a:pt x="0" y="206"/>
                    <a:pt x="730" y="2214"/>
                    <a:pt x="365" y="4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5"/>
            <p:cNvSpPr/>
            <p:nvPr/>
          </p:nvSpPr>
          <p:spPr>
            <a:xfrm>
              <a:off x="9530300" y="3820150"/>
              <a:ext cx="109000" cy="66775"/>
            </a:xfrm>
            <a:custGeom>
              <a:avLst/>
              <a:gdLst/>
              <a:ahLst/>
              <a:cxnLst/>
              <a:rect l="l" t="t" r="r" b="b"/>
              <a:pathLst>
                <a:path w="4360" h="2671" extrusionOk="0">
                  <a:moveTo>
                    <a:pt x="731" y="2671"/>
                  </a:moveTo>
                  <a:lnTo>
                    <a:pt x="0" y="46"/>
                  </a:lnTo>
                  <a:cubicBezTo>
                    <a:pt x="0" y="46"/>
                    <a:pt x="4018" y="0"/>
                    <a:pt x="4200" y="1301"/>
                  </a:cubicBezTo>
                  <a:cubicBezTo>
                    <a:pt x="4360" y="2625"/>
                    <a:pt x="731" y="2671"/>
                    <a:pt x="731" y="267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5"/>
            <p:cNvSpPr/>
            <p:nvPr/>
          </p:nvSpPr>
          <p:spPr>
            <a:xfrm>
              <a:off x="9667825" y="3829850"/>
              <a:ext cx="63350" cy="41675"/>
            </a:xfrm>
            <a:custGeom>
              <a:avLst/>
              <a:gdLst/>
              <a:ahLst/>
              <a:cxnLst/>
              <a:rect l="l" t="t" r="r" b="b"/>
              <a:pathLst>
                <a:path w="2534" h="1667" extrusionOk="0">
                  <a:moveTo>
                    <a:pt x="548" y="1666"/>
                  </a:moveTo>
                  <a:cubicBezTo>
                    <a:pt x="548" y="1666"/>
                    <a:pt x="2534" y="982"/>
                    <a:pt x="0"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5"/>
            <p:cNvSpPr/>
            <p:nvPr/>
          </p:nvSpPr>
          <p:spPr>
            <a:xfrm>
              <a:off x="9122875" y="3062925"/>
              <a:ext cx="89025" cy="150650"/>
            </a:xfrm>
            <a:custGeom>
              <a:avLst/>
              <a:gdLst/>
              <a:ahLst/>
              <a:cxnLst/>
              <a:rect l="l" t="t" r="r" b="b"/>
              <a:pathLst>
                <a:path w="3561" h="6026" extrusionOk="0">
                  <a:moveTo>
                    <a:pt x="2739" y="0"/>
                  </a:moveTo>
                  <a:cubicBezTo>
                    <a:pt x="2739" y="0"/>
                    <a:pt x="1506" y="2374"/>
                    <a:pt x="3561" y="5752"/>
                  </a:cubicBezTo>
                  <a:lnTo>
                    <a:pt x="1849" y="6026"/>
                  </a:lnTo>
                  <a:cubicBezTo>
                    <a:pt x="1849" y="6026"/>
                    <a:pt x="0" y="3492"/>
                    <a:pt x="1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5"/>
            <p:cNvSpPr/>
            <p:nvPr/>
          </p:nvSpPr>
          <p:spPr>
            <a:xfrm>
              <a:off x="9119450" y="3064050"/>
              <a:ext cx="49650" cy="168375"/>
            </a:xfrm>
            <a:custGeom>
              <a:avLst/>
              <a:gdLst/>
              <a:ahLst/>
              <a:cxnLst/>
              <a:rect l="l" t="t" r="r" b="b"/>
              <a:pathLst>
                <a:path w="1986" h="6735" extrusionOk="0">
                  <a:moveTo>
                    <a:pt x="1917" y="6734"/>
                  </a:moveTo>
                  <a:cubicBezTo>
                    <a:pt x="1917" y="6734"/>
                    <a:pt x="0" y="3379"/>
                    <a:pt x="1392" y="1"/>
                  </a:cubicBezTo>
                  <a:cubicBezTo>
                    <a:pt x="1392" y="1"/>
                    <a:pt x="228" y="3425"/>
                    <a:pt x="1986" y="60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5"/>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5"/>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5"/>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5"/>
            <p:cNvSpPr/>
            <p:nvPr/>
          </p:nvSpPr>
          <p:spPr>
            <a:xfrm>
              <a:off x="9339125" y="3108575"/>
              <a:ext cx="150675" cy="27400"/>
            </a:xfrm>
            <a:custGeom>
              <a:avLst/>
              <a:gdLst/>
              <a:ahLst/>
              <a:cxnLst/>
              <a:rect l="l" t="t" r="r" b="b"/>
              <a:pathLst>
                <a:path w="6027" h="1096" extrusionOk="0">
                  <a:moveTo>
                    <a:pt x="1" y="685"/>
                  </a:moveTo>
                  <a:cubicBezTo>
                    <a:pt x="1" y="685"/>
                    <a:pt x="4201" y="0"/>
                    <a:pt x="6027" y="109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5"/>
            <p:cNvSpPr/>
            <p:nvPr/>
          </p:nvSpPr>
          <p:spPr>
            <a:xfrm>
              <a:off x="9918325" y="3171325"/>
              <a:ext cx="45100" cy="50250"/>
            </a:xfrm>
            <a:custGeom>
              <a:avLst/>
              <a:gdLst/>
              <a:ahLst/>
              <a:cxnLst/>
              <a:rect l="l" t="t" r="r" b="b"/>
              <a:pathLst>
                <a:path w="1804" h="2010" extrusionOk="0">
                  <a:moveTo>
                    <a:pt x="1302" y="1"/>
                  </a:moveTo>
                  <a:cubicBezTo>
                    <a:pt x="1302" y="1"/>
                    <a:pt x="0" y="1188"/>
                    <a:pt x="1416" y="2009"/>
                  </a:cubicBezTo>
                  <a:cubicBezTo>
                    <a:pt x="1416" y="1987"/>
                    <a:pt x="1804" y="640"/>
                    <a:pt x="1302"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5"/>
            <p:cNvSpPr/>
            <p:nvPr/>
          </p:nvSpPr>
          <p:spPr>
            <a:xfrm>
              <a:off x="9933150" y="3264350"/>
              <a:ext cx="25725" cy="46250"/>
            </a:xfrm>
            <a:custGeom>
              <a:avLst/>
              <a:gdLst/>
              <a:ahLst/>
              <a:cxnLst/>
              <a:rect l="l" t="t" r="r" b="b"/>
              <a:pathLst>
                <a:path w="1029" h="1850" extrusionOk="0">
                  <a:moveTo>
                    <a:pt x="206" y="0"/>
                  </a:moveTo>
                  <a:cubicBezTo>
                    <a:pt x="206" y="0"/>
                    <a:pt x="1" y="1849"/>
                    <a:pt x="1028" y="16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5"/>
            <p:cNvSpPr/>
            <p:nvPr/>
          </p:nvSpPr>
          <p:spPr>
            <a:xfrm>
              <a:off x="8221275" y="3008125"/>
              <a:ext cx="42250" cy="62225"/>
            </a:xfrm>
            <a:custGeom>
              <a:avLst/>
              <a:gdLst/>
              <a:ahLst/>
              <a:cxnLst/>
              <a:rect l="l" t="t" r="r" b="b"/>
              <a:pathLst>
                <a:path w="1690" h="2489" extrusionOk="0">
                  <a:moveTo>
                    <a:pt x="1027" y="2489"/>
                  </a:moveTo>
                  <a:cubicBezTo>
                    <a:pt x="1027" y="2489"/>
                    <a:pt x="0" y="366"/>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5"/>
            <p:cNvSpPr/>
            <p:nvPr/>
          </p:nvSpPr>
          <p:spPr>
            <a:xfrm>
              <a:off x="8406725" y="2941375"/>
              <a:ext cx="134700" cy="34250"/>
            </a:xfrm>
            <a:custGeom>
              <a:avLst/>
              <a:gdLst/>
              <a:ahLst/>
              <a:cxnLst/>
              <a:rect l="l" t="t" r="r" b="b"/>
              <a:pathLst>
                <a:path w="5388" h="1370" extrusionOk="0">
                  <a:moveTo>
                    <a:pt x="0" y="1370"/>
                  </a:moveTo>
                  <a:cubicBezTo>
                    <a:pt x="0" y="1370"/>
                    <a:pt x="2465" y="0"/>
                    <a:pt x="5387" y="1073"/>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5"/>
            <p:cNvSpPr/>
            <p:nvPr/>
          </p:nvSpPr>
          <p:spPr>
            <a:xfrm>
              <a:off x="9278650" y="2584725"/>
              <a:ext cx="163225" cy="169500"/>
            </a:xfrm>
            <a:custGeom>
              <a:avLst/>
              <a:gdLst/>
              <a:ahLst/>
              <a:cxnLst/>
              <a:rect l="l" t="t" r="r" b="b"/>
              <a:pathLst>
                <a:path w="6529" h="6780" extrusionOk="0">
                  <a:moveTo>
                    <a:pt x="0" y="5661"/>
                  </a:moveTo>
                  <a:cubicBezTo>
                    <a:pt x="0" y="5661"/>
                    <a:pt x="6163" y="1"/>
                    <a:pt x="6528" y="67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5"/>
            <p:cNvSpPr/>
            <p:nvPr/>
          </p:nvSpPr>
          <p:spPr>
            <a:xfrm>
              <a:off x="9401900" y="2570450"/>
              <a:ext cx="39975" cy="43975"/>
            </a:xfrm>
            <a:custGeom>
              <a:avLst/>
              <a:gdLst/>
              <a:ahLst/>
              <a:cxnLst/>
              <a:rect l="l" t="t" r="r" b="b"/>
              <a:pathLst>
                <a:path w="1599" h="1759" extrusionOk="0">
                  <a:moveTo>
                    <a:pt x="115" y="1758"/>
                  </a:moveTo>
                  <a:cubicBezTo>
                    <a:pt x="115" y="1758"/>
                    <a:pt x="1" y="252"/>
                    <a:pt x="1233" y="1"/>
                  </a:cubicBezTo>
                  <a:cubicBezTo>
                    <a:pt x="1188" y="1"/>
                    <a:pt x="1598" y="1530"/>
                    <a:pt x="115" y="17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5"/>
            <p:cNvSpPr/>
            <p:nvPr/>
          </p:nvSpPr>
          <p:spPr>
            <a:xfrm>
              <a:off x="9106325" y="2899150"/>
              <a:ext cx="72475" cy="113575"/>
            </a:xfrm>
            <a:custGeom>
              <a:avLst/>
              <a:gdLst/>
              <a:ahLst/>
              <a:cxnLst/>
              <a:rect l="l" t="t" r="r" b="b"/>
              <a:pathLst>
                <a:path w="2899" h="4543" extrusionOk="0">
                  <a:moveTo>
                    <a:pt x="1552" y="4542"/>
                  </a:moveTo>
                  <a:cubicBezTo>
                    <a:pt x="1552" y="4542"/>
                    <a:pt x="0" y="1918"/>
                    <a:pt x="1895" y="0"/>
                  </a:cubicBezTo>
                  <a:cubicBezTo>
                    <a:pt x="1895" y="0"/>
                    <a:pt x="2899" y="2351"/>
                    <a:pt x="1552" y="4542"/>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5"/>
            <p:cNvSpPr/>
            <p:nvPr/>
          </p:nvSpPr>
          <p:spPr>
            <a:xfrm>
              <a:off x="8313700" y="3562225"/>
              <a:ext cx="35400" cy="146675"/>
            </a:xfrm>
            <a:custGeom>
              <a:avLst/>
              <a:gdLst/>
              <a:ahLst/>
              <a:cxnLst/>
              <a:rect l="l" t="t" r="r" b="b"/>
              <a:pathLst>
                <a:path w="1416" h="5867" extrusionOk="0">
                  <a:moveTo>
                    <a:pt x="1416" y="5866"/>
                  </a:moveTo>
                  <a:cubicBezTo>
                    <a:pt x="1416" y="5866"/>
                    <a:pt x="1" y="1826"/>
                    <a:pt x="731"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5"/>
            <p:cNvSpPr/>
            <p:nvPr/>
          </p:nvSpPr>
          <p:spPr>
            <a:xfrm>
              <a:off x="8646375" y="2431800"/>
              <a:ext cx="944425" cy="442250"/>
            </a:xfrm>
            <a:custGeom>
              <a:avLst/>
              <a:gdLst/>
              <a:ahLst/>
              <a:cxnLst/>
              <a:rect l="l" t="t" r="r" b="b"/>
              <a:pathLst>
                <a:path w="37777" h="17690" extrusionOk="0">
                  <a:moveTo>
                    <a:pt x="37777" y="5684"/>
                  </a:moveTo>
                  <a:lnTo>
                    <a:pt x="35494" y="13924"/>
                  </a:lnTo>
                  <a:cubicBezTo>
                    <a:pt x="31705" y="14357"/>
                    <a:pt x="27300" y="14517"/>
                    <a:pt x="22940" y="14517"/>
                  </a:cubicBezTo>
                  <a:lnTo>
                    <a:pt x="22940" y="14586"/>
                  </a:lnTo>
                  <a:cubicBezTo>
                    <a:pt x="22598" y="14677"/>
                    <a:pt x="22233" y="14745"/>
                    <a:pt x="21890" y="14814"/>
                  </a:cubicBezTo>
                  <a:lnTo>
                    <a:pt x="21822" y="15727"/>
                  </a:lnTo>
                  <a:lnTo>
                    <a:pt x="21822" y="15727"/>
                  </a:lnTo>
                  <a:lnTo>
                    <a:pt x="21708" y="17599"/>
                  </a:lnTo>
                  <a:cubicBezTo>
                    <a:pt x="19083" y="16206"/>
                    <a:pt x="15613" y="17690"/>
                    <a:pt x="15613" y="17690"/>
                  </a:cubicBezTo>
                  <a:lnTo>
                    <a:pt x="15499" y="15955"/>
                  </a:lnTo>
                  <a:lnTo>
                    <a:pt x="15454" y="15978"/>
                  </a:lnTo>
                  <a:lnTo>
                    <a:pt x="15408" y="14791"/>
                  </a:lnTo>
                  <a:cubicBezTo>
                    <a:pt x="14723" y="14677"/>
                    <a:pt x="14312" y="14586"/>
                    <a:pt x="14312" y="14586"/>
                  </a:cubicBezTo>
                  <a:lnTo>
                    <a:pt x="14312" y="14357"/>
                  </a:lnTo>
                  <a:cubicBezTo>
                    <a:pt x="7122" y="14106"/>
                    <a:pt x="1599" y="13604"/>
                    <a:pt x="1599" y="13604"/>
                  </a:cubicBezTo>
                  <a:lnTo>
                    <a:pt x="1" y="6232"/>
                  </a:lnTo>
                  <a:cubicBezTo>
                    <a:pt x="20681" y="0"/>
                    <a:pt x="37777" y="5684"/>
                    <a:pt x="37777" y="56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3382" name="Google Shape;3382;p55"/>
          <p:cNvSpPr txBox="1">
            <a:spLocks noGrp="1"/>
          </p:cNvSpPr>
          <p:nvPr>
            <p:ph type="title"/>
          </p:nvPr>
        </p:nvSpPr>
        <p:spPr>
          <a:xfrm flipH="1">
            <a:off x="1940487" y="375980"/>
            <a:ext cx="6834146" cy="85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New Areas for Improvement?</a:t>
            </a:r>
            <a:endParaRPr sz="3600" dirty="0"/>
          </a:p>
        </p:txBody>
      </p:sp>
      <p:sp>
        <p:nvSpPr>
          <p:cNvPr id="3384" name="Google Shape;3384;p55"/>
          <p:cNvSpPr txBox="1">
            <a:spLocks noGrp="1"/>
          </p:cNvSpPr>
          <p:nvPr>
            <p:ph type="subTitle" idx="1"/>
          </p:nvPr>
        </p:nvSpPr>
        <p:spPr>
          <a:xfrm flipH="1">
            <a:off x="789989" y="1629298"/>
            <a:ext cx="8079691" cy="2151189"/>
          </a:xfrm>
          <a:prstGeom prst="rect">
            <a:avLst/>
          </a:prstGeom>
        </p:spPr>
        <p:txBody>
          <a:bodyPr spcFirstLastPara="1" wrap="square" lIns="91425" tIns="91425" rIns="91425" bIns="91425" anchor="ctr" anchorCtr="0">
            <a:noAutofit/>
          </a:bodyPr>
          <a:lstStyle/>
          <a:p>
            <a:pPr marL="711200" lvl="0" indent="-571500" algn="l">
              <a:buFont typeface="Arial" panose="020B0604020202020204" pitchFamily="34" charset="0"/>
              <a:buChar char="•"/>
              <a:defRPr sz="1800" spc="0">
                <a:solidFill>
                  <a:srgbClr val="000000"/>
                </a:solidFill>
              </a:defRPr>
            </a:pPr>
            <a:r>
              <a:rPr lang="en-US" sz="2400" spc="25" dirty="0">
                <a:solidFill>
                  <a:schemeClr val="tx1"/>
                </a:solidFill>
              </a:rPr>
              <a:t>Post costs on supplies</a:t>
            </a:r>
          </a:p>
          <a:p>
            <a:pPr marL="711200" lvl="0" indent="-571500" algn="l">
              <a:buFont typeface="Arial" panose="020B0604020202020204" pitchFamily="34" charset="0"/>
              <a:buChar char="•"/>
              <a:defRPr sz="1800" spc="0">
                <a:solidFill>
                  <a:srgbClr val="000000"/>
                </a:solidFill>
              </a:defRPr>
            </a:pPr>
            <a:r>
              <a:rPr lang="en-US" sz="2400" spc="25" dirty="0">
                <a:solidFill>
                  <a:schemeClr val="tx1"/>
                </a:solidFill>
              </a:rPr>
              <a:t>Proactively avoid gaps due to equipment issues</a:t>
            </a:r>
          </a:p>
          <a:p>
            <a:pPr marL="754380" lvl="5" indent="-285750" algn="l">
              <a:buSzPct val="60000"/>
              <a:buFont typeface="Zapf Dingbats"/>
              <a:buChar char="✤"/>
              <a:defRPr sz="1800" spc="0">
                <a:solidFill>
                  <a:srgbClr val="000000"/>
                </a:solidFill>
              </a:defRPr>
            </a:pPr>
            <a:r>
              <a:rPr lang="en-US" sz="2400" spc="25" dirty="0">
                <a:solidFill>
                  <a:schemeClr val="tx1"/>
                </a:solidFill>
              </a:rPr>
              <a:t>Enough equipment for two or more cases?</a:t>
            </a:r>
          </a:p>
          <a:p>
            <a:pPr marL="2425700" lvl="4" indent="-457200" algn="l">
              <a:buFont typeface="Arial" panose="020B0604020202020204" pitchFamily="34" charset="0"/>
              <a:buChar char="•"/>
              <a:defRPr sz="1800" spc="0">
                <a:solidFill>
                  <a:srgbClr val="000000"/>
                </a:solidFill>
              </a:defRPr>
            </a:pPr>
            <a:r>
              <a:rPr lang="en-US" sz="2400" spc="25" dirty="0">
                <a:solidFill>
                  <a:schemeClr val="tx1"/>
                </a:solidFill>
              </a:rPr>
              <a:t>Preference cards up to date?</a:t>
            </a:r>
          </a:p>
          <a:p>
            <a:pPr marL="2425700" lvl="4" indent="-457200" algn="l">
              <a:buFont typeface="Arial" panose="020B0604020202020204" pitchFamily="34" charset="0"/>
              <a:buChar char="•"/>
              <a:defRPr sz="1800" spc="0">
                <a:solidFill>
                  <a:srgbClr val="000000"/>
                </a:solidFill>
              </a:defRPr>
            </a:pPr>
            <a:r>
              <a:rPr lang="en-US" sz="2400" spc="25" dirty="0">
                <a:solidFill>
                  <a:schemeClr val="tx1"/>
                </a:solidFill>
              </a:rPr>
              <a:t>Queuing theory</a:t>
            </a:r>
          </a:p>
        </p:txBody>
      </p:sp>
      <p:grpSp>
        <p:nvGrpSpPr>
          <p:cNvPr id="3385" name="Google Shape;3385;p55"/>
          <p:cNvGrpSpPr/>
          <p:nvPr/>
        </p:nvGrpSpPr>
        <p:grpSpPr>
          <a:xfrm>
            <a:off x="278376" y="-165638"/>
            <a:ext cx="1517387" cy="1563360"/>
            <a:chOff x="8206425" y="2431800"/>
            <a:chExt cx="1788950" cy="1843150"/>
          </a:xfrm>
        </p:grpSpPr>
        <p:sp>
          <p:nvSpPr>
            <p:cNvPr id="3386" name="Google Shape;3386;p55"/>
            <p:cNvSpPr/>
            <p:nvPr/>
          </p:nvSpPr>
          <p:spPr>
            <a:xfrm>
              <a:off x="8645825" y="2431800"/>
              <a:ext cx="944975" cy="348100"/>
            </a:xfrm>
            <a:custGeom>
              <a:avLst/>
              <a:gdLst/>
              <a:ahLst/>
              <a:cxnLst/>
              <a:rect l="l" t="t" r="r" b="b"/>
              <a:pathLst>
                <a:path w="37799" h="13924" extrusionOk="0">
                  <a:moveTo>
                    <a:pt x="37799" y="5684"/>
                  </a:moveTo>
                  <a:lnTo>
                    <a:pt x="35516" y="13924"/>
                  </a:lnTo>
                  <a:cubicBezTo>
                    <a:pt x="35516" y="13924"/>
                    <a:pt x="35493" y="13901"/>
                    <a:pt x="35402" y="13878"/>
                  </a:cubicBezTo>
                  <a:cubicBezTo>
                    <a:pt x="34580" y="13559"/>
                    <a:pt x="33667" y="13307"/>
                    <a:pt x="32686" y="13079"/>
                  </a:cubicBezTo>
                  <a:cubicBezTo>
                    <a:pt x="32663" y="13079"/>
                    <a:pt x="32663" y="13079"/>
                    <a:pt x="32640" y="13034"/>
                  </a:cubicBezTo>
                  <a:cubicBezTo>
                    <a:pt x="29376" y="12303"/>
                    <a:pt x="25336" y="12052"/>
                    <a:pt x="21273" y="12075"/>
                  </a:cubicBezTo>
                  <a:cubicBezTo>
                    <a:pt x="19516" y="12075"/>
                    <a:pt x="17735" y="12121"/>
                    <a:pt x="16023" y="12212"/>
                  </a:cubicBezTo>
                  <a:cubicBezTo>
                    <a:pt x="8468" y="12577"/>
                    <a:pt x="1940" y="13559"/>
                    <a:pt x="1598" y="13604"/>
                  </a:cubicBezTo>
                  <a:lnTo>
                    <a:pt x="1598" y="13604"/>
                  </a:lnTo>
                  <a:lnTo>
                    <a:pt x="0" y="6232"/>
                  </a:lnTo>
                  <a:cubicBezTo>
                    <a:pt x="20703" y="0"/>
                    <a:pt x="37799" y="5684"/>
                    <a:pt x="37799" y="5684"/>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5"/>
            <p:cNvSpPr/>
            <p:nvPr/>
          </p:nvSpPr>
          <p:spPr>
            <a:xfrm>
              <a:off x="8685200" y="2710275"/>
              <a:ext cx="848550" cy="85600"/>
            </a:xfrm>
            <a:custGeom>
              <a:avLst/>
              <a:gdLst/>
              <a:ahLst/>
              <a:cxnLst/>
              <a:rect l="l" t="t" r="r" b="b"/>
              <a:pathLst>
                <a:path w="33942" h="3424" extrusionOk="0">
                  <a:moveTo>
                    <a:pt x="33941" y="2808"/>
                  </a:moveTo>
                  <a:cubicBezTo>
                    <a:pt x="30152" y="3241"/>
                    <a:pt x="25747" y="3424"/>
                    <a:pt x="21387" y="3424"/>
                  </a:cubicBezTo>
                  <a:lnTo>
                    <a:pt x="21136" y="3424"/>
                  </a:lnTo>
                  <a:lnTo>
                    <a:pt x="19630" y="3424"/>
                  </a:lnTo>
                  <a:lnTo>
                    <a:pt x="19584" y="3424"/>
                  </a:lnTo>
                  <a:cubicBezTo>
                    <a:pt x="17986" y="3424"/>
                    <a:pt x="16434" y="3378"/>
                    <a:pt x="14882" y="3333"/>
                  </a:cubicBezTo>
                  <a:lnTo>
                    <a:pt x="14791" y="3333"/>
                  </a:lnTo>
                  <a:cubicBezTo>
                    <a:pt x="14426" y="3333"/>
                    <a:pt x="14060" y="3310"/>
                    <a:pt x="13695" y="3310"/>
                  </a:cubicBezTo>
                  <a:lnTo>
                    <a:pt x="13398" y="3310"/>
                  </a:lnTo>
                  <a:cubicBezTo>
                    <a:pt x="13170" y="3310"/>
                    <a:pt x="12942" y="3264"/>
                    <a:pt x="12714" y="3264"/>
                  </a:cubicBezTo>
                  <a:cubicBezTo>
                    <a:pt x="5524" y="3013"/>
                    <a:pt x="0" y="2534"/>
                    <a:pt x="0" y="2534"/>
                  </a:cubicBezTo>
                  <a:lnTo>
                    <a:pt x="0" y="2534"/>
                  </a:lnTo>
                  <a:cubicBezTo>
                    <a:pt x="9427" y="0"/>
                    <a:pt x="17690" y="0"/>
                    <a:pt x="23693" y="685"/>
                  </a:cubicBezTo>
                  <a:cubicBezTo>
                    <a:pt x="26318" y="959"/>
                    <a:pt x="28532" y="1392"/>
                    <a:pt x="30198" y="1780"/>
                  </a:cubicBezTo>
                  <a:cubicBezTo>
                    <a:pt x="30495" y="1849"/>
                    <a:pt x="30769" y="1940"/>
                    <a:pt x="31042" y="1986"/>
                  </a:cubicBezTo>
                  <a:cubicBezTo>
                    <a:pt x="31065" y="1986"/>
                    <a:pt x="31065" y="1986"/>
                    <a:pt x="31088" y="2009"/>
                  </a:cubicBezTo>
                  <a:cubicBezTo>
                    <a:pt x="32549" y="2397"/>
                    <a:pt x="33485" y="2693"/>
                    <a:pt x="33804" y="2808"/>
                  </a:cubicBezTo>
                  <a:cubicBezTo>
                    <a:pt x="33918" y="2785"/>
                    <a:pt x="33941" y="2808"/>
                    <a:pt x="33941" y="2808"/>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5"/>
            <p:cNvSpPr/>
            <p:nvPr/>
          </p:nvSpPr>
          <p:spPr>
            <a:xfrm>
              <a:off x="9004750" y="2723400"/>
              <a:ext cx="223700" cy="73625"/>
            </a:xfrm>
            <a:custGeom>
              <a:avLst/>
              <a:gdLst/>
              <a:ahLst/>
              <a:cxnLst/>
              <a:rect l="l" t="t" r="r" b="b"/>
              <a:pathLst>
                <a:path w="8948" h="2945" extrusionOk="0">
                  <a:moveTo>
                    <a:pt x="8948" y="1119"/>
                  </a:moveTo>
                  <a:lnTo>
                    <a:pt x="8605" y="2899"/>
                  </a:lnTo>
                  <a:lnTo>
                    <a:pt x="8605" y="2945"/>
                  </a:lnTo>
                  <a:lnTo>
                    <a:pt x="8605" y="2945"/>
                  </a:lnTo>
                  <a:cubicBezTo>
                    <a:pt x="8582" y="2945"/>
                    <a:pt x="8514" y="2922"/>
                    <a:pt x="8377" y="2899"/>
                  </a:cubicBezTo>
                  <a:cubicBezTo>
                    <a:pt x="7555" y="2693"/>
                    <a:pt x="4634" y="2146"/>
                    <a:pt x="959" y="2785"/>
                  </a:cubicBezTo>
                  <a:cubicBezTo>
                    <a:pt x="639" y="2830"/>
                    <a:pt x="343" y="2899"/>
                    <a:pt x="0" y="2945"/>
                  </a:cubicBezTo>
                  <a:lnTo>
                    <a:pt x="0" y="2716"/>
                  </a:lnTo>
                  <a:lnTo>
                    <a:pt x="0" y="1119"/>
                  </a:lnTo>
                  <a:cubicBezTo>
                    <a:pt x="0" y="1119"/>
                    <a:pt x="639" y="822"/>
                    <a:pt x="1712" y="571"/>
                  </a:cubicBezTo>
                  <a:cubicBezTo>
                    <a:pt x="3013" y="251"/>
                    <a:pt x="4930" y="0"/>
                    <a:pt x="6962" y="434"/>
                  </a:cubicBezTo>
                  <a:cubicBezTo>
                    <a:pt x="7578" y="571"/>
                    <a:pt x="8263" y="776"/>
                    <a:pt x="8948" y="1119"/>
                  </a:cubicBezTo>
                  <a:close/>
                </a:path>
              </a:pathLst>
            </a:custGeom>
            <a:solidFill>
              <a:srgbClr val="BAC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5"/>
            <p:cNvSpPr/>
            <p:nvPr/>
          </p:nvSpPr>
          <p:spPr>
            <a:xfrm>
              <a:off x="9005325" y="2762200"/>
              <a:ext cx="214575" cy="46250"/>
            </a:xfrm>
            <a:custGeom>
              <a:avLst/>
              <a:gdLst/>
              <a:ahLst/>
              <a:cxnLst/>
              <a:rect l="l" t="t" r="r" b="b"/>
              <a:pathLst>
                <a:path w="8583" h="1850" extrusionOk="0">
                  <a:moveTo>
                    <a:pt x="8582" y="1370"/>
                  </a:moveTo>
                  <a:cubicBezTo>
                    <a:pt x="8240" y="1461"/>
                    <a:pt x="7875" y="1529"/>
                    <a:pt x="7532" y="1598"/>
                  </a:cubicBezTo>
                  <a:cubicBezTo>
                    <a:pt x="6962" y="1689"/>
                    <a:pt x="6391" y="1758"/>
                    <a:pt x="5820" y="1803"/>
                  </a:cubicBezTo>
                  <a:cubicBezTo>
                    <a:pt x="4816" y="1849"/>
                    <a:pt x="3835" y="1849"/>
                    <a:pt x="3013" y="1803"/>
                  </a:cubicBezTo>
                  <a:cubicBezTo>
                    <a:pt x="2260" y="1735"/>
                    <a:pt x="1598" y="1644"/>
                    <a:pt x="1073" y="1552"/>
                  </a:cubicBezTo>
                  <a:cubicBezTo>
                    <a:pt x="388" y="1438"/>
                    <a:pt x="0" y="1370"/>
                    <a:pt x="0" y="1370"/>
                  </a:cubicBezTo>
                  <a:cubicBezTo>
                    <a:pt x="228" y="1301"/>
                    <a:pt x="457" y="1233"/>
                    <a:pt x="685" y="1164"/>
                  </a:cubicBezTo>
                  <a:cubicBezTo>
                    <a:pt x="5067" y="0"/>
                    <a:pt x="7875" y="1050"/>
                    <a:pt x="8491" y="1301"/>
                  </a:cubicBezTo>
                  <a:cubicBezTo>
                    <a:pt x="8537" y="1347"/>
                    <a:pt x="8559" y="1370"/>
                    <a:pt x="8582" y="1370"/>
                  </a:cubicBezTo>
                  <a:close/>
                </a:path>
              </a:pathLst>
            </a:custGeom>
            <a:solidFill>
              <a:srgbClr val="737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5"/>
            <p:cNvSpPr/>
            <p:nvPr/>
          </p:nvSpPr>
          <p:spPr>
            <a:xfrm>
              <a:off x="9031000" y="2785025"/>
              <a:ext cx="162075" cy="533550"/>
            </a:xfrm>
            <a:custGeom>
              <a:avLst/>
              <a:gdLst/>
              <a:ahLst/>
              <a:cxnLst/>
              <a:rect l="l" t="t" r="r" b="b"/>
              <a:pathLst>
                <a:path w="6483" h="21342" extrusionOk="0">
                  <a:moveTo>
                    <a:pt x="6483" y="616"/>
                  </a:moveTo>
                  <a:lnTo>
                    <a:pt x="6483" y="685"/>
                  </a:lnTo>
                  <a:lnTo>
                    <a:pt x="6414" y="1598"/>
                  </a:lnTo>
                  <a:lnTo>
                    <a:pt x="6300" y="3470"/>
                  </a:lnTo>
                  <a:lnTo>
                    <a:pt x="5227" y="21342"/>
                  </a:lnTo>
                  <a:lnTo>
                    <a:pt x="1347" y="21342"/>
                  </a:lnTo>
                  <a:lnTo>
                    <a:pt x="206" y="3561"/>
                  </a:lnTo>
                  <a:lnTo>
                    <a:pt x="91" y="1826"/>
                  </a:lnTo>
                  <a:lnTo>
                    <a:pt x="0" y="639"/>
                  </a:lnTo>
                  <a:lnTo>
                    <a:pt x="0" y="639"/>
                  </a:lnTo>
                  <a:cubicBezTo>
                    <a:pt x="46" y="616"/>
                    <a:pt x="91" y="616"/>
                    <a:pt x="137" y="594"/>
                  </a:cubicBezTo>
                  <a:cubicBezTo>
                    <a:pt x="320" y="548"/>
                    <a:pt x="616" y="434"/>
                    <a:pt x="1050" y="320"/>
                  </a:cubicBezTo>
                  <a:cubicBezTo>
                    <a:pt x="1712" y="137"/>
                    <a:pt x="2648" y="0"/>
                    <a:pt x="3766" y="46"/>
                  </a:cubicBezTo>
                  <a:lnTo>
                    <a:pt x="3812" y="46"/>
                  </a:lnTo>
                  <a:cubicBezTo>
                    <a:pt x="4451" y="69"/>
                    <a:pt x="5113" y="206"/>
                    <a:pt x="5798" y="388"/>
                  </a:cubicBezTo>
                  <a:lnTo>
                    <a:pt x="6049" y="480"/>
                  </a:lnTo>
                  <a:cubicBezTo>
                    <a:pt x="6140" y="502"/>
                    <a:pt x="6186" y="525"/>
                    <a:pt x="6277" y="525"/>
                  </a:cubicBezTo>
                  <a:cubicBezTo>
                    <a:pt x="6414" y="594"/>
                    <a:pt x="6483" y="616"/>
                    <a:pt x="6483" y="6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5"/>
            <p:cNvSpPr/>
            <p:nvPr/>
          </p:nvSpPr>
          <p:spPr>
            <a:xfrm>
              <a:off x="9031000" y="2785025"/>
              <a:ext cx="162075" cy="46250"/>
            </a:xfrm>
            <a:custGeom>
              <a:avLst/>
              <a:gdLst/>
              <a:ahLst/>
              <a:cxnLst/>
              <a:rect l="l" t="t" r="r" b="b"/>
              <a:pathLst>
                <a:path w="6483" h="1850" extrusionOk="0">
                  <a:moveTo>
                    <a:pt x="6483" y="616"/>
                  </a:moveTo>
                  <a:lnTo>
                    <a:pt x="6483" y="685"/>
                  </a:lnTo>
                  <a:lnTo>
                    <a:pt x="6414" y="1598"/>
                  </a:lnTo>
                  <a:lnTo>
                    <a:pt x="6414" y="1598"/>
                  </a:lnTo>
                  <a:cubicBezTo>
                    <a:pt x="5843" y="1256"/>
                    <a:pt x="5273" y="1027"/>
                    <a:pt x="4771" y="890"/>
                  </a:cubicBezTo>
                  <a:cubicBezTo>
                    <a:pt x="3675" y="594"/>
                    <a:pt x="2716" y="639"/>
                    <a:pt x="1963" y="890"/>
                  </a:cubicBezTo>
                  <a:cubicBezTo>
                    <a:pt x="913" y="1164"/>
                    <a:pt x="228" y="1712"/>
                    <a:pt x="91" y="1826"/>
                  </a:cubicBezTo>
                  <a:lnTo>
                    <a:pt x="46" y="1849"/>
                  </a:lnTo>
                  <a:lnTo>
                    <a:pt x="0" y="662"/>
                  </a:lnTo>
                  <a:lnTo>
                    <a:pt x="0" y="662"/>
                  </a:lnTo>
                  <a:cubicBezTo>
                    <a:pt x="46" y="616"/>
                    <a:pt x="91" y="616"/>
                    <a:pt x="137" y="594"/>
                  </a:cubicBezTo>
                  <a:cubicBezTo>
                    <a:pt x="434" y="480"/>
                    <a:pt x="708" y="388"/>
                    <a:pt x="1004" y="320"/>
                  </a:cubicBezTo>
                  <a:cubicBezTo>
                    <a:pt x="1963" y="46"/>
                    <a:pt x="2945" y="0"/>
                    <a:pt x="3766" y="46"/>
                  </a:cubicBezTo>
                  <a:lnTo>
                    <a:pt x="3812" y="46"/>
                  </a:lnTo>
                  <a:cubicBezTo>
                    <a:pt x="4611" y="114"/>
                    <a:pt x="5296" y="251"/>
                    <a:pt x="5752" y="388"/>
                  </a:cubicBezTo>
                  <a:cubicBezTo>
                    <a:pt x="5958" y="457"/>
                    <a:pt x="6140" y="502"/>
                    <a:pt x="6254" y="548"/>
                  </a:cubicBezTo>
                  <a:cubicBezTo>
                    <a:pt x="6414" y="594"/>
                    <a:pt x="6483" y="616"/>
                    <a:pt x="6483" y="616"/>
                  </a:cubicBezTo>
                  <a:close/>
                </a:path>
              </a:pathLst>
            </a:custGeom>
            <a:solidFill>
              <a:srgbClr val="8A8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5"/>
            <p:cNvSpPr/>
            <p:nvPr/>
          </p:nvSpPr>
          <p:spPr>
            <a:xfrm>
              <a:off x="9064650" y="3302000"/>
              <a:ext cx="97050" cy="30850"/>
            </a:xfrm>
            <a:custGeom>
              <a:avLst/>
              <a:gdLst/>
              <a:ahLst/>
              <a:cxnLst/>
              <a:rect l="l" t="t" r="r" b="b"/>
              <a:pathLst>
                <a:path w="3882" h="1234" extrusionOk="0">
                  <a:moveTo>
                    <a:pt x="1" y="708"/>
                  </a:moveTo>
                  <a:cubicBezTo>
                    <a:pt x="1" y="708"/>
                    <a:pt x="1941" y="1"/>
                    <a:pt x="3881" y="708"/>
                  </a:cubicBezTo>
                  <a:cubicBezTo>
                    <a:pt x="3881" y="708"/>
                    <a:pt x="2352" y="1233"/>
                    <a:pt x="1" y="7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5"/>
            <p:cNvSpPr/>
            <p:nvPr/>
          </p:nvSpPr>
          <p:spPr>
            <a:xfrm>
              <a:off x="8990475" y="2899150"/>
              <a:ext cx="74200" cy="150675"/>
            </a:xfrm>
            <a:custGeom>
              <a:avLst/>
              <a:gdLst/>
              <a:ahLst/>
              <a:cxnLst/>
              <a:rect l="l" t="t" r="r" b="b"/>
              <a:pathLst>
                <a:path w="2968" h="6027" extrusionOk="0">
                  <a:moveTo>
                    <a:pt x="1667" y="0"/>
                  </a:moveTo>
                  <a:cubicBezTo>
                    <a:pt x="1667" y="0"/>
                    <a:pt x="1" y="1370"/>
                    <a:pt x="708" y="6026"/>
                  </a:cubicBezTo>
                  <a:cubicBezTo>
                    <a:pt x="708" y="6026"/>
                    <a:pt x="2968" y="2968"/>
                    <a:pt x="1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5"/>
            <p:cNvSpPr/>
            <p:nvPr/>
          </p:nvSpPr>
          <p:spPr>
            <a:xfrm>
              <a:off x="8252650" y="2948225"/>
              <a:ext cx="119850" cy="128400"/>
            </a:xfrm>
            <a:custGeom>
              <a:avLst/>
              <a:gdLst/>
              <a:ahLst/>
              <a:cxnLst/>
              <a:rect l="l" t="t" r="r" b="b"/>
              <a:pathLst>
                <a:path w="4794" h="5136" extrusionOk="0">
                  <a:moveTo>
                    <a:pt x="0" y="662"/>
                  </a:moveTo>
                  <a:lnTo>
                    <a:pt x="1370" y="0"/>
                  </a:lnTo>
                  <a:cubicBezTo>
                    <a:pt x="1370" y="0"/>
                    <a:pt x="4474" y="1096"/>
                    <a:pt x="4794" y="4542"/>
                  </a:cubicBezTo>
                  <a:lnTo>
                    <a:pt x="4223" y="5136"/>
                  </a:lnTo>
                  <a:cubicBezTo>
                    <a:pt x="4223" y="5113"/>
                    <a:pt x="4109" y="1940"/>
                    <a:pt x="0" y="6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5"/>
            <p:cNvSpPr/>
            <p:nvPr/>
          </p:nvSpPr>
          <p:spPr>
            <a:xfrm>
              <a:off x="8247525" y="2964775"/>
              <a:ext cx="110725" cy="111300"/>
            </a:xfrm>
            <a:custGeom>
              <a:avLst/>
              <a:gdLst/>
              <a:ahLst/>
              <a:cxnLst/>
              <a:rect l="l" t="t" r="r" b="b"/>
              <a:pathLst>
                <a:path w="4429" h="4452" extrusionOk="0">
                  <a:moveTo>
                    <a:pt x="205" y="0"/>
                  </a:moveTo>
                  <a:cubicBezTo>
                    <a:pt x="205" y="0"/>
                    <a:pt x="0" y="2830"/>
                    <a:pt x="4428" y="4451"/>
                  </a:cubicBezTo>
                  <a:cubicBezTo>
                    <a:pt x="4428" y="4451"/>
                    <a:pt x="4200" y="662"/>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5"/>
            <p:cNvSpPr/>
            <p:nvPr/>
          </p:nvSpPr>
          <p:spPr>
            <a:xfrm>
              <a:off x="8212125" y="3084600"/>
              <a:ext cx="155250" cy="78200"/>
            </a:xfrm>
            <a:custGeom>
              <a:avLst/>
              <a:gdLst/>
              <a:ahLst/>
              <a:cxnLst/>
              <a:rect l="l" t="t" r="r" b="b"/>
              <a:pathLst>
                <a:path w="6210" h="3128" extrusionOk="0">
                  <a:moveTo>
                    <a:pt x="183" y="3127"/>
                  </a:moveTo>
                  <a:lnTo>
                    <a:pt x="1" y="1644"/>
                  </a:lnTo>
                  <a:cubicBezTo>
                    <a:pt x="1" y="1644"/>
                    <a:pt x="2854" y="0"/>
                    <a:pt x="6072" y="1644"/>
                  </a:cubicBezTo>
                  <a:lnTo>
                    <a:pt x="6209" y="3127"/>
                  </a:lnTo>
                  <a:cubicBezTo>
                    <a:pt x="6209" y="3127"/>
                    <a:pt x="3470" y="2283"/>
                    <a:pt x="183" y="31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5"/>
            <p:cNvSpPr/>
            <p:nvPr/>
          </p:nvSpPr>
          <p:spPr>
            <a:xfrm>
              <a:off x="8216700" y="3129100"/>
              <a:ext cx="151800" cy="55375"/>
            </a:xfrm>
            <a:custGeom>
              <a:avLst/>
              <a:gdLst/>
              <a:ahLst/>
              <a:cxnLst/>
              <a:rect l="l" t="t" r="r" b="b"/>
              <a:pathLst>
                <a:path w="6072" h="2215" extrusionOk="0">
                  <a:moveTo>
                    <a:pt x="0" y="1347"/>
                  </a:moveTo>
                  <a:cubicBezTo>
                    <a:pt x="0" y="1347"/>
                    <a:pt x="3219" y="2215"/>
                    <a:pt x="6072" y="1347"/>
                  </a:cubicBezTo>
                  <a:cubicBezTo>
                    <a:pt x="6026" y="1347"/>
                    <a:pt x="3607" y="1"/>
                    <a:pt x="0" y="13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5"/>
            <p:cNvSpPr/>
            <p:nvPr/>
          </p:nvSpPr>
          <p:spPr>
            <a:xfrm>
              <a:off x="8236100" y="3139950"/>
              <a:ext cx="164925" cy="706475"/>
            </a:xfrm>
            <a:custGeom>
              <a:avLst/>
              <a:gdLst/>
              <a:ahLst/>
              <a:cxnLst/>
              <a:rect l="l" t="t" r="r" b="b"/>
              <a:pathLst>
                <a:path w="6597" h="28259" extrusionOk="0">
                  <a:moveTo>
                    <a:pt x="3196" y="28258"/>
                  </a:moveTo>
                  <a:lnTo>
                    <a:pt x="0" y="1050"/>
                  </a:lnTo>
                  <a:cubicBezTo>
                    <a:pt x="0" y="1050"/>
                    <a:pt x="1667" y="0"/>
                    <a:pt x="4543" y="1028"/>
                  </a:cubicBezTo>
                  <a:lnTo>
                    <a:pt x="6597" y="28144"/>
                  </a:lnTo>
                  <a:cubicBezTo>
                    <a:pt x="6597" y="28167"/>
                    <a:pt x="4976" y="27893"/>
                    <a:pt x="3196" y="282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5"/>
            <p:cNvSpPr/>
            <p:nvPr/>
          </p:nvSpPr>
          <p:spPr>
            <a:xfrm>
              <a:off x="8236100" y="3122250"/>
              <a:ext cx="114725" cy="69075"/>
            </a:xfrm>
            <a:custGeom>
              <a:avLst/>
              <a:gdLst/>
              <a:ahLst/>
              <a:cxnLst/>
              <a:rect l="l" t="t" r="r" b="b"/>
              <a:pathLst>
                <a:path w="4589" h="2763" extrusionOk="0">
                  <a:moveTo>
                    <a:pt x="160" y="2763"/>
                  </a:moveTo>
                  <a:cubicBezTo>
                    <a:pt x="160" y="2763"/>
                    <a:pt x="1370" y="1"/>
                    <a:pt x="4588" y="2580"/>
                  </a:cubicBezTo>
                  <a:lnTo>
                    <a:pt x="4543" y="1781"/>
                  </a:lnTo>
                  <a:cubicBezTo>
                    <a:pt x="4543" y="1781"/>
                    <a:pt x="2078" y="686"/>
                    <a:pt x="0" y="1804"/>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5"/>
            <p:cNvSpPr/>
            <p:nvPr/>
          </p:nvSpPr>
          <p:spPr>
            <a:xfrm>
              <a:off x="8206425" y="2979600"/>
              <a:ext cx="144975" cy="138700"/>
            </a:xfrm>
            <a:custGeom>
              <a:avLst/>
              <a:gdLst/>
              <a:ahLst/>
              <a:cxnLst/>
              <a:rect l="l" t="t" r="r" b="b"/>
              <a:pathLst>
                <a:path w="5799" h="5548" extrusionOk="0">
                  <a:moveTo>
                    <a:pt x="936" y="5547"/>
                  </a:moveTo>
                  <a:cubicBezTo>
                    <a:pt x="936" y="5547"/>
                    <a:pt x="1" y="777"/>
                    <a:pt x="2557" y="1"/>
                  </a:cubicBezTo>
                  <a:cubicBezTo>
                    <a:pt x="2557" y="1"/>
                    <a:pt x="5045" y="366"/>
                    <a:pt x="5798" y="3333"/>
                  </a:cubicBezTo>
                  <a:cubicBezTo>
                    <a:pt x="5798" y="3333"/>
                    <a:pt x="5045" y="3493"/>
                    <a:pt x="5501" y="5547"/>
                  </a:cubicBezTo>
                  <a:cubicBezTo>
                    <a:pt x="5501" y="5547"/>
                    <a:pt x="3082" y="4703"/>
                    <a:pt x="936" y="55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5"/>
            <p:cNvSpPr/>
            <p:nvPr/>
          </p:nvSpPr>
          <p:spPr>
            <a:xfrm>
              <a:off x="8246375" y="2979600"/>
              <a:ext cx="103875" cy="91325"/>
            </a:xfrm>
            <a:custGeom>
              <a:avLst/>
              <a:gdLst/>
              <a:ahLst/>
              <a:cxnLst/>
              <a:rect l="l" t="t" r="r" b="b"/>
              <a:pathLst>
                <a:path w="4155" h="3653" extrusionOk="0">
                  <a:moveTo>
                    <a:pt x="0" y="663"/>
                  </a:moveTo>
                  <a:cubicBezTo>
                    <a:pt x="0" y="663"/>
                    <a:pt x="3675" y="275"/>
                    <a:pt x="3881" y="3653"/>
                  </a:cubicBezTo>
                  <a:lnTo>
                    <a:pt x="4155" y="3379"/>
                  </a:lnTo>
                  <a:cubicBezTo>
                    <a:pt x="4155" y="3379"/>
                    <a:pt x="3881" y="571"/>
                    <a:pt x="936" y="23"/>
                  </a:cubicBezTo>
                  <a:cubicBezTo>
                    <a:pt x="959" y="23"/>
                    <a:pt x="525" y="1"/>
                    <a:pt x="0" y="66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5"/>
            <p:cNvSpPr/>
            <p:nvPr/>
          </p:nvSpPr>
          <p:spPr>
            <a:xfrm>
              <a:off x="8306850" y="2927675"/>
              <a:ext cx="736725" cy="111875"/>
            </a:xfrm>
            <a:custGeom>
              <a:avLst/>
              <a:gdLst/>
              <a:ahLst/>
              <a:cxnLst/>
              <a:rect l="l" t="t" r="r" b="b"/>
              <a:pathLst>
                <a:path w="29469" h="4475" extrusionOk="0">
                  <a:moveTo>
                    <a:pt x="2489" y="4474"/>
                  </a:moveTo>
                  <a:lnTo>
                    <a:pt x="28167" y="4474"/>
                  </a:lnTo>
                  <a:cubicBezTo>
                    <a:pt x="28167" y="4474"/>
                    <a:pt x="29468" y="2740"/>
                    <a:pt x="28966" y="1"/>
                  </a:cubicBezTo>
                  <a:lnTo>
                    <a:pt x="1" y="1233"/>
                  </a:lnTo>
                  <a:cubicBezTo>
                    <a:pt x="1" y="1210"/>
                    <a:pt x="1964" y="2192"/>
                    <a:pt x="2489" y="44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5"/>
            <p:cNvSpPr/>
            <p:nvPr/>
          </p:nvSpPr>
          <p:spPr>
            <a:xfrm>
              <a:off x="8999600" y="2927675"/>
              <a:ext cx="51950" cy="111875"/>
            </a:xfrm>
            <a:custGeom>
              <a:avLst/>
              <a:gdLst/>
              <a:ahLst/>
              <a:cxnLst/>
              <a:rect l="l" t="t" r="r" b="b"/>
              <a:pathLst>
                <a:path w="2078" h="4475" extrusionOk="0">
                  <a:moveTo>
                    <a:pt x="320" y="23"/>
                  </a:moveTo>
                  <a:cubicBezTo>
                    <a:pt x="320" y="23"/>
                    <a:pt x="2078" y="2032"/>
                    <a:pt x="1" y="4474"/>
                  </a:cubicBezTo>
                  <a:lnTo>
                    <a:pt x="457" y="4474"/>
                  </a:lnTo>
                  <a:cubicBezTo>
                    <a:pt x="457" y="4474"/>
                    <a:pt x="1850" y="3013"/>
                    <a:pt x="1256"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5"/>
            <p:cNvSpPr/>
            <p:nvPr/>
          </p:nvSpPr>
          <p:spPr>
            <a:xfrm>
              <a:off x="8212125" y="3729400"/>
              <a:ext cx="597475" cy="436575"/>
            </a:xfrm>
            <a:custGeom>
              <a:avLst/>
              <a:gdLst/>
              <a:ahLst/>
              <a:cxnLst/>
              <a:rect l="l" t="t" r="r" b="b"/>
              <a:pathLst>
                <a:path w="23899" h="17463" extrusionOk="0">
                  <a:moveTo>
                    <a:pt x="1" y="13582"/>
                  </a:moveTo>
                  <a:cubicBezTo>
                    <a:pt x="1" y="13582"/>
                    <a:pt x="1188" y="1"/>
                    <a:pt x="20064" y="800"/>
                  </a:cubicBezTo>
                  <a:lnTo>
                    <a:pt x="23899" y="3219"/>
                  </a:lnTo>
                  <a:cubicBezTo>
                    <a:pt x="23899" y="3219"/>
                    <a:pt x="13011" y="7237"/>
                    <a:pt x="2329" y="17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5"/>
            <p:cNvSpPr/>
            <p:nvPr/>
          </p:nvSpPr>
          <p:spPr>
            <a:xfrm>
              <a:off x="8270350" y="3810450"/>
              <a:ext cx="539250" cy="356100"/>
            </a:xfrm>
            <a:custGeom>
              <a:avLst/>
              <a:gdLst/>
              <a:ahLst/>
              <a:cxnLst/>
              <a:rect l="l" t="t" r="r" b="b"/>
              <a:pathLst>
                <a:path w="21570" h="14244" extrusionOk="0">
                  <a:moveTo>
                    <a:pt x="0" y="14243"/>
                  </a:moveTo>
                  <a:cubicBezTo>
                    <a:pt x="0" y="14243"/>
                    <a:pt x="12280" y="11527"/>
                    <a:pt x="21570" y="0"/>
                  </a:cubicBezTo>
                  <a:cubicBezTo>
                    <a:pt x="21570" y="0"/>
                    <a:pt x="8696" y="3812"/>
                    <a:pt x="0" y="14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5"/>
            <p:cNvSpPr/>
            <p:nvPr/>
          </p:nvSpPr>
          <p:spPr>
            <a:xfrm>
              <a:off x="8303425" y="3833275"/>
              <a:ext cx="471375" cy="313300"/>
            </a:xfrm>
            <a:custGeom>
              <a:avLst/>
              <a:gdLst/>
              <a:ahLst/>
              <a:cxnLst/>
              <a:rect l="l" t="t" r="r" b="b"/>
              <a:pathLst>
                <a:path w="18855" h="12532" extrusionOk="0">
                  <a:moveTo>
                    <a:pt x="18855" y="0"/>
                  </a:moveTo>
                  <a:cubicBezTo>
                    <a:pt x="10752" y="10089"/>
                    <a:pt x="1" y="12531"/>
                    <a:pt x="1" y="12531"/>
                  </a:cubicBezTo>
                  <a:cubicBezTo>
                    <a:pt x="138" y="12371"/>
                    <a:pt x="275" y="12212"/>
                    <a:pt x="435" y="12052"/>
                  </a:cubicBezTo>
                  <a:cubicBezTo>
                    <a:pt x="6780" y="4748"/>
                    <a:pt x="15385" y="1096"/>
                    <a:pt x="18056" y="274"/>
                  </a:cubicBezTo>
                  <a:cubicBezTo>
                    <a:pt x="18581" y="91"/>
                    <a:pt x="18855" y="0"/>
                    <a:pt x="18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5"/>
            <p:cNvSpPr/>
            <p:nvPr/>
          </p:nvSpPr>
          <p:spPr>
            <a:xfrm>
              <a:off x="8313125" y="3840125"/>
              <a:ext cx="441125" cy="294450"/>
            </a:xfrm>
            <a:custGeom>
              <a:avLst/>
              <a:gdLst/>
              <a:ahLst/>
              <a:cxnLst/>
              <a:rect l="l" t="t" r="r" b="b"/>
              <a:pathLst>
                <a:path w="17645" h="11778" extrusionOk="0">
                  <a:moveTo>
                    <a:pt x="17645" y="0"/>
                  </a:moveTo>
                  <a:cubicBezTo>
                    <a:pt x="10889" y="8057"/>
                    <a:pt x="2512" y="11139"/>
                    <a:pt x="1" y="11778"/>
                  </a:cubicBezTo>
                  <a:cubicBezTo>
                    <a:pt x="6369" y="4474"/>
                    <a:pt x="14951" y="822"/>
                    <a:pt x="17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5"/>
            <p:cNvSpPr/>
            <p:nvPr/>
          </p:nvSpPr>
          <p:spPr>
            <a:xfrm>
              <a:off x="8212125" y="3749375"/>
              <a:ext cx="501625" cy="319575"/>
            </a:xfrm>
            <a:custGeom>
              <a:avLst/>
              <a:gdLst/>
              <a:ahLst/>
              <a:cxnLst/>
              <a:rect l="l" t="t" r="r" b="b"/>
              <a:pathLst>
                <a:path w="20065" h="12783" extrusionOk="0">
                  <a:moveTo>
                    <a:pt x="1" y="12783"/>
                  </a:moveTo>
                  <a:cubicBezTo>
                    <a:pt x="1" y="12783"/>
                    <a:pt x="5137" y="2968"/>
                    <a:pt x="20064" y="1"/>
                  </a:cubicBezTo>
                  <a:cubicBezTo>
                    <a:pt x="20064" y="24"/>
                    <a:pt x="7008" y="2078"/>
                    <a:pt x="1" y="127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5"/>
            <p:cNvSpPr/>
            <p:nvPr/>
          </p:nvSpPr>
          <p:spPr>
            <a:xfrm>
              <a:off x="8450075" y="3926850"/>
              <a:ext cx="151250" cy="96450"/>
            </a:xfrm>
            <a:custGeom>
              <a:avLst/>
              <a:gdLst/>
              <a:ahLst/>
              <a:cxnLst/>
              <a:rect l="l" t="t" r="r" b="b"/>
              <a:pathLst>
                <a:path w="6050" h="3858" extrusionOk="0">
                  <a:moveTo>
                    <a:pt x="1" y="3858"/>
                  </a:moveTo>
                  <a:cubicBezTo>
                    <a:pt x="1" y="3858"/>
                    <a:pt x="1690" y="1028"/>
                    <a:pt x="6027" y="0"/>
                  </a:cubicBezTo>
                  <a:cubicBezTo>
                    <a:pt x="6050" y="0"/>
                    <a:pt x="3836" y="3036"/>
                    <a:pt x="1" y="38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5"/>
            <p:cNvSpPr/>
            <p:nvPr/>
          </p:nvSpPr>
          <p:spPr>
            <a:xfrm>
              <a:off x="8483175" y="3962800"/>
              <a:ext cx="125575" cy="79900"/>
            </a:xfrm>
            <a:custGeom>
              <a:avLst/>
              <a:gdLst/>
              <a:ahLst/>
              <a:cxnLst/>
              <a:rect l="l" t="t" r="r" b="b"/>
              <a:pathLst>
                <a:path w="5023" h="3196" extrusionOk="0">
                  <a:moveTo>
                    <a:pt x="1" y="3196"/>
                  </a:moveTo>
                  <a:cubicBezTo>
                    <a:pt x="1" y="3196"/>
                    <a:pt x="1621" y="1050"/>
                    <a:pt x="5022" y="0"/>
                  </a:cubicBezTo>
                  <a:cubicBezTo>
                    <a:pt x="5022" y="0"/>
                    <a:pt x="3311" y="2420"/>
                    <a:pt x="1" y="31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5"/>
            <p:cNvSpPr/>
            <p:nvPr/>
          </p:nvSpPr>
          <p:spPr>
            <a:xfrm>
              <a:off x="8596750" y="3871500"/>
              <a:ext cx="115850" cy="74200"/>
            </a:xfrm>
            <a:custGeom>
              <a:avLst/>
              <a:gdLst/>
              <a:ahLst/>
              <a:cxnLst/>
              <a:rect l="l" t="t" r="r" b="b"/>
              <a:pathLst>
                <a:path w="4634" h="2968" extrusionOk="0">
                  <a:moveTo>
                    <a:pt x="0" y="2968"/>
                  </a:moveTo>
                  <a:cubicBezTo>
                    <a:pt x="0" y="2968"/>
                    <a:pt x="1392" y="845"/>
                    <a:pt x="4634" y="0"/>
                  </a:cubicBezTo>
                  <a:cubicBezTo>
                    <a:pt x="4611" y="0"/>
                    <a:pt x="3150" y="2397"/>
                    <a:pt x="0" y="29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5"/>
            <p:cNvSpPr/>
            <p:nvPr/>
          </p:nvSpPr>
          <p:spPr>
            <a:xfrm>
              <a:off x="8358775" y="4031850"/>
              <a:ext cx="110175" cy="69625"/>
            </a:xfrm>
            <a:custGeom>
              <a:avLst/>
              <a:gdLst/>
              <a:ahLst/>
              <a:cxnLst/>
              <a:rect l="l" t="t" r="r" b="b"/>
              <a:pathLst>
                <a:path w="4407" h="2785" extrusionOk="0">
                  <a:moveTo>
                    <a:pt x="1" y="2785"/>
                  </a:moveTo>
                  <a:cubicBezTo>
                    <a:pt x="1" y="2785"/>
                    <a:pt x="1256" y="799"/>
                    <a:pt x="4406" y="0"/>
                  </a:cubicBezTo>
                  <a:cubicBezTo>
                    <a:pt x="4406" y="0"/>
                    <a:pt x="3082" y="2283"/>
                    <a:pt x="1" y="27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5"/>
            <p:cNvSpPr/>
            <p:nvPr/>
          </p:nvSpPr>
          <p:spPr>
            <a:xfrm>
              <a:off x="8297725" y="3770500"/>
              <a:ext cx="129000" cy="94175"/>
            </a:xfrm>
            <a:custGeom>
              <a:avLst/>
              <a:gdLst/>
              <a:ahLst/>
              <a:cxnLst/>
              <a:rect l="l" t="t" r="r" b="b"/>
              <a:pathLst>
                <a:path w="5160" h="3767" extrusionOk="0">
                  <a:moveTo>
                    <a:pt x="1073" y="3767"/>
                  </a:moveTo>
                  <a:lnTo>
                    <a:pt x="1" y="2717"/>
                  </a:lnTo>
                  <a:cubicBezTo>
                    <a:pt x="1" y="2717"/>
                    <a:pt x="1302" y="229"/>
                    <a:pt x="4018" y="0"/>
                  </a:cubicBezTo>
                  <a:lnTo>
                    <a:pt x="5136" y="1119"/>
                  </a:lnTo>
                  <a:cubicBezTo>
                    <a:pt x="5159" y="1142"/>
                    <a:pt x="2740" y="2055"/>
                    <a:pt x="1073" y="3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5"/>
            <p:cNvSpPr/>
            <p:nvPr/>
          </p:nvSpPr>
          <p:spPr>
            <a:xfrm>
              <a:off x="8542525" y="3798450"/>
              <a:ext cx="137550" cy="91900"/>
            </a:xfrm>
            <a:custGeom>
              <a:avLst/>
              <a:gdLst/>
              <a:ahLst/>
              <a:cxnLst/>
              <a:rect l="l" t="t" r="r" b="b"/>
              <a:pathLst>
                <a:path w="5502" h="3676" extrusionOk="0">
                  <a:moveTo>
                    <a:pt x="2740" y="3676"/>
                  </a:moveTo>
                  <a:lnTo>
                    <a:pt x="5502" y="2375"/>
                  </a:lnTo>
                  <a:cubicBezTo>
                    <a:pt x="5502" y="2375"/>
                    <a:pt x="2511" y="1"/>
                    <a:pt x="1233" y="777"/>
                  </a:cubicBezTo>
                  <a:cubicBezTo>
                    <a:pt x="1" y="1576"/>
                    <a:pt x="2740" y="3676"/>
                    <a:pt x="2740" y="367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5"/>
            <p:cNvSpPr/>
            <p:nvPr/>
          </p:nvSpPr>
          <p:spPr>
            <a:xfrm>
              <a:off x="8498025" y="3761925"/>
              <a:ext cx="71350" cy="41125"/>
            </a:xfrm>
            <a:custGeom>
              <a:avLst/>
              <a:gdLst/>
              <a:ahLst/>
              <a:cxnLst/>
              <a:rect l="l" t="t" r="r" b="b"/>
              <a:pathLst>
                <a:path w="2854" h="1645" extrusionOk="0">
                  <a:moveTo>
                    <a:pt x="982" y="1644"/>
                  </a:moveTo>
                  <a:cubicBezTo>
                    <a:pt x="982" y="1644"/>
                    <a:pt x="0" y="1"/>
                    <a:pt x="2853" y="84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5"/>
            <p:cNvSpPr/>
            <p:nvPr/>
          </p:nvSpPr>
          <p:spPr>
            <a:xfrm>
              <a:off x="9008175" y="2899150"/>
              <a:ext cx="91875" cy="158075"/>
            </a:xfrm>
            <a:custGeom>
              <a:avLst/>
              <a:gdLst/>
              <a:ahLst/>
              <a:cxnLst/>
              <a:rect l="l" t="t" r="r" b="b"/>
              <a:pathLst>
                <a:path w="3675" h="6323" extrusionOk="0">
                  <a:moveTo>
                    <a:pt x="959" y="0"/>
                  </a:moveTo>
                  <a:cubicBezTo>
                    <a:pt x="959" y="0"/>
                    <a:pt x="2191" y="2511"/>
                    <a:pt x="0" y="6026"/>
                  </a:cubicBezTo>
                  <a:lnTo>
                    <a:pt x="1735" y="6323"/>
                  </a:lnTo>
                  <a:cubicBezTo>
                    <a:pt x="1735" y="6323"/>
                    <a:pt x="3675" y="3652"/>
                    <a:pt x="2465" y="0"/>
                  </a:cubicBezTo>
                  <a:lnTo>
                    <a:pt x="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5"/>
            <p:cNvSpPr/>
            <p:nvPr/>
          </p:nvSpPr>
          <p:spPr>
            <a:xfrm>
              <a:off x="9052100" y="2899150"/>
              <a:ext cx="52525" cy="176925"/>
            </a:xfrm>
            <a:custGeom>
              <a:avLst/>
              <a:gdLst/>
              <a:ahLst/>
              <a:cxnLst/>
              <a:rect l="l" t="t" r="r" b="b"/>
              <a:pathLst>
                <a:path w="2101" h="7077" extrusionOk="0">
                  <a:moveTo>
                    <a:pt x="92" y="7076"/>
                  </a:moveTo>
                  <a:cubicBezTo>
                    <a:pt x="92" y="7076"/>
                    <a:pt x="2101" y="3584"/>
                    <a:pt x="754" y="0"/>
                  </a:cubicBezTo>
                  <a:cubicBezTo>
                    <a:pt x="754" y="0"/>
                    <a:pt x="1895" y="3584"/>
                    <a:pt x="1" y="632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5"/>
            <p:cNvSpPr/>
            <p:nvPr/>
          </p:nvSpPr>
          <p:spPr>
            <a:xfrm>
              <a:off x="9159375" y="3062925"/>
              <a:ext cx="71925" cy="143825"/>
            </a:xfrm>
            <a:custGeom>
              <a:avLst/>
              <a:gdLst/>
              <a:ahLst/>
              <a:cxnLst/>
              <a:rect l="l" t="t" r="r" b="b"/>
              <a:pathLst>
                <a:path w="2877" h="5753" extrusionOk="0">
                  <a:moveTo>
                    <a:pt x="1279" y="0"/>
                  </a:moveTo>
                  <a:cubicBezTo>
                    <a:pt x="1279" y="0"/>
                    <a:pt x="2877" y="1301"/>
                    <a:pt x="2101" y="5752"/>
                  </a:cubicBezTo>
                  <a:cubicBezTo>
                    <a:pt x="2146" y="5752"/>
                    <a:pt x="1" y="2808"/>
                    <a:pt x="1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5"/>
            <p:cNvSpPr/>
            <p:nvPr/>
          </p:nvSpPr>
          <p:spPr>
            <a:xfrm>
              <a:off x="9832725" y="3110275"/>
              <a:ext cx="119300" cy="122150"/>
            </a:xfrm>
            <a:custGeom>
              <a:avLst/>
              <a:gdLst/>
              <a:ahLst/>
              <a:cxnLst/>
              <a:rect l="l" t="t" r="r" b="b"/>
              <a:pathLst>
                <a:path w="4772" h="4886" extrusionOk="0">
                  <a:moveTo>
                    <a:pt x="4771" y="617"/>
                  </a:moveTo>
                  <a:lnTo>
                    <a:pt x="3424" y="1"/>
                  </a:lnTo>
                  <a:cubicBezTo>
                    <a:pt x="3424" y="1"/>
                    <a:pt x="366" y="1028"/>
                    <a:pt x="1" y="4315"/>
                  </a:cubicBezTo>
                  <a:lnTo>
                    <a:pt x="549" y="4885"/>
                  </a:lnTo>
                  <a:cubicBezTo>
                    <a:pt x="571" y="4885"/>
                    <a:pt x="731" y="1827"/>
                    <a:pt x="4771" y="6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5"/>
            <p:cNvSpPr/>
            <p:nvPr/>
          </p:nvSpPr>
          <p:spPr>
            <a:xfrm>
              <a:off x="9847000" y="3125675"/>
              <a:ext cx="108450" cy="106750"/>
            </a:xfrm>
            <a:custGeom>
              <a:avLst/>
              <a:gdLst/>
              <a:ahLst/>
              <a:cxnLst/>
              <a:rect l="l" t="t" r="r" b="b"/>
              <a:pathLst>
                <a:path w="4338" h="4270" extrusionOk="0">
                  <a:moveTo>
                    <a:pt x="4200" y="1"/>
                  </a:moveTo>
                  <a:cubicBezTo>
                    <a:pt x="4200" y="1"/>
                    <a:pt x="4337" y="2694"/>
                    <a:pt x="0" y="4246"/>
                  </a:cubicBezTo>
                  <a:cubicBezTo>
                    <a:pt x="0" y="4269"/>
                    <a:pt x="274" y="640"/>
                    <a:pt x="4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5"/>
            <p:cNvSpPr/>
            <p:nvPr/>
          </p:nvSpPr>
          <p:spPr>
            <a:xfrm>
              <a:off x="9836150" y="3240950"/>
              <a:ext cx="152950" cy="73625"/>
            </a:xfrm>
            <a:custGeom>
              <a:avLst/>
              <a:gdLst/>
              <a:ahLst/>
              <a:cxnLst/>
              <a:rect l="l" t="t" r="r" b="b"/>
              <a:pathLst>
                <a:path w="6118" h="2945" extrusionOk="0">
                  <a:moveTo>
                    <a:pt x="5912" y="2945"/>
                  </a:moveTo>
                  <a:lnTo>
                    <a:pt x="6118" y="1553"/>
                  </a:lnTo>
                  <a:cubicBezTo>
                    <a:pt x="6118" y="1553"/>
                    <a:pt x="3379" y="1"/>
                    <a:pt x="183" y="1553"/>
                  </a:cubicBezTo>
                  <a:lnTo>
                    <a:pt x="1" y="2945"/>
                  </a:lnTo>
                  <a:cubicBezTo>
                    <a:pt x="1" y="2945"/>
                    <a:pt x="2694" y="2123"/>
                    <a:pt x="5912" y="29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5"/>
            <p:cNvSpPr/>
            <p:nvPr/>
          </p:nvSpPr>
          <p:spPr>
            <a:xfrm>
              <a:off x="9836150" y="3282600"/>
              <a:ext cx="147825" cy="53100"/>
            </a:xfrm>
            <a:custGeom>
              <a:avLst/>
              <a:gdLst/>
              <a:ahLst/>
              <a:cxnLst/>
              <a:rect l="l" t="t" r="r" b="b"/>
              <a:pathLst>
                <a:path w="5913" h="2124" extrusionOk="0">
                  <a:moveTo>
                    <a:pt x="5912" y="1279"/>
                  </a:moveTo>
                  <a:cubicBezTo>
                    <a:pt x="5912" y="1279"/>
                    <a:pt x="2763" y="2124"/>
                    <a:pt x="1" y="1279"/>
                  </a:cubicBezTo>
                  <a:cubicBezTo>
                    <a:pt x="1" y="1279"/>
                    <a:pt x="2397" y="1"/>
                    <a:pt x="5912" y="1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5"/>
            <p:cNvSpPr/>
            <p:nvPr/>
          </p:nvSpPr>
          <p:spPr>
            <a:xfrm>
              <a:off x="9792225" y="3293450"/>
              <a:ext cx="172350" cy="716175"/>
            </a:xfrm>
            <a:custGeom>
              <a:avLst/>
              <a:gdLst/>
              <a:ahLst/>
              <a:cxnLst/>
              <a:rect l="l" t="t" r="r" b="b"/>
              <a:pathLst>
                <a:path w="6894" h="28647" extrusionOk="0">
                  <a:moveTo>
                    <a:pt x="3447" y="27185"/>
                  </a:moveTo>
                  <a:lnTo>
                    <a:pt x="6893" y="1005"/>
                  </a:lnTo>
                  <a:cubicBezTo>
                    <a:pt x="6893" y="1005"/>
                    <a:pt x="5296" y="0"/>
                    <a:pt x="2465" y="959"/>
                  </a:cubicBezTo>
                  <a:lnTo>
                    <a:pt x="0" y="28075"/>
                  </a:lnTo>
                  <a:cubicBezTo>
                    <a:pt x="0" y="28075"/>
                    <a:pt x="2123" y="28646"/>
                    <a:pt x="3447" y="271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5"/>
            <p:cNvSpPr/>
            <p:nvPr/>
          </p:nvSpPr>
          <p:spPr>
            <a:xfrm>
              <a:off x="9852125" y="3275750"/>
              <a:ext cx="112450" cy="65650"/>
            </a:xfrm>
            <a:custGeom>
              <a:avLst/>
              <a:gdLst/>
              <a:ahLst/>
              <a:cxnLst/>
              <a:rect l="l" t="t" r="r" b="b"/>
              <a:pathLst>
                <a:path w="4498" h="2626" extrusionOk="0">
                  <a:moveTo>
                    <a:pt x="4338" y="2626"/>
                  </a:moveTo>
                  <a:cubicBezTo>
                    <a:pt x="4338" y="2626"/>
                    <a:pt x="3151" y="1"/>
                    <a:pt x="1" y="2420"/>
                  </a:cubicBezTo>
                  <a:lnTo>
                    <a:pt x="69" y="1690"/>
                  </a:lnTo>
                  <a:cubicBezTo>
                    <a:pt x="69" y="1690"/>
                    <a:pt x="2466" y="617"/>
                    <a:pt x="4497" y="1713"/>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5"/>
            <p:cNvSpPr/>
            <p:nvPr/>
          </p:nvSpPr>
          <p:spPr>
            <a:xfrm>
              <a:off x="9853275" y="3139950"/>
              <a:ext cx="142100" cy="131850"/>
            </a:xfrm>
            <a:custGeom>
              <a:avLst/>
              <a:gdLst/>
              <a:ahLst/>
              <a:cxnLst/>
              <a:rect l="l" t="t" r="r" b="b"/>
              <a:pathLst>
                <a:path w="5684" h="5274" extrusionOk="0">
                  <a:moveTo>
                    <a:pt x="4702" y="5273"/>
                  </a:moveTo>
                  <a:cubicBezTo>
                    <a:pt x="4702" y="5273"/>
                    <a:pt x="5684" y="754"/>
                    <a:pt x="3196" y="0"/>
                  </a:cubicBezTo>
                  <a:cubicBezTo>
                    <a:pt x="3196" y="0"/>
                    <a:pt x="776" y="343"/>
                    <a:pt x="0" y="3173"/>
                  </a:cubicBezTo>
                  <a:cubicBezTo>
                    <a:pt x="0" y="3173"/>
                    <a:pt x="708" y="3310"/>
                    <a:pt x="229" y="5250"/>
                  </a:cubicBezTo>
                  <a:cubicBezTo>
                    <a:pt x="251" y="5273"/>
                    <a:pt x="2648" y="4497"/>
                    <a:pt x="4702" y="52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5"/>
            <p:cNvSpPr/>
            <p:nvPr/>
          </p:nvSpPr>
          <p:spPr>
            <a:xfrm>
              <a:off x="9853275" y="3139375"/>
              <a:ext cx="103300" cy="87325"/>
            </a:xfrm>
            <a:custGeom>
              <a:avLst/>
              <a:gdLst/>
              <a:ahLst/>
              <a:cxnLst/>
              <a:rect l="l" t="t" r="r" b="b"/>
              <a:pathLst>
                <a:path w="4132" h="3493" extrusionOk="0">
                  <a:moveTo>
                    <a:pt x="4132" y="640"/>
                  </a:moveTo>
                  <a:cubicBezTo>
                    <a:pt x="4132" y="640"/>
                    <a:pt x="571" y="252"/>
                    <a:pt x="297" y="3493"/>
                  </a:cubicBezTo>
                  <a:lnTo>
                    <a:pt x="0" y="3196"/>
                  </a:lnTo>
                  <a:cubicBezTo>
                    <a:pt x="0" y="3196"/>
                    <a:pt x="343" y="526"/>
                    <a:pt x="3196" y="23"/>
                  </a:cubicBezTo>
                  <a:cubicBezTo>
                    <a:pt x="3219" y="23"/>
                    <a:pt x="3652" y="1"/>
                    <a:pt x="4132" y="640"/>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5"/>
            <p:cNvSpPr/>
            <p:nvPr/>
          </p:nvSpPr>
          <p:spPr>
            <a:xfrm>
              <a:off x="9179350" y="3089725"/>
              <a:ext cx="719600" cy="106750"/>
            </a:xfrm>
            <a:custGeom>
              <a:avLst/>
              <a:gdLst/>
              <a:ahLst/>
              <a:cxnLst/>
              <a:rect l="l" t="t" r="r" b="b"/>
              <a:pathLst>
                <a:path w="28784" h="4270" extrusionOk="0">
                  <a:moveTo>
                    <a:pt x="26295" y="4269"/>
                  </a:moveTo>
                  <a:lnTo>
                    <a:pt x="1233" y="4269"/>
                  </a:lnTo>
                  <a:cubicBezTo>
                    <a:pt x="1233" y="4269"/>
                    <a:pt x="1" y="2626"/>
                    <a:pt x="503" y="1"/>
                  </a:cubicBezTo>
                  <a:lnTo>
                    <a:pt x="28761" y="1165"/>
                  </a:lnTo>
                  <a:cubicBezTo>
                    <a:pt x="28783" y="1165"/>
                    <a:pt x="26843" y="2101"/>
                    <a:pt x="26295" y="42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5"/>
            <p:cNvSpPr/>
            <p:nvPr/>
          </p:nvSpPr>
          <p:spPr>
            <a:xfrm>
              <a:off x="9171375" y="3089725"/>
              <a:ext cx="49650" cy="106750"/>
            </a:xfrm>
            <a:custGeom>
              <a:avLst/>
              <a:gdLst/>
              <a:ahLst/>
              <a:cxnLst/>
              <a:rect l="l" t="t" r="r" b="b"/>
              <a:pathLst>
                <a:path w="1986" h="4270" extrusionOk="0">
                  <a:moveTo>
                    <a:pt x="1758" y="47"/>
                  </a:moveTo>
                  <a:cubicBezTo>
                    <a:pt x="1758" y="47"/>
                    <a:pt x="0" y="1964"/>
                    <a:pt x="1986" y="4269"/>
                  </a:cubicBezTo>
                  <a:lnTo>
                    <a:pt x="1552" y="4269"/>
                  </a:lnTo>
                  <a:cubicBezTo>
                    <a:pt x="1552" y="4269"/>
                    <a:pt x="206" y="2877"/>
                    <a:pt x="822" y="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5"/>
            <p:cNvSpPr/>
            <p:nvPr/>
          </p:nvSpPr>
          <p:spPr>
            <a:xfrm>
              <a:off x="9482925" y="3708875"/>
              <a:ext cx="434850" cy="566075"/>
            </a:xfrm>
            <a:custGeom>
              <a:avLst/>
              <a:gdLst/>
              <a:ahLst/>
              <a:cxnLst/>
              <a:rect l="l" t="t" r="r" b="b"/>
              <a:pathLst>
                <a:path w="17394" h="22643" extrusionOk="0">
                  <a:moveTo>
                    <a:pt x="7031" y="21296"/>
                  </a:moveTo>
                  <a:cubicBezTo>
                    <a:pt x="7031" y="21296"/>
                    <a:pt x="17394" y="10568"/>
                    <a:pt x="4726" y="457"/>
                  </a:cubicBezTo>
                  <a:lnTo>
                    <a:pt x="1" y="0"/>
                  </a:lnTo>
                  <a:cubicBezTo>
                    <a:pt x="1" y="0"/>
                    <a:pt x="4292" y="9062"/>
                    <a:pt x="2671" y="226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5"/>
            <p:cNvSpPr/>
            <p:nvPr/>
          </p:nvSpPr>
          <p:spPr>
            <a:xfrm>
              <a:off x="9391625" y="3707725"/>
              <a:ext cx="236275" cy="566675"/>
            </a:xfrm>
            <a:custGeom>
              <a:avLst/>
              <a:gdLst/>
              <a:ahLst/>
              <a:cxnLst/>
              <a:rect l="l" t="t" r="r" b="b"/>
              <a:pathLst>
                <a:path w="9451" h="22667" extrusionOk="0">
                  <a:moveTo>
                    <a:pt x="6323" y="22666"/>
                  </a:moveTo>
                  <a:cubicBezTo>
                    <a:pt x="6323" y="22666"/>
                    <a:pt x="1" y="14312"/>
                    <a:pt x="3653" y="1"/>
                  </a:cubicBezTo>
                  <a:cubicBezTo>
                    <a:pt x="3653" y="46"/>
                    <a:pt x="9450" y="10021"/>
                    <a:pt x="6323" y="226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5"/>
            <p:cNvSpPr/>
            <p:nvPr/>
          </p:nvSpPr>
          <p:spPr>
            <a:xfrm>
              <a:off x="9407050" y="3747100"/>
              <a:ext cx="191750" cy="495325"/>
            </a:xfrm>
            <a:custGeom>
              <a:avLst/>
              <a:gdLst/>
              <a:ahLst/>
              <a:cxnLst/>
              <a:rect l="l" t="t" r="r" b="b"/>
              <a:pathLst>
                <a:path w="7670" h="19813" extrusionOk="0">
                  <a:moveTo>
                    <a:pt x="3218" y="1"/>
                  </a:moveTo>
                  <a:cubicBezTo>
                    <a:pt x="0" y="12440"/>
                    <a:pt x="5524" y="19813"/>
                    <a:pt x="5524" y="19813"/>
                  </a:cubicBezTo>
                  <a:cubicBezTo>
                    <a:pt x="5592" y="19607"/>
                    <a:pt x="5615" y="19402"/>
                    <a:pt x="5661" y="19197"/>
                  </a:cubicBezTo>
                  <a:cubicBezTo>
                    <a:pt x="7669" y="10203"/>
                    <a:pt x="4634" y="2876"/>
                    <a:pt x="3561" y="662"/>
                  </a:cubicBezTo>
                  <a:cubicBezTo>
                    <a:pt x="3355" y="229"/>
                    <a:pt x="3218" y="1"/>
                    <a:pt x="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5"/>
            <p:cNvSpPr/>
            <p:nvPr/>
          </p:nvSpPr>
          <p:spPr>
            <a:xfrm>
              <a:off x="9436150" y="3764225"/>
              <a:ext cx="162650" cy="463950"/>
            </a:xfrm>
            <a:custGeom>
              <a:avLst/>
              <a:gdLst/>
              <a:ahLst/>
              <a:cxnLst/>
              <a:rect l="l" t="t" r="r" b="b"/>
              <a:pathLst>
                <a:path w="6506" h="18558" extrusionOk="0">
                  <a:moveTo>
                    <a:pt x="2397" y="0"/>
                  </a:moveTo>
                  <a:cubicBezTo>
                    <a:pt x="0" y="10135"/>
                    <a:pt x="3401" y="16731"/>
                    <a:pt x="4497" y="18557"/>
                  </a:cubicBezTo>
                  <a:cubicBezTo>
                    <a:pt x="6505" y="9541"/>
                    <a:pt x="3470" y="2237"/>
                    <a:pt x="2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5"/>
            <p:cNvSpPr/>
            <p:nvPr/>
          </p:nvSpPr>
          <p:spPr>
            <a:xfrm>
              <a:off x="9601050" y="3720275"/>
              <a:ext cx="178625" cy="521025"/>
            </a:xfrm>
            <a:custGeom>
              <a:avLst/>
              <a:gdLst/>
              <a:ahLst/>
              <a:cxnLst/>
              <a:rect l="l" t="t" r="r" b="b"/>
              <a:pathLst>
                <a:path w="7145" h="20841" extrusionOk="0">
                  <a:moveTo>
                    <a:pt x="2306" y="20840"/>
                  </a:moveTo>
                  <a:cubicBezTo>
                    <a:pt x="2306" y="20840"/>
                    <a:pt x="7145" y="10774"/>
                    <a:pt x="1" y="1"/>
                  </a:cubicBezTo>
                  <a:cubicBezTo>
                    <a:pt x="1" y="1"/>
                    <a:pt x="6688" y="9040"/>
                    <a:pt x="2306" y="208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5"/>
            <p:cNvSpPr/>
            <p:nvPr/>
          </p:nvSpPr>
          <p:spPr>
            <a:xfrm>
              <a:off x="9476650" y="3941125"/>
              <a:ext cx="78775" cy="156950"/>
            </a:xfrm>
            <a:custGeom>
              <a:avLst/>
              <a:gdLst/>
              <a:ahLst/>
              <a:cxnLst/>
              <a:rect l="l" t="t" r="r" b="b"/>
              <a:pathLst>
                <a:path w="3151" h="6278" extrusionOk="0">
                  <a:moveTo>
                    <a:pt x="1850" y="6277"/>
                  </a:moveTo>
                  <a:cubicBezTo>
                    <a:pt x="1850" y="6277"/>
                    <a:pt x="3151" y="3218"/>
                    <a:pt x="1119" y="0"/>
                  </a:cubicBezTo>
                  <a:cubicBezTo>
                    <a:pt x="1119" y="0"/>
                    <a:pt x="1" y="3538"/>
                    <a:pt x="1850" y="6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5"/>
            <p:cNvSpPr/>
            <p:nvPr/>
          </p:nvSpPr>
          <p:spPr>
            <a:xfrm>
              <a:off x="9746575" y="3917725"/>
              <a:ext cx="78200" cy="110725"/>
            </a:xfrm>
            <a:custGeom>
              <a:avLst/>
              <a:gdLst/>
              <a:ahLst/>
              <a:cxnLst/>
              <a:rect l="l" t="t" r="r" b="b"/>
              <a:pathLst>
                <a:path w="3128" h="4429" extrusionOk="0">
                  <a:moveTo>
                    <a:pt x="365" y="4428"/>
                  </a:moveTo>
                  <a:lnTo>
                    <a:pt x="1895" y="4223"/>
                  </a:lnTo>
                  <a:cubicBezTo>
                    <a:pt x="1895" y="4223"/>
                    <a:pt x="3127" y="1644"/>
                    <a:pt x="1621" y="0"/>
                  </a:cubicBezTo>
                  <a:lnTo>
                    <a:pt x="0" y="206"/>
                  </a:lnTo>
                  <a:cubicBezTo>
                    <a:pt x="0" y="206"/>
                    <a:pt x="730" y="2214"/>
                    <a:pt x="365" y="4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5"/>
            <p:cNvSpPr/>
            <p:nvPr/>
          </p:nvSpPr>
          <p:spPr>
            <a:xfrm>
              <a:off x="9530300" y="3820150"/>
              <a:ext cx="109000" cy="66775"/>
            </a:xfrm>
            <a:custGeom>
              <a:avLst/>
              <a:gdLst/>
              <a:ahLst/>
              <a:cxnLst/>
              <a:rect l="l" t="t" r="r" b="b"/>
              <a:pathLst>
                <a:path w="4360" h="2671" extrusionOk="0">
                  <a:moveTo>
                    <a:pt x="731" y="2671"/>
                  </a:moveTo>
                  <a:lnTo>
                    <a:pt x="0" y="46"/>
                  </a:lnTo>
                  <a:cubicBezTo>
                    <a:pt x="0" y="46"/>
                    <a:pt x="4018" y="0"/>
                    <a:pt x="4200" y="1301"/>
                  </a:cubicBezTo>
                  <a:cubicBezTo>
                    <a:pt x="4360" y="2625"/>
                    <a:pt x="731" y="2671"/>
                    <a:pt x="731" y="267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5"/>
            <p:cNvSpPr/>
            <p:nvPr/>
          </p:nvSpPr>
          <p:spPr>
            <a:xfrm>
              <a:off x="9667825" y="3829850"/>
              <a:ext cx="63350" cy="41675"/>
            </a:xfrm>
            <a:custGeom>
              <a:avLst/>
              <a:gdLst/>
              <a:ahLst/>
              <a:cxnLst/>
              <a:rect l="l" t="t" r="r" b="b"/>
              <a:pathLst>
                <a:path w="2534" h="1667" extrusionOk="0">
                  <a:moveTo>
                    <a:pt x="548" y="1666"/>
                  </a:moveTo>
                  <a:cubicBezTo>
                    <a:pt x="548" y="1666"/>
                    <a:pt x="2534" y="982"/>
                    <a:pt x="0"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5"/>
            <p:cNvSpPr/>
            <p:nvPr/>
          </p:nvSpPr>
          <p:spPr>
            <a:xfrm>
              <a:off x="9122875" y="3062925"/>
              <a:ext cx="89025" cy="150650"/>
            </a:xfrm>
            <a:custGeom>
              <a:avLst/>
              <a:gdLst/>
              <a:ahLst/>
              <a:cxnLst/>
              <a:rect l="l" t="t" r="r" b="b"/>
              <a:pathLst>
                <a:path w="3561" h="6026" extrusionOk="0">
                  <a:moveTo>
                    <a:pt x="2739" y="0"/>
                  </a:moveTo>
                  <a:cubicBezTo>
                    <a:pt x="2739" y="0"/>
                    <a:pt x="1506" y="2374"/>
                    <a:pt x="3561" y="5752"/>
                  </a:cubicBezTo>
                  <a:lnTo>
                    <a:pt x="1849" y="6026"/>
                  </a:lnTo>
                  <a:cubicBezTo>
                    <a:pt x="1849" y="6026"/>
                    <a:pt x="0" y="3492"/>
                    <a:pt x="1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5"/>
            <p:cNvSpPr/>
            <p:nvPr/>
          </p:nvSpPr>
          <p:spPr>
            <a:xfrm>
              <a:off x="9119450" y="3064050"/>
              <a:ext cx="49650" cy="168375"/>
            </a:xfrm>
            <a:custGeom>
              <a:avLst/>
              <a:gdLst/>
              <a:ahLst/>
              <a:cxnLst/>
              <a:rect l="l" t="t" r="r" b="b"/>
              <a:pathLst>
                <a:path w="1986" h="6735" extrusionOk="0">
                  <a:moveTo>
                    <a:pt x="1917" y="6734"/>
                  </a:moveTo>
                  <a:cubicBezTo>
                    <a:pt x="1917" y="6734"/>
                    <a:pt x="0" y="3379"/>
                    <a:pt x="1392" y="1"/>
                  </a:cubicBezTo>
                  <a:cubicBezTo>
                    <a:pt x="1392" y="1"/>
                    <a:pt x="228" y="3425"/>
                    <a:pt x="1986" y="60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5"/>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5"/>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5"/>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5"/>
            <p:cNvSpPr/>
            <p:nvPr/>
          </p:nvSpPr>
          <p:spPr>
            <a:xfrm>
              <a:off x="9339125" y="3108575"/>
              <a:ext cx="150675" cy="27400"/>
            </a:xfrm>
            <a:custGeom>
              <a:avLst/>
              <a:gdLst/>
              <a:ahLst/>
              <a:cxnLst/>
              <a:rect l="l" t="t" r="r" b="b"/>
              <a:pathLst>
                <a:path w="6027" h="1096" extrusionOk="0">
                  <a:moveTo>
                    <a:pt x="1" y="685"/>
                  </a:moveTo>
                  <a:cubicBezTo>
                    <a:pt x="1" y="685"/>
                    <a:pt x="4201" y="0"/>
                    <a:pt x="6027" y="1096"/>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5"/>
            <p:cNvSpPr/>
            <p:nvPr/>
          </p:nvSpPr>
          <p:spPr>
            <a:xfrm>
              <a:off x="9918325" y="3171325"/>
              <a:ext cx="45100" cy="50250"/>
            </a:xfrm>
            <a:custGeom>
              <a:avLst/>
              <a:gdLst/>
              <a:ahLst/>
              <a:cxnLst/>
              <a:rect l="l" t="t" r="r" b="b"/>
              <a:pathLst>
                <a:path w="1804" h="2010" extrusionOk="0">
                  <a:moveTo>
                    <a:pt x="1302" y="1"/>
                  </a:moveTo>
                  <a:cubicBezTo>
                    <a:pt x="1302" y="1"/>
                    <a:pt x="0" y="1188"/>
                    <a:pt x="1416" y="2009"/>
                  </a:cubicBezTo>
                  <a:cubicBezTo>
                    <a:pt x="1416" y="1987"/>
                    <a:pt x="1804" y="640"/>
                    <a:pt x="1302"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5"/>
            <p:cNvSpPr/>
            <p:nvPr/>
          </p:nvSpPr>
          <p:spPr>
            <a:xfrm>
              <a:off x="9933150" y="3264350"/>
              <a:ext cx="25725" cy="46250"/>
            </a:xfrm>
            <a:custGeom>
              <a:avLst/>
              <a:gdLst/>
              <a:ahLst/>
              <a:cxnLst/>
              <a:rect l="l" t="t" r="r" b="b"/>
              <a:pathLst>
                <a:path w="1029" h="1850" extrusionOk="0">
                  <a:moveTo>
                    <a:pt x="206" y="0"/>
                  </a:moveTo>
                  <a:cubicBezTo>
                    <a:pt x="206" y="0"/>
                    <a:pt x="1" y="1849"/>
                    <a:pt x="1028" y="16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5"/>
            <p:cNvSpPr/>
            <p:nvPr/>
          </p:nvSpPr>
          <p:spPr>
            <a:xfrm>
              <a:off x="8221275" y="3008125"/>
              <a:ext cx="42250" cy="62225"/>
            </a:xfrm>
            <a:custGeom>
              <a:avLst/>
              <a:gdLst/>
              <a:ahLst/>
              <a:cxnLst/>
              <a:rect l="l" t="t" r="r" b="b"/>
              <a:pathLst>
                <a:path w="1690" h="2489" extrusionOk="0">
                  <a:moveTo>
                    <a:pt x="1027" y="2489"/>
                  </a:moveTo>
                  <a:cubicBezTo>
                    <a:pt x="1027" y="2489"/>
                    <a:pt x="0" y="366"/>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5"/>
            <p:cNvSpPr/>
            <p:nvPr/>
          </p:nvSpPr>
          <p:spPr>
            <a:xfrm>
              <a:off x="8406725" y="2941375"/>
              <a:ext cx="134700" cy="34250"/>
            </a:xfrm>
            <a:custGeom>
              <a:avLst/>
              <a:gdLst/>
              <a:ahLst/>
              <a:cxnLst/>
              <a:rect l="l" t="t" r="r" b="b"/>
              <a:pathLst>
                <a:path w="5388" h="1370" extrusionOk="0">
                  <a:moveTo>
                    <a:pt x="0" y="1370"/>
                  </a:moveTo>
                  <a:cubicBezTo>
                    <a:pt x="0" y="1370"/>
                    <a:pt x="2465" y="0"/>
                    <a:pt x="5387" y="1073"/>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5"/>
            <p:cNvSpPr/>
            <p:nvPr/>
          </p:nvSpPr>
          <p:spPr>
            <a:xfrm>
              <a:off x="9278650" y="2584725"/>
              <a:ext cx="163225" cy="169500"/>
            </a:xfrm>
            <a:custGeom>
              <a:avLst/>
              <a:gdLst/>
              <a:ahLst/>
              <a:cxnLst/>
              <a:rect l="l" t="t" r="r" b="b"/>
              <a:pathLst>
                <a:path w="6529" h="6780" extrusionOk="0">
                  <a:moveTo>
                    <a:pt x="0" y="5661"/>
                  </a:moveTo>
                  <a:cubicBezTo>
                    <a:pt x="0" y="5661"/>
                    <a:pt x="6163" y="1"/>
                    <a:pt x="6528" y="67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5"/>
            <p:cNvSpPr/>
            <p:nvPr/>
          </p:nvSpPr>
          <p:spPr>
            <a:xfrm>
              <a:off x="9401900" y="2570450"/>
              <a:ext cx="39975" cy="43975"/>
            </a:xfrm>
            <a:custGeom>
              <a:avLst/>
              <a:gdLst/>
              <a:ahLst/>
              <a:cxnLst/>
              <a:rect l="l" t="t" r="r" b="b"/>
              <a:pathLst>
                <a:path w="1599" h="1759" extrusionOk="0">
                  <a:moveTo>
                    <a:pt x="115" y="1758"/>
                  </a:moveTo>
                  <a:cubicBezTo>
                    <a:pt x="115" y="1758"/>
                    <a:pt x="1" y="252"/>
                    <a:pt x="1233" y="1"/>
                  </a:cubicBezTo>
                  <a:cubicBezTo>
                    <a:pt x="1188" y="1"/>
                    <a:pt x="1598" y="1530"/>
                    <a:pt x="115" y="17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5"/>
            <p:cNvSpPr/>
            <p:nvPr/>
          </p:nvSpPr>
          <p:spPr>
            <a:xfrm>
              <a:off x="9106325" y="2899150"/>
              <a:ext cx="72475" cy="113575"/>
            </a:xfrm>
            <a:custGeom>
              <a:avLst/>
              <a:gdLst/>
              <a:ahLst/>
              <a:cxnLst/>
              <a:rect l="l" t="t" r="r" b="b"/>
              <a:pathLst>
                <a:path w="2899" h="4543" extrusionOk="0">
                  <a:moveTo>
                    <a:pt x="1552" y="4542"/>
                  </a:moveTo>
                  <a:cubicBezTo>
                    <a:pt x="1552" y="4542"/>
                    <a:pt x="0" y="1918"/>
                    <a:pt x="1895" y="0"/>
                  </a:cubicBezTo>
                  <a:cubicBezTo>
                    <a:pt x="1895" y="0"/>
                    <a:pt x="2899" y="2351"/>
                    <a:pt x="1552" y="4542"/>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5"/>
            <p:cNvSpPr/>
            <p:nvPr/>
          </p:nvSpPr>
          <p:spPr>
            <a:xfrm>
              <a:off x="8313700" y="3562225"/>
              <a:ext cx="35400" cy="146675"/>
            </a:xfrm>
            <a:custGeom>
              <a:avLst/>
              <a:gdLst/>
              <a:ahLst/>
              <a:cxnLst/>
              <a:rect l="l" t="t" r="r" b="b"/>
              <a:pathLst>
                <a:path w="1416" h="5867" extrusionOk="0">
                  <a:moveTo>
                    <a:pt x="1416" y="5866"/>
                  </a:moveTo>
                  <a:cubicBezTo>
                    <a:pt x="1416" y="5866"/>
                    <a:pt x="1" y="1826"/>
                    <a:pt x="731"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5"/>
            <p:cNvSpPr/>
            <p:nvPr/>
          </p:nvSpPr>
          <p:spPr>
            <a:xfrm>
              <a:off x="8646375" y="2431800"/>
              <a:ext cx="944425" cy="442250"/>
            </a:xfrm>
            <a:custGeom>
              <a:avLst/>
              <a:gdLst/>
              <a:ahLst/>
              <a:cxnLst/>
              <a:rect l="l" t="t" r="r" b="b"/>
              <a:pathLst>
                <a:path w="37777" h="17690" extrusionOk="0">
                  <a:moveTo>
                    <a:pt x="37777" y="5684"/>
                  </a:moveTo>
                  <a:lnTo>
                    <a:pt x="35494" y="13924"/>
                  </a:lnTo>
                  <a:cubicBezTo>
                    <a:pt x="31705" y="14357"/>
                    <a:pt x="27300" y="14517"/>
                    <a:pt x="22940" y="14517"/>
                  </a:cubicBezTo>
                  <a:lnTo>
                    <a:pt x="22940" y="14586"/>
                  </a:lnTo>
                  <a:cubicBezTo>
                    <a:pt x="22598" y="14677"/>
                    <a:pt x="22233" y="14745"/>
                    <a:pt x="21890" y="14814"/>
                  </a:cubicBezTo>
                  <a:lnTo>
                    <a:pt x="21822" y="15727"/>
                  </a:lnTo>
                  <a:lnTo>
                    <a:pt x="21822" y="15727"/>
                  </a:lnTo>
                  <a:lnTo>
                    <a:pt x="21708" y="17599"/>
                  </a:lnTo>
                  <a:cubicBezTo>
                    <a:pt x="19083" y="16206"/>
                    <a:pt x="15613" y="17690"/>
                    <a:pt x="15613" y="17690"/>
                  </a:cubicBezTo>
                  <a:lnTo>
                    <a:pt x="15499" y="15955"/>
                  </a:lnTo>
                  <a:lnTo>
                    <a:pt x="15454" y="15978"/>
                  </a:lnTo>
                  <a:lnTo>
                    <a:pt x="15408" y="14791"/>
                  </a:lnTo>
                  <a:cubicBezTo>
                    <a:pt x="14723" y="14677"/>
                    <a:pt x="14312" y="14586"/>
                    <a:pt x="14312" y="14586"/>
                  </a:cubicBezTo>
                  <a:lnTo>
                    <a:pt x="14312" y="14357"/>
                  </a:lnTo>
                  <a:cubicBezTo>
                    <a:pt x="7122" y="14106"/>
                    <a:pt x="1599" y="13604"/>
                    <a:pt x="1599" y="13604"/>
                  </a:cubicBezTo>
                  <a:lnTo>
                    <a:pt x="1" y="6232"/>
                  </a:lnTo>
                  <a:cubicBezTo>
                    <a:pt x="20681" y="0"/>
                    <a:pt x="37777" y="5684"/>
                    <a:pt x="37777" y="56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58464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09"/>
        <p:cNvGrpSpPr/>
        <p:nvPr/>
      </p:nvGrpSpPr>
      <p:grpSpPr>
        <a:xfrm>
          <a:off x="0" y="0"/>
          <a:ext cx="0" cy="0"/>
          <a:chOff x="0" y="0"/>
          <a:chExt cx="0" cy="0"/>
        </a:xfrm>
      </p:grpSpPr>
      <p:grpSp>
        <p:nvGrpSpPr>
          <p:cNvPr id="5353" name="Google Shape;5353;p77"/>
          <p:cNvGrpSpPr/>
          <p:nvPr/>
        </p:nvGrpSpPr>
        <p:grpSpPr>
          <a:xfrm>
            <a:off x="6637122" y="2632374"/>
            <a:ext cx="2442233" cy="1682313"/>
            <a:chOff x="1048400" y="4984800"/>
            <a:chExt cx="2873175" cy="1734175"/>
          </a:xfrm>
        </p:grpSpPr>
        <p:sp>
          <p:nvSpPr>
            <p:cNvPr id="5354" name="Google Shape;5354;p77"/>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7"/>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7"/>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7"/>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7"/>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7"/>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7"/>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7"/>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7"/>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7"/>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7"/>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7"/>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7"/>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7"/>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7"/>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7"/>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7"/>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7"/>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7"/>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7"/>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7"/>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7"/>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7"/>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7"/>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378" name="Google Shape;5378;p77"/>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7"/>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7"/>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7"/>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7"/>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7"/>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7"/>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7"/>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7"/>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7"/>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7"/>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7"/>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7"/>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7"/>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7"/>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7"/>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7"/>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7"/>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7"/>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7"/>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7"/>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7"/>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7"/>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7"/>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0" name="Google Shape;5310;p77"/>
          <p:cNvSpPr txBox="1">
            <a:spLocks noGrp="1"/>
          </p:cNvSpPr>
          <p:nvPr>
            <p:ph type="title"/>
          </p:nvPr>
        </p:nvSpPr>
        <p:spPr>
          <a:xfrm>
            <a:off x="730625" y="11037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7 Areas for ANESTHESIA Efficiency</a:t>
            </a:r>
            <a:endParaRPr sz="3600" dirty="0"/>
          </a:p>
        </p:txBody>
      </p:sp>
      <p:sp>
        <p:nvSpPr>
          <p:cNvPr id="5311" name="Google Shape;5311;p77"/>
          <p:cNvSpPr txBox="1">
            <a:spLocks noGrp="1"/>
          </p:cNvSpPr>
          <p:nvPr>
            <p:ph type="body" idx="1"/>
          </p:nvPr>
        </p:nvSpPr>
        <p:spPr>
          <a:xfrm>
            <a:off x="18624" y="900853"/>
            <a:ext cx="8234990" cy="3296100"/>
          </a:xfrm>
          <a:prstGeom prst="rect">
            <a:avLst/>
          </a:prstGeom>
        </p:spPr>
        <p:txBody>
          <a:bodyPr spcFirstLastPara="1" wrap="square" lIns="91425" tIns="91425" rIns="91425" bIns="91425" anchor="t" anchorCtr="0">
            <a:noAutofit/>
          </a:bodyPr>
          <a:lstStyle/>
          <a:p>
            <a:pPr marL="444499" indent="-444499">
              <a:buSzPct val="100000"/>
              <a:buFontTx/>
              <a:buAutoNum type="arabicPeriod"/>
              <a:defRPr sz="1800" spc="0">
                <a:solidFill>
                  <a:srgbClr val="000000"/>
                </a:solidFill>
              </a:defRPr>
            </a:pPr>
            <a:r>
              <a:rPr lang="en-US" sz="2800" spc="23" dirty="0">
                <a:solidFill>
                  <a:schemeClr val="tx1"/>
                </a:solidFill>
              </a:rPr>
              <a:t>Eliminate unnecessary preoperative testing</a:t>
            </a:r>
          </a:p>
          <a:p>
            <a:pPr marL="1015999" lvl="1" indent="-444499">
              <a:buSzPct val="100000"/>
              <a:buFontTx/>
              <a:buAutoNum type="alphaUcPeriod"/>
              <a:defRPr sz="1800" spc="0">
                <a:solidFill>
                  <a:srgbClr val="000000"/>
                </a:solidFill>
              </a:defRPr>
            </a:pPr>
            <a:r>
              <a:rPr lang="en-US" sz="2800" spc="23" dirty="0">
                <a:solidFill>
                  <a:schemeClr val="tx1"/>
                </a:solidFill>
              </a:rPr>
              <a:t>Have a preop testing plan</a:t>
            </a:r>
          </a:p>
          <a:p>
            <a:pPr marL="1015999" lvl="1" indent="-444499">
              <a:buSzPct val="100000"/>
              <a:buFontTx/>
              <a:buAutoNum type="alphaUcPeriod"/>
              <a:defRPr sz="1800" spc="0">
                <a:solidFill>
                  <a:srgbClr val="000000"/>
                </a:solidFill>
              </a:defRPr>
            </a:pPr>
            <a:r>
              <a:rPr lang="en-US" sz="2800" spc="23" dirty="0">
                <a:solidFill>
                  <a:schemeClr val="tx1"/>
                </a:solidFill>
              </a:rPr>
              <a:t>Decreases costs and increases satisfaction</a:t>
            </a:r>
          </a:p>
          <a:p>
            <a:pPr marL="444499" indent="-444499">
              <a:buSzPct val="100000"/>
              <a:buFontTx/>
              <a:buAutoNum type="arabicPeriod" startAt="2"/>
              <a:defRPr sz="1800" spc="0">
                <a:solidFill>
                  <a:srgbClr val="000000"/>
                </a:solidFill>
              </a:defRPr>
            </a:pPr>
            <a:r>
              <a:rPr lang="en-US" sz="2800" spc="23" dirty="0">
                <a:solidFill>
                  <a:schemeClr val="tx1"/>
                </a:solidFill>
              </a:rPr>
              <a:t>Review preoperative results in advance</a:t>
            </a:r>
          </a:p>
          <a:p>
            <a:pPr marL="444499" indent="-444499">
              <a:buSzPct val="100000"/>
              <a:buFontTx/>
              <a:buAutoNum type="arabicPeriod" startAt="2"/>
              <a:defRPr sz="1800" spc="0">
                <a:solidFill>
                  <a:srgbClr val="000000"/>
                </a:solidFill>
              </a:defRPr>
            </a:pPr>
            <a:r>
              <a:rPr lang="en-US" sz="2800" spc="23" dirty="0">
                <a:solidFill>
                  <a:schemeClr val="tx1"/>
                </a:solidFill>
              </a:rPr>
              <a:t>COMMUNICATE!</a:t>
            </a:r>
          </a:p>
          <a:p>
            <a:pPr marL="1015999" lvl="1" indent="-444499">
              <a:buSzPct val="100000"/>
              <a:buFontTx/>
              <a:buAutoNum type="alphaUcPeriod"/>
              <a:defRPr sz="1800" spc="0">
                <a:solidFill>
                  <a:srgbClr val="000000"/>
                </a:solidFill>
              </a:defRPr>
            </a:pPr>
            <a:r>
              <a:rPr lang="en-US" sz="2800" spc="23" dirty="0">
                <a:solidFill>
                  <a:schemeClr val="tx1"/>
                </a:solidFill>
              </a:rPr>
              <a:t>Cornerstone of efficiency </a:t>
            </a:r>
          </a:p>
          <a:p>
            <a:pPr marL="1015999" lvl="1" indent="-444499">
              <a:buSzPct val="100000"/>
              <a:buFontTx/>
              <a:buAutoNum type="alphaUcPeriod"/>
              <a:defRPr sz="1800" spc="0">
                <a:solidFill>
                  <a:srgbClr val="000000"/>
                </a:solidFill>
              </a:defRPr>
            </a:pPr>
            <a:r>
              <a:rPr lang="en-US" sz="2800" spc="23" dirty="0">
                <a:solidFill>
                  <a:schemeClr val="tx1"/>
                </a:solidFill>
              </a:rPr>
              <a:t>Talk with surgeon about end of case</a:t>
            </a:r>
          </a:p>
          <a:p>
            <a:pPr marL="1015999" lvl="1" indent="-444499">
              <a:buSzPct val="100000"/>
              <a:buFontTx/>
              <a:buAutoNum type="alphaUcPeriod"/>
              <a:defRPr sz="1800" spc="0">
                <a:solidFill>
                  <a:srgbClr val="000000"/>
                </a:solidFill>
              </a:defRPr>
            </a:pPr>
            <a:r>
              <a:rPr lang="en-US" sz="2800" spc="23" dirty="0">
                <a:solidFill>
                  <a:schemeClr val="tx1"/>
                </a:solidFill>
              </a:rPr>
              <a:t>Talk with preop about next patient</a:t>
            </a:r>
          </a:p>
        </p:txBody>
      </p:sp>
      <p:grpSp>
        <p:nvGrpSpPr>
          <p:cNvPr id="5312" name="Google Shape;5312;p77"/>
          <p:cNvGrpSpPr/>
          <p:nvPr/>
        </p:nvGrpSpPr>
        <p:grpSpPr>
          <a:xfrm>
            <a:off x="7540954" y="0"/>
            <a:ext cx="1602971" cy="1412771"/>
            <a:chOff x="6143525" y="0"/>
            <a:chExt cx="2721975" cy="2399000"/>
          </a:xfrm>
        </p:grpSpPr>
        <p:grpSp>
          <p:nvGrpSpPr>
            <p:cNvPr id="5313" name="Google Shape;5313;p77"/>
            <p:cNvGrpSpPr/>
            <p:nvPr/>
          </p:nvGrpSpPr>
          <p:grpSpPr>
            <a:xfrm>
              <a:off x="6143525" y="0"/>
              <a:ext cx="2721975" cy="2399000"/>
              <a:chOff x="4428150" y="464575"/>
              <a:chExt cx="2721975" cy="2399000"/>
            </a:xfrm>
          </p:grpSpPr>
          <p:sp>
            <p:nvSpPr>
              <p:cNvPr id="5314" name="Google Shape;5314;p77"/>
              <p:cNvSpPr/>
              <p:nvPr/>
            </p:nvSpPr>
            <p:spPr>
              <a:xfrm>
                <a:off x="6039900" y="596050"/>
                <a:ext cx="367800" cy="720400"/>
              </a:xfrm>
              <a:custGeom>
                <a:avLst/>
                <a:gdLst/>
                <a:ahLst/>
                <a:cxnLst/>
                <a:rect l="l" t="t" r="r" b="b"/>
                <a:pathLst>
                  <a:path w="14712" h="28816" extrusionOk="0">
                    <a:moveTo>
                      <a:pt x="2705" y="0"/>
                    </a:moveTo>
                    <a:lnTo>
                      <a:pt x="0" y="28815"/>
                    </a:lnTo>
                    <a:lnTo>
                      <a:pt x="4134" y="28815"/>
                    </a:lnTo>
                    <a:lnTo>
                      <a:pt x="14712" y="1946"/>
                    </a:lnTo>
                    <a:lnTo>
                      <a:pt x="2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77"/>
              <p:cNvSpPr/>
              <p:nvPr/>
            </p:nvSpPr>
            <p:spPr>
              <a:xfrm>
                <a:off x="6103725" y="633275"/>
                <a:ext cx="303975" cy="683175"/>
              </a:xfrm>
              <a:custGeom>
                <a:avLst/>
                <a:gdLst/>
                <a:ahLst/>
                <a:cxnLst/>
                <a:rect l="l" t="t" r="r" b="b"/>
                <a:pathLst>
                  <a:path w="12159" h="27327" extrusionOk="0">
                    <a:moveTo>
                      <a:pt x="9484" y="1"/>
                    </a:moveTo>
                    <a:lnTo>
                      <a:pt x="0" y="27326"/>
                    </a:lnTo>
                    <a:lnTo>
                      <a:pt x="1581" y="27326"/>
                    </a:lnTo>
                    <a:lnTo>
                      <a:pt x="12159" y="457"/>
                    </a:lnTo>
                    <a:lnTo>
                      <a:pt x="94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77"/>
              <p:cNvSpPr/>
              <p:nvPr/>
            </p:nvSpPr>
            <p:spPr>
              <a:xfrm>
                <a:off x="6004175" y="1495000"/>
                <a:ext cx="435450" cy="1174800"/>
              </a:xfrm>
              <a:custGeom>
                <a:avLst/>
                <a:gdLst/>
                <a:ahLst/>
                <a:cxnLst/>
                <a:rect l="l" t="t" r="r" b="b"/>
                <a:pathLst>
                  <a:path w="17418" h="46992" extrusionOk="0">
                    <a:moveTo>
                      <a:pt x="6992" y="0"/>
                    </a:moveTo>
                    <a:lnTo>
                      <a:pt x="1" y="152"/>
                    </a:lnTo>
                    <a:lnTo>
                      <a:pt x="12858" y="46992"/>
                    </a:lnTo>
                    <a:lnTo>
                      <a:pt x="17417" y="46992"/>
                    </a:lnTo>
                    <a:lnTo>
                      <a:pt x="8603" y="1611"/>
                    </a:lnTo>
                    <a:lnTo>
                      <a:pt x="69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77"/>
              <p:cNvSpPr/>
              <p:nvPr/>
            </p:nvSpPr>
            <p:spPr>
              <a:xfrm>
                <a:off x="6178950" y="1495000"/>
                <a:ext cx="260675" cy="1174800"/>
              </a:xfrm>
              <a:custGeom>
                <a:avLst/>
                <a:gdLst/>
                <a:ahLst/>
                <a:cxnLst/>
                <a:rect l="l" t="t" r="r" b="b"/>
                <a:pathLst>
                  <a:path w="10427" h="46992" extrusionOk="0">
                    <a:moveTo>
                      <a:pt x="1" y="0"/>
                    </a:moveTo>
                    <a:lnTo>
                      <a:pt x="31" y="152"/>
                    </a:lnTo>
                    <a:lnTo>
                      <a:pt x="9028" y="46992"/>
                    </a:lnTo>
                    <a:lnTo>
                      <a:pt x="10426" y="46992"/>
                    </a:lnTo>
                    <a:lnTo>
                      <a:pt x="1612" y="161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77"/>
              <p:cNvSpPr/>
              <p:nvPr/>
            </p:nvSpPr>
            <p:spPr>
              <a:xfrm>
                <a:off x="6198700" y="2514000"/>
                <a:ext cx="326800" cy="349575"/>
              </a:xfrm>
              <a:custGeom>
                <a:avLst/>
                <a:gdLst/>
                <a:ahLst/>
                <a:cxnLst/>
                <a:rect l="l" t="t" r="r" b="b"/>
                <a:pathLst>
                  <a:path w="13072" h="13983" extrusionOk="0">
                    <a:moveTo>
                      <a:pt x="5654" y="1"/>
                    </a:moveTo>
                    <a:lnTo>
                      <a:pt x="1" y="9575"/>
                    </a:lnTo>
                    <a:cubicBezTo>
                      <a:pt x="1521" y="12888"/>
                      <a:pt x="5746" y="13983"/>
                      <a:pt x="5746" y="13983"/>
                    </a:cubicBezTo>
                    <a:lnTo>
                      <a:pt x="13071" y="5654"/>
                    </a:lnTo>
                    <a:lnTo>
                      <a:pt x="56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77"/>
              <p:cNvSpPr/>
              <p:nvPr/>
            </p:nvSpPr>
            <p:spPr>
              <a:xfrm>
                <a:off x="6329400" y="2509625"/>
                <a:ext cx="204450" cy="149025"/>
              </a:xfrm>
              <a:custGeom>
                <a:avLst/>
                <a:gdLst/>
                <a:ahLst/>
                <a:cxnLst/>
                <a:rect l="l" t="t" r="r" b="b"/>
                <a:pathLst>
                  <a:path w="8178" h="5961" extrusionOk="0">
                    <a:moveTo>
                      <a:pt x="755" y="0"/>
                    </a:moveTo>
                    <a:cubicBezTo>
                      <a:pt x="583" y="0"/>
                      <a:pt x="460" y="47"/>
                      <a:pt x="396" y="145"/>
                    </a:cubicBezTo>
                    <a:cubicBezTo>
                      <a:pt x="1" y="632"/>
                      <a:pt x="1369" y="2303"/>
                      <a:pt x="3436" y="3854"/>
                    </a:cubicBezTo>
                    <a:cubicBezTo>
                      <a:pt x="5099" y="5120"/>
                      <a:pt x="6723" y="5960"/>
                      <a:pt x="7460" y="5960"/>
                    </a:cubicBezTo>
                    <a:cubicBezTo>
                      <a:pt x="7625" y="5960"/>
                      <a:pt x="7746" y="5918"/>
                      <a:pt x="7813" y="5829"/>
                    </a:cubicBezTo>
                    <a:cubicBezTo>
                      <a:pt x="8177" y="5343"/>
                      <a:pt x="6810" y="3702"/>
                      <a:pt x="4743" y="2121"/>
                    </a:cubicBezTo>
                    <a:cubicBezTo>
                      <a:pt x="3094" y="842"/>
                      <a:pt x="1485"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77"/>
              <p:cNvSpPr/>
              <p:nvPr/>
            </p:nvSpPr>
            <p:spPr>
              <a:xfrm>
                <a:off x="6197950" y="2514000"/>
                <a:ext cx="148200" cy="349575"/>
              </a:xfrm>
              <a:custGeom>
                <a:avLst/>
                <a:gdLst/>
                <a:ahLst/>
                <a:cxnLst/>
                <a:rect l="l" t="t" r="r" b="b"/>
                <a:pathLst>
                  <a:path w="5928" h="13983" extrusionOk="0">
                    <a:moveTo>
                      <a:pt x="5654" y="1"/>
                    </a:moveTo>
                    <a:lnTo>
                      <a:pt x="1" y="9575"/>
                    </a:lnTo>
                    <a:cubicBezTo>
                      <a:pt x="1551" y="12888"/>
                      <a:pt x="5715" y="13983"/>
                      <a:pt x="5715" y="13983"/>
                    </a:cubicBezTo>
                    <a:lnTo>
                      <a:pt x="5928" y="13740"/>
                    </a:lnTo>
                    <a:cubicBezTo>
                      <a:pt x="5806" y="12372"/>
                      <a:pt x="5684" y="11065"/>
                      <a:pt x="5654" y="9697"/>
                    </a:cubicBezTo>
                    <a:cubicBezTo>
                      <a:pt x="5563" y="6445"/>
                      <a:pt x="5654" y="3223"/>
                      <a:pt x="5776" y="61"/>
                    </a:cubicBezTo>
                    <a:lnTo>
                      <a:pt x="5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77"/>
              <p:cNvSpPr/>
              <p:nvPr/>
            </p:nvSpPr>
            <p:spPr>
              <a:xfrm>
                <a:off x="5763300" y="2234375"/>
                <a:ext cx="570375" cy="484075"/>
              </a:xfrm>
              <a:custGeom>
                <a:avLst/>
                <a:gdLst/>
                <a:ahLst/>
                <a:cxnLst/>
                <a:rect l="l" t="t" r="r" b="b"/>
                <a:pathLst>
                  <a:path w="22815" h="19363" extrusionOk="0">
                    <a:moveTo>
                      <a:pt x="1064" y="0"/>
                    </a:moveTo>
                    <a:lnTo>
                      <a:pt x="0" y="7295"/>
                    </a:lnTo>
                    <a:lnTo>
                      <a:pt x="20304" y="19362"/>
                    </a:lnTo>
                    <a:cubicBezTo>
                      <a:pt x="20305" y="19363"/>
                      <a:pt x="20307" y="19363"/>
                      <a:pt x="20309" y="19363"/>
                    </a:cubicBezTo>
                    <a:cubicBezTo>
                      <a:pt x="20429" y="19363"/>
                      <a:pt x="22815" y="18586"/>
                      <a:pt x="22159" y="16201"/>
                    </a:cubicBezTo>
                    <a:lnTo>
                      <a:pt x="10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77"/>
              <p:cNvSpPr/>
              <p:nvPr/>
            </p:nvSpPr>
            <p:spPr>
              <a:xfrm>
                <a:off x="5777725" y="2235875"/>
                <a:ext cx="543350" cy="427850"/>
              </a:xfrm>
              <a:custGeom>
                <a:avLst/>
                <a:gdLst/>
                <a:ahLst/>
                <a:cxnLst/>
                <a:rect l="l" t="t" r="r" b="b"/>
                <a:pathLst>
                  <a:path w="21734" h="17114" extrusionOk="0">
                    <a:moveTo>
                      <a:pt x="548" y="1"/>
                    </a:moveTo>
                    <a:lnTo>
                      <a:pt x="1" y="3952"/>
                    </a:lnTo>
                    <a:lnTo>
                      <a:pt x="21734" y="17114"/>
                    </a:lnTo>
                    <a:cubicBezTo>
                      <a:pt x="21734" y="16870"/>
                      <a:pt x="21734" y="16506"/>
                      <a:pt x="21612" y="16171"/>
                    </a:cubicBezTo>
                    <a:lnTo>
                      <a:pt x="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77"/>
              <p:cNvSpPr/>
              <p:nvPr/>
            </p:nvSpPr>
            <p:spPr>
              <a:xfrm>
                <a:off x="4475275" y="1714475"/>
                <a:ext cx="1413425" cy="834500"/>
              </a:xfrm>
              <a:custGeom>
                <a:avLst/>
                <a:gdLst/>
                <a:ahLst/>
                <a:cxnLst/>
                <a:rect l="l" t="t" r="r" b="b"/>
                <a:pathLst>
                  <a:path w="56537" h="33380" extrusionOk="0">
                    <a:moveTo>
                      <a:pt x="17100" y="1"/>
                    </a:moveTo>
                    <a:cubicBezTo>
                      <a:pt x="9533" y="1"/>
                      <a:pt x="3919" y="2126"/>
                      <a:pt x="2432" y="5872"/>
                    </a:cubicBezTo>
                    <a:lnTo>
                      <a:pt x="0" y="18425"/>
                    </a:lnTo>
                    <a:lnTo>
                      <a:pt x="51643" y="33380"/>
                    </a:lnTo>
                    <a:cubicBezTo>
                      <a:pt x="51612" y="33380"/>
                      <a:pt x="55746" y="21830"/>
                      <a:pt x="56536" y="19975"/>
                    </a:cubicBezTo>
                    <a:cubicBezTo>
                      <a:pt x="56232" y="13927"/>
                      <a:pt x="47539" y="7057"/>
                      <a:pt x="32767" y="2528"/>
                    </a:cubicBezTo>
                    <a:cubicBezTo>
                      <a:pt x="27143" y="804"/>
                      <a:pt x="21752"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77"/>
              <p:cNvSpPr/>
              <p:nvPr/>
            </p:nvSpPr>
            <p:spPr>
              <a:xfrm>
                <a:off x="4474525" y="1714475"/>
                <a:ext cx="1349575" cy="468250"/>
              </a:xfrm>
              <a:custGeom>
                <a:avLst/>
                <a:gdLst/>
                <a:ahLst/>
                <a:cxnLst/>
                <a:rect l="l" t="t" r="r" b="b"/>
                <a:pathLst>
                  <a:path w="53983" h="18730" extrusionOk="0">
                    <a:moveTo>
                      <a:pt x="17086" y="1"/>
                    </a:moveTo>
                    <a:cubicBezTo>
                      <a:pt x="9520" y="1"/>
                      <a:pt x="3919" y="2126"/>
                      <a:pt x="2432" y="5872"/>
                    </a:cubicBezTo>
                    <a:lnTo>
                      <a:pt x="0" y="18425"/>
                    </a:lnTo>
                    <a:lnTo>
                      <a:pt x="1094" y="18729"/>
                    </a:lnTo>
                    <a:lnTo>
                      <a:pt x="8389" y="5203"/>
                    </a:lnTo>
                    <a:cubicBezTo>
                      <a:pt x="8374" y="5203"/>
                      <a:pt x="13274" y="3220"/>
                      <a:pt x="21202" y="3220"/>
                    </a:cubicBezTo>
                    <a:cubicBezTo>
                      <a:pt x="29521" y="3220"/>
                      <a:pt x="41174" y="5403"/>
                      <a:pt x="53983" y="14352"/>
                    </a:cubicBezTo>
                    <a:cubicBezTo>
                      <a:pt x="50396" y="9975"/>
                      <a:pt x="43040" y="5690"/>
                      <a:pt x="32767" y="2528"/>
                    </a:cubicBezTo>
                    <a:cubicBezTo>
                      <a:pt x="27131" y="804"/>
                      <a:pt x="21737" y="1"/>
                      <a:pt x="17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77"/>
              <p:cNvSpPr/>
              <p:nvPr/>
            </p:nvSpPr>
            <p:spPr>
              <a:xfrm>
                <a:off x="4474525" y="1784500"/>
                <a:ext cx="127675" cy="395175"/>
              </a:xfrm>
              <a:custGeom>
                <a:avLst/>
                <a:gdLst/>
                <a:ahLst/>
                <a:cxnLst/>
                <a:rect l="l" t="t" r="r" b="b"/>
                <a:pathLst>
                  <a:path w="5107" h="15807" extrusionOk="0">
                    <a:moveTo>
                      <a:pt x="5107" y="1"/>
                    </a:moveTo>
                    <a:cubicBezTo>
                      <a:pt x="3830" y="822"/>
                      <a:pt x="2918" y="1885"/>
                      <a:pt x="2432" y="3071"/>
                    </a:cubicBezTo>
                    <a:lnTo>
                      <a:pt x="0" y="15624"/>
                    </a:lnTo>
                    <a:lnTo>
                      <a:pt x="608" y="15807"/>
                    </a:lnTo>
                    <a:cubicBezTo>
                      <a:pt x="1520" y="12068"/>
                      <a:pt x="2523" y="8360"/>
                      <a:pt x="3587" y="4682"/>
                    </a:cubicBezTo>
                    <a:cubicBezTo>
                      <a:pt x="3982" y="3071"/>
                      <a:pt x="4529" y="1521"/>
                      <a:pt x="5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77"/>
              <p:cNvSpPr/>
              <p:nvPr/>
            </p:nvSpPr>
            <p:spPr>
              <a:xfrm>
                <a:off x="5259475" y="1951675"/>
                <a:ext cx="585900" cy="563875"/>
              </a:xfrm>
              <a:custGeom>
                <a:avLst/>
                <a:gdLst/>
                <a:ahLst/>
                <a:cxnLst/>
                <a:rect l="l" t="t" r="r" b="b"/>
                <a:pathLst>
                  <a:path w="23436" h="22555" extrusionOk="0">
                    <a:moveTo>
                      <a:pt x="16962" y="1"/>
                    </a:moveTo>
                    <a:cubicBezTo>
                      <a:pt x="15563" y="1582"/>
                      <a:pt x="14226" y="3223"/>
                      <a:pt x="12828" y="4773"/>
                    </a:cubicBezTo>
                    <a:cubicBezTo>
                      <a:pt x="8694" y="9332"/>
                      <a:pt x="4378" y="13740"/>
                      <a:pt x="1" y="18056"/>
                    </a:cubicBezTo>
                    <a:lnTo>
                      <a:pt x="15563" y="22554"/>
                    </a:lnTo>
                    <a:cubicBezTo>
                      <a:pt x="17630" y="18573"/>
                      <a:pt x="19515" y="14500"/>
                      <a:pt x="21369" y="10457"/>
                    </a:cubicBezTo>
                    <a:cubicBezTo>
                      <a:pt x="22038" y="8937"/>
                      <a:pt x="22737" y="7448"/>
                      <a:pt x="23436" y="5928"/>
                    </a:cubicBezTo>
                    <a:cubicBezTo>
                      <a:pt x="22068" y="3922"/>
                      <a:pt x="19849" y="1886"/>
                      <a:pt x="16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77"/>
              <p:cNvSpPr/>
              <p:nvPr/>
            </p:nvSpPr>
            <p:spPr>
              <a:xfrm>
                <a:off x="4428150" y="1993075"/>
                <a:ext cx="1386850" cy="718950"/>
              </a:xfrm>
              <a:custGeom>
                <a:avLst/>
                <a:gdLst/>
                <a:ahLst/>
                <a:cxnLst/>
                <a:rect l="l" t="t" r="r" b="b"/>
                <a:pathLst>
                  <a:path w="55474" h="28758" extrusionOk="0">
                    <a:moveTo>
                      <a:pt x="16787" y="0"/>
                    </a:moveTo>
                    <a:cubicBezTo>
                      <a:pt x="9103" y="0"/>
                      <a:pt x="3321" y="2291"/>
                      <a:pt x="2007" y="6521"/>
                    </a:cubicBezTo>
                    <a:cubicBezTo>
                      <a:pt x="1" y="13148"/>
                      <a:pt x="9849" y="22084"/>
                      <a:pt x="24044" y="26430"/>
                    </a:cubicBezTo>
                    <a:cubicBezTo>
                      <a:pt x="29218" y="28004"/>
                      <a:pt x="34258" y="28757"/>
                      <a:pt x="38672" y="28757"/>
                    </a:cubicBezTo>
                    <a:cubicBezTo>
                      <a:pt x="46369" y="28757"/>
                      <a:pt x="52162" y="26466"/>
                      <a:pt x="53437" y="22236"/>
                    </a:cubicBezTo>
                    <a:cubicBezTo>
                      <a:pt x="55473" y="15579"/>
                      <a:pt x="45625" y="6673"/>
                      <a:pt x="31400" y="2327"/>
                    </a:cubicBezTo>
                    <a:cubicBezTo>
                      <a:pt x="26226" y="754"/>
                      <a:pt x="21194" y="0"/>
                      <a:pt x="1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77"/>
              <p:cNvSpPr/>
              <p:nvPr/>
            </p:nvSpPr>
            <p:spPr>
              <a:xfrm>
                <a:off x="4574050" y="1992725"/>
                <a:ext cx="1241700" cy="712025"/>
              </a:xfrm>
              <a:custGeom>
                <a:avLst/>
                <a:gdLst/>
                <a:ahLst/>
                <a:cxnLst/>
                <a:rect l="l" t="t" r="r" b="b"/>
                <a:pathLst>
                  <a:path w="49668" h="28481" extrusionOk="0">
                    <a:moveTo>
                      <a:pt x="10945" y="0"/>
                    </a:moveTo>
                    <a:cubicBezTo>
                      <a:pt x="6490" y="0"/>
                      <a:pt x="2674" y="768"/>
                      <a:pt x="1" y="2219"/>
                    </a:cubicBezTo>
                    <a:cubicBezTo>
                      <a:pt x="1865" y="1846"/>
                      <a:pt x="3811" y="1609"/>
                      <a:pt x="5813" y="1609"/>
                    </a:cubicBezTo>
                    <a:cubicBezTo>
                      <a:pt x="5932" y="1609"/>
                      <a:pt x="6052" y="1610"/>
                      <a:pt x="6171" y="1611"/>
                    </a:cubicBezTo>
                    <a:cubicBezTo>
                      <a:pt x="14895" y="1854"/>
                      <a:pt x="23740" y="5350"/>
                      <a:pt x="30701" y="10487"/>
                    </a:cubicBezTo>
                    <a:cubicBezTo>
                      <a:pt x="35594" y="14013"/>
                      <a:pt x="41917" y="20517"/>
                      <a:pt x="38269" y="26992"/>
                    </a:cubicBezTo>
                    <a:cubicBezTo>
                      <a:pt x="37965" y="27508"/>
                      <a:pt x="37631" y="27995"/>
                      <a:pt x="37266" y="28481"/>
                    </a:cubicBezTo>
                    <a:cubicBezTo>
                      <a:pt x="42707" y="27751"/>
                      <a:pt x="46597" y="25593"/>
                      <a:pt x="47601" y="22250"/>
                    </a:cubicBezTo>
                    <a:cubicBezTo>
                      <a:pt x="49667" y="15593"/>
                      <a:pt x="39789" y="6687"/>
                      <a:pt x="25564" y="2341"/>
                    </a:cubicBezTo>
                    <a:cubicBezTo>
                      <a:pt x="20392" y="753"/>
                      <a:pt x="15356" y="0"/>
                      <a:pt x="10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77"/>
              <p:cNvSpPr/>
              <p:nvPr/>
            </p:nvSpPr>
            <p:spPr>
              <a:xfrm>
                <a:off x="4966925" y="2067200"/>
                <a:ext cx="412650" cy="234050"/>
              </a:xfrm>
              <a:custGeom>
                <a:avLst/>
                <a:gdLst/>
                <a:ahLst/>
                <a:cxnLst/>
                <a:rect l="l" t="t" r="r" b="b"/>
                <a:pathLst>
                  <a:path w="16506" h="9362" extrusionOk="0">
                    <a:moveTo>
                      <a:pt x="487" y="2857"/>
                    </a:moveTo>
                    <a:cubicBezTo>
                      <a:pt x="0" y="4924"/>
                      <a:pt x="3101" y="7386"/>
                      <a:pt x="7387" y="8359"/>
                    </a:cubicBezTo>
                    <a:cubicBezTo>
                      <a:pt x="11703" y="9362"/>
                      <a:pt x="15563" y="8511"/>
                      <a:pt x="16019" y="6505"/>
                    </a:cubicBezTo>
                    <a:cubicBezTo>
                      <a:pt x="16505" y="4468"/>
                      <a:pt x="13405" y="1976"/>
                      <a:pt x="9119" y="1003"/>
                    </a:cubicBezTo>
                    <a:cubicBezTo>
                      <a:pt x="4864" y="0"/>
                      <a:pt x="973" y="851"/>
                      <a:pt x="487" y="28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77"/>
              <p:cNvSpPr/>
              <p:nvPr/>
            </p:nvSpPr>
            <p:spPr>
              <a:xfrm>
                <a:off x="4967675" y="2122650"/>
                <a:ext cx="400500" cy="163800"/>
              </a:xfrm>
              <a:custGeom>
                <a:avLst/>
                <a:gdLst/>
                <a:ahLst/>
                <a:cxnLst/>
                <a:rect l="l" t="t" r="r" b="b"/>
                <a:pathLst>
                  <a:path w="16020" h="6552" extrusionOk="0">
                    <a:moveTo>
                      <a:pt x="761" y="1"/>
                    </a:moveTo>
                    <a:cubicBezTo>
                      <a:pt x="609" y="183"/>
                      <a:pt x="487" y="427"/>
                      <a:pt x="457" y="639"/>
                    </a:cubicBezTo>
                    <a:cubicBezTo>
                      <a:pt x="1" y="2706"/>
                      <a:pt x="3071" y="5168"/>
                      <a:pt x="7357" y="6110"/>
                    </a:cubicBezTo>
                    <a:cubicBezTo>
                      <a:pt x="8607" y="6410"/>
                      <a:pt x="9817" y="6551"/>
                      <a:pt x="10917" y="6551"/>
                    </a:cubicBezTo>
                    <a:cubicBezTo>
                      <a:pt x="13612" y="6551"/>
                      <a:pt x="15644" y="5703"/>
                      <a:pt x="15989" y="4256"/>
                    </a:cubicBezTo>
                    <a:cubicBezTo>
                      <a:pt x="16019" y="4226"/>
                      <a:pt x="16019" y="4135"/>
                      <a:pt x="16019" y="4074"/>
                    </a:cubicBezTo>
                    <a:lnTo>
                      <a:pt x="16019" y="4074"/>
                    </a:lnTo>
                    <a:cubicBezTo>
                      <a:pt x="15279" y="5144"/>
                      <a:pt x="13451" y="5741"/>
                      <a:pt x="11168" y="5741"/>
                    </a:cubicBezTo>
                    <a:cubicBezTo>
                      <a:pt x="10080" y="5741"/>
                      <a:pt x="8888" y="5605"/>
                      <a:pt x="7661" y="5320"/>
                    </a:cubicBezTo>
                    <a:cubicBezTo>
                      <a:pt x="3527" y="4317"/>
                      <a:pt x="518" y="2007"/>
                      <a:pt x="76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77"/>
              <p:cNvSpPr/>
              <p:nvPr/>
            </p:nvSpPr>
            <p:spPr>
              <a:xfrm>
                <a:off x="4509475" y="2108225"/>
                <a:ext cx="413400" cy="234825"/>
              </a:xfrm>
              <a:custGeom>
                <a:avLst/>
                <a:gdLst/>
                <a:ahLst/>
                <a:cxnLst/>
                <a:rect l="l" t="t" r="r" b="b"/>
                <a:pathLst>
                  <a:path w="16536" h="9393" extrusionOk="0">
                    <a:moveTo>
                      <a:pt x="517" y="2888"/>
                    </a:moveTo>
                    <a:cubicBezTo>
                      <a:pt x="0" y="4955"/>
                      <a:pt x="3131" y="7417"/>
                      <a:pt x="7417" y="8390"/>
                    </a:cubicBezTo>
                    <a:cubicBezTo>
                      <a:pt x="11703" y="9393"/>
                      <a:pt x="15593" y="8542"/>
                      <a:pt x="16049" y="6536"/>
                    </a:cubicBezTo>
                    <a:cubicBezTo>
                      <a:pt x="16536" y="4499"/>
                      <a:pt x="13435" y="2007"/>
                      <a:pt x="9119" y="1034"/>
                    </a:cubicBezTo>
                    <a:cubicBezTo>
                      <a:pt x="4833" y="0"/>
                      <a:pt x="1003"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77"/>
              <p:cNvSpPr/>
              <p:nvPr/>
            </p:nvSpPr>
            <p:spPr>
              <a:xfrm>
                <a:off x="4509475" y="2164450"/>
                <a:ext cx="402000" cy="163775"/>
              </a:xfrm>
              <a:custGeom>
                <a:avLst/>
                <a:gdLst/>
                <a:ahLst/>
                <a:cxnLst/>
                <a:rect l="l" t="t" r="r" b="b"/>
                <a:pathLst>
                  <a:path w="16080" h="6551" extrusionOk="0">
                    <a:moveTo>
                      <a:pt x="821" y="1"/>
                    </a:moveTo>
                    <a:lnTo>
                      <a:pt x="821" y="1"/>
                    </a:lnTo>
                    <a:cubicBezTo>
                      <a:pt x="669" y="183"/>
                      <a:pt x="547" y="426"/>
                      <a:pt x="517" y="639"/>
                    </a:cubicBezTo>
                    <a:cubicBezTo>
                      <a:pt x="0" y="2706"/>
                      <a:pt x="3131" y="5168"/>
                      <a:pt x="7417" y="6110"/>
                    </a:cubicBezTo>
                    <a:cubicBezTo>
                      <a:pt x="8659" y="6410"/>
                      <a:pt x="9865" y="6551"/>
                      <a:pt x="10964" y="6551"/>
                    </a:cubicBezTo>
                    <a:cubicBezTo>
                      <a:pt x="13656" y="6551"/>
                      <a:pt x="15704" y="5703"/>
                      <a:pt x="16049" y="4256"/>
                    </a:cubicBezTo>
                    <a:cubicBezTo>
                      <a:pt x="16080" y="4226"/>
                      <a:pt x="16080" y="4135"/>
                      <a:pt x="16080" y="4074"/>
                    </a:cubicBezTo>
                    <a:lnTo>
                      <a:pt x="16080" y="4074"/>
                    </a:lnTo>
                    <a:cubicBezTo>
                      <a:pt x="15339" y="5144"/>
                      <a:pt x="13511" y="5740"/>
                      <a:pt x="11228" y="5740"/>
                    </a:cubicBezTo>
                    <a:cubicBezTo>
                      <a:pt x="10140" y="5740"/>
                      <a:pt x="8948" y="5605"/>
                      <a:pt x="7721" y="5320"/>
                    </a:cubicBezTo>
                    <a:cubicBezTo>
                      <a:pt x="3587" y="4317"/>
                      <a:pt x="578" y="2007"/>
                      <a:pt x="82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77"/>
              <p:cNvSpPr/>
              <p:nvPr/>
            </p:nvSpPr>
            <p:spPr>
              <a:xfrm>
                <a:off x="5311150" y="2362025"/>
                <a:ext cx="413400" cy="234825"/>
              </a:xfrm>
              <a:custGeom>
                <a:avLst/>
                <a:gdLst/>
                <a:ahLst/>
                <a:cxnLst/>
                <a:rect l="l" t="t" r="r" b="b"/>
                <a:pathLst>
                  <a:path w="16536" h="9393" extrusionOk="0">
                    <a:moveTo>
                      <a:pt x="517" y="2888"/>
                    </a:moveTo>
                    <a:cubicBezTo>
                      <a:pt x="1" y="4925"/>
                      <a:pt x="3131" y="7417"/>
                      <a:pt x="7417" y="8390"/>
                    </a:cubicBezTo>
                    <a:cubicBezTo>
                      <a:pt x="11703" y="9393"/>
                      <a:pt x="15594" y="8542"/>
                      <a:pt x="16050" y="6536"/>
                    </a:cubicBezTo>
                    <a:cubicBezTo>
                      <a:pt x="16536" y="4469"/>
                      <a:pt x="13436" y="2007"/>
                      <a:pt x="9119" y="1034"/>
                    </a:cubicBezTo>
                    <a:cubicBezTo>
                      <a:pt x="4834" y="1"/>
                      <a:pt x="1004"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77"/>
              <p:cNvSpPr/>
              <p:nvPr/>
            </p:nvSpPr>
            <p:spPr>
              <a:xfrm>
                <a:off x="5311150" y="2418250"/>
                <a:ext cx="402025" cy="163800"/>
              </a:xfrm>
              <a:custGeom>
                <a:avLst/>
                <a:gdLst/>
                <a:ahLst/>
                <a:cxnLst/>
                <a:rect l="l" t="t" r="r" b="b"/>
                <a:pathLst>
                  <a:path w="16081" h="6552" extrusionOk="0">
                    <a:moveTo>
                      <a:pt x="791" y="1"/>
                    </a:moveTo>
                    <a:lnTo>
                      <a:pt x="791" y="1"/>
                    </a:lnTo>
                    <a:cubicBezTo>
                      <a:pt x="639" y="183"/>
                      <a:pt x="548" y="396"/>
                      <a:pt x="517" y="639"/>
                    </a:cubicBezTo>
                    <a:cubicBezTo>
                      <a:pt x="1" y="2676"/>
                      <a:pt x="3131" y="5168"/>
                      <a:pt x="7417" y="6110"/>
                    </a:cubicBezTo>
                    <a:cubicBezTo>
                      <a:pt x="8659" y="6410"/>
                      <a:pt x="9865" y="6551"/>
                      <a:pt x="10964" y="6551"/>
                    </a:cubicBezTo>
                    <a:cubicBezTo>
                      <a:pt x="13657" y="6551"/>
                      <a:pt x="15704" y="5703"/>
                      <a:pt x="16050" y="4256"/>
                    </a:cubicBezTo>
                    <a:cubicBezTo>
                      <a:pt x="16080" y="4195"/>
                      <a:pt x="16080" y="4135"/>
                      <a:pt x="16080" y="4043"/>
                    </a:cubicBezTo>
                    <a:lnTo>
                      <a:pt x="16080" y="4043"/>
                    </a:lnTo>
                    <a:cubicBezTo>
                      <a:pt x="15338" y="5137"/>
                      <a:pt x="13503" y="5726"/>
                      <a:pt x="11214" y="5726"/>
                    </a:cubicBezTo>
                    <a:cubicBezTo>
                      <a:pt x="10129" y="5726"/>
                      <a:pt x="8943" y="5594"/>
                      <a:pt x="7721" y="5320"/>
                    </a:cubicBezTo>
                    <a:cubicBezTo>
                      <a:pt x="3587" y="4317"/>
                      <a:pt x="578" y="2007"/>
                      <a:pt x="79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77"/>
              <p:cNvSpPr/>
              <p:nvPr/>
            </p:nvSpPr>
            <p:spPr>
              <a:xfrm>
                <a:off x="4903850" y="2431175"/>
                <a:ext cx="359450" cy="205200"/>
              </a:xfrm>
              <a:custGeom>
                <a:avLst/>
                <a:gdLst/>
                <a:ahLst/>
                <a:cxnLst/>
                <a:rect l="l" t="t" r="r" b="b"/>
                <a:pathLst>
                  <a:path w="14378" h="8208" extrusionOk="0">
                    <a:moveTo>
                      <a:pt x="426" y="2523"/>
                    </a:moveTo>
                    <a:cubicBezTo>
                      <a:pt x="1" y="4286"/>
                      <a:pt x="2706" y="6475"/>
                      <a:pt x="6414" y="7326"/>
                    </a:cubicBezTo>
                    <a:cubicBezTo>
                      <a:pt x="10153" y="8207"/>
                      <a:pt x="13527" y="7478"/>
                      <a:pt x="13952" y="5685"/>
                    </a:cubicBezTo>
                    <a:cubicBezTo>
                      <a:pt x="14378" y="3922"/>
                      <a:pt x="11673" y="1794"/>
                      <a:pt x="7934" y="882"/>
                    </a:cubicBezTo>
                    <a:cubicBezTo>
                      <a:pt x="4195" y="1"/>
                      <a:pt x="852" y="730"/>
                      <a:pt x="426" y="2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77"/>
              <p:cNvSpPr/>
              <p:nvPr/>
            </p:nvSpPr>
            <p:spPr>
              <a:xfrm>
                <a:off x="4903850" y="2479800"/>
                <a:ext cx="349575" cy="143125"/>
              </a:xfrm>
              <a:custGeom>
                <a:avLst/>
                <a:gdLst/>
                <a:ahLst/>
                <a:cxnLst/>
                <a:rect l="l" t="t" r="r" b="b"/>
                <a:pathLst>
                  <a:path w="13983" h="5725" extrusionOk="0">
                    <a:moveTo>
                      <a:pt x="700" y="1"/>
                    </a:moveTo>
                    <a:lnTo>
                      <a:pt x="700" y="1"/>
                    </a:lnTo>
                    <a:cubicBezTo>
                      <a:pt x="578" y="183"/>
                      <a:pt x="457" y="366"/>
                      <a:pt x="426" y="578"/>
                    </a:cubicBezTo>
                    <a:cubicBezTo>
                      <a:pt x="1" y="2341"/>
                      <a:pt x="2706" y="4469"/>
                      <a:pt x="6414" y="5351"/>
                    </a:cubicBezTo>
                    <a:cubicBezTo>
                      <a:pt x="7489" y="5604"/>
                      <a:pt x="8535" y="5724"/>
                      <a:pt x="9488" y="5724"/>
                    </a:cubicBezTo>
                    <a:cubicBezTo>
                      <a:pt x="11850" y="5724"/>
                      <a:pt x="13649" y="4987"/>
                      <a:pt x="13952" y="3709"/>
                    </a:cubicBezTo>
                    <a:cubicBezTo>
                      <a:pt x="13983" y="3648"/>
                      <a:pt x="13983" y="3588"/>
                      <a:pt x="13983" y="3527"/>
                    </a:cubicBezTo>
                    <a:lnTo>
                      <a:pt x="13983" y="3527"/>
                    </a:lnTo>
                    <a:cubicBezTo>
                      <a:pt x="13362" y="4457"/>
                      <a:pt x="11758" y="4980"/>
                      <a:pt x="9753" y="4980"/>
                    </a:cubicBezTo>
                    <a:cubicBezTo>
                      <a:pt x="8809" y="4980"/>
                      <a:pt x="7778" y="4864"/>
                      <a:pt x="6718" y="4621"/>
                    </a:cubicBezTo>
                    <a:cubicBezTo>
                      <a:pt x="3131" y="3800"/>
                      <a:pt x="457" y="1733"/>
                      <a:pt x="700"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77"/>
              <p:cNvSpPr/>
              <p:nvPr/>
            </p:nvSpPr>
            <p:spPr>
              <a:xfrm>
                <a:off x="5014800" y="2304850"/>
                <a:ext cx="216600" cy="145900"/>
              </a:xfrm>
              <a:custGeom>
                <a:avLst/>
                <a:gdLst/>
                <a:ahLst/>
                <a:cxnLst/>
                <a:rect l="l" t="t" r="r" b="b"/>
                <a:pathLst>
                  <a:path w="8664" h="5836" extrusionOk="0">
                    <a:moveTo>
                      <a:pt x="2149" y="0"/>
                    </a:moveTo>
                    <a:cubicBezTo>
                      <a:pt x="1800" y="0"/>
                      <a:pt x="1438" y="22"/>
                      <a:pt x="1064" y="69"/>
                    </a:cubicBezTo>
                    <a:lnTo>
                      <a:pt x="0" y="2865"/>
                    </a:lnTo>
                    <a:cubicBezTo>
                      <a:pt x="0" y="2865"/>
                      <a:pt x="1338" y="4689"/>
                      <a:pt x="3131" y="5358"/>
                    </a:cubicBezTo>
                    <a:cubicBezTo>
                      <a:pt x="4137" y="5750"/>
                      <a:pt x="5354" y="5836"/>
                      <a:pt x="6228" y="5836"/>
                    </a:cubicBezTo>
                    <a:cubicBezTo>
                      <a:pt x="6912" y="5836"/>
                      <a:pt x="7387" y="5783"/>
                      <a:pt x="7387" y="5783"/>
                    </a:cubicBezTo>
                    <a:lnTo>
                      <a:pt x="8663" y="3108"/>
                    </a:lnTo>
                    <a:cubicBezTo>
                      <a:pt x="8663" y="3108"/>
                      <a:pt x="6332" y="0"/>
                      <a:pt x="2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77"/>
              <p:cNvSpPr/>
              <p:nvPr/>
            </p:nvSpPr>
            <p:spPr>
              <a:xfrm>
                <a:off x="5059625" y="2306550"/>
                <a:ext cx="121625" cy="136800"/>
              </a:xfrm>
              <a:custGeom>
                <a:avLst/>
                <a:gdLst/>
                <a:ahLst/>
                <a:cxnLst/>
                <a:rect l="l" t="t" r="r" b="b"/>
                <a:pathLst>
                  <a:path w="4865" h="5472" extrusionOk="0">
                    <a:moveTo>
                      <a:pt x="1338" y="1"/>
                    </a:moveTo>
                    <a:lnTo>
                      <a:pt x="1095" y="700"/>
                    </a:lnTo>
                    <a:cubicBezTo>
                      <a:pt x="730" y="1976"/>
                      <a:pt x="396" y="3283"/>
                      <a:pt x="1" y="4560"/>
                    </a:cubicBezTo>
                    <a:cubicBezTo>
                      <a:pt x="396" y="4864"/>
                      <a:pt x="852" y="5107"/>
                      <a:pt x="1308" y="5290"/>
                    </a:cubicBezTo>
                    <a:cubicBezTo>
                      <a:pt x="1490" y="5381"/>
                      <a:pt x="1703" y="5442"/>
                      <a:pt x="1916" y="5472"/>
                    </a:cubicBezTo>
                    <a:cubicBezTo>
                      <a:pt x="2828" y="4043"/>
                      <a:pt x="3831" y="2645"/>
                      <a:pt x="4864" y="1308"/>
                    </a:cubicBezTo>
                    <a:cubicBezTo>
                      <a:pt x="4043" y="730"/>
                      <a:pt x="2828" y="153"/>
                      <a:pt x="1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77"/>
              <p:cNvSpPr/>
              <p:nvPr/>
            </p:nvSpPr>
            <p:spPr>
              <a:xfrm>
                <a:off x="5014025" y="2376475"/>
                <a:ext cx="184700" cy="74275"/>
              </a:xfrm>
              <a:custGeom>
                <a:avLst/>
                <a:gdLst/>
                <a:ahLst/>
                <a:cxnLst/>
                <a:rect l="l" t="t" r="r" b="b"/>
                <a:pathLst>
                  <a:path w="7388" h="2971" extrusionOk="0">
                    <a:moveTo>
                      <a:pt x="1" y="0"/>
                    </a:moveTo>
                    <a:lnTo>
                      <a:pt x="1" y="0"/>
                    </a:lnTo>
                    <a:cubicBezTo>
                      <a:pt x="1" y="0"/>
                      <a:pt x="1338" y="1824"/>
                      <a:pt x="3132" y="2493"/>
                    </a:cubicBezTo>
                    <a:cubicBezTo>
                      <a:pt x="4121" y="2885"/>
                      <a:pt x="5339" y="2971"/>
                      <a:pt x="6219" y="2971"/>
                    </a:cubicBezTo>
                    <a:cubicBezTo>
                      <a:pt x="6907" y="2971"/>
                      <a:pt x="7387" y="2918"/>
                      <a:pt x="7387" y="2918"/>
                    </a:cubicBezTo>
                    <a:cubicBezTo>
                      <a:pt x="7387" y="2918"/>
                      <a:pt x="4712" y="9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77"/>
              <p:cNvSpPr/>
              <p:nvPr/>
            </p:nvSpPr>
            <p:spPr>
              <a:xfrm>
                <a:off x="5464650" y="464575"/>
                <a:ext cx="1645950" cy="70700"/>
              </a:xfrm>
              <a:custGeom>
                <a:avLst/>
                <a:gdLst/>
                <a:ahLst/>
                <a:cxnLst/>
                <a:rect l="l" t="t" r="r" b="b"/>
                <a:pathLst>
                  <a:path w="65838" h="2828" extrusionOk="0">
                    <a:moveTo>
                      <a:pt x="1" y="1"/>
                    </a:moveTo>
                    <a:lnTo>
                      <a:pt x="1" y="2828"/>
                    </a:lnTo>
                    <a:lnTo>
                      <a:pt x="65838" y="2828"/>
                    </a:lnTo>
                    <a:lnTo>
                      <a:pt x="65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77"/>
              <p:cNvSpPr/>
              <p:nvPr/>
            </p:nvSpPr>
            <p:spPr>
              <a:xfrm>
                <a:off x="5431975" y="504850"/>
                <a:ext cx="1717375" cy="221150"/>
              </a:xfrm>
              <a:custGeom>
                <a:avLst/>
                <a:gdLst/>
                <a:ahLst/>
                <a:cxnLst/>
                <a:rect l="l" t="t" r="r" b="b"/>
                <a:pathLst>
                  <a:path w="68695" h="8846" extrusionOk="0">
                    <a:moveTo>
                      <a:pt x="1" y="1"/>
                    </a:moveTo>
                    <a:lnTo>
                      <a:pt x="4286" y="7934"/>
                    </a:lnTo>
                    <a:cubicBezTo>
                      <a:pt x="4286" y="7934"/>
                      <a:pt x="14530" y="8846"/>
                      <a:pt x="34378" y="8846"/>
                    </a:cubicBezTo>
                    <a:cubicBezTo>
                      <a:pt x="54227" y="8846"/>
                      <a:pt x="64470" y="7934"/>
                      <a:pt x="64470" y="7934"/>
                    </a:cubicBezTo>
                    <a:lnTo>
                      <a:pt x="686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77"/>
              <p:cNvSpPr/>
              <p:nvPr/>
            </p:nvSpPr>
            <p:spPr>
              <a:xfrm>
                <a:off x="5431975" y="504850"/>
                <a:ext cx="326025" cy="212050"/>
              </a:xfrm>
              <a:custGeom>
                <a:avLst/>
                <a:gdLst/>
                <a:ahLst/>
                <a:cxnLst/>
                <a:rect l="l" t="t" r="r" b="b"/>
                <a:pathLst>
                  <a:path w="13041" h="8482" extrusionOk="0">
                    <a:moveTo>
                      <a:pt x="1" y="1"/>
                    </a:moveTo>
                    <a:lnTo>
                      <a:pt x="4256" y="7934"/>
                    </a:lnTo>
                    <a:cubicBezTo>
                      <a:pt x="4256" y="7934"/>
                      <a:pt x="7204" y="8208"/>
                      <a:pt x="13040" y="8481"/>
                    </a:cubicBezTo>
                    <a:cubicBezTo>
                      <a:pt x="11551" y="5715"/>
                      <a:pt x="9879" y="2554"/>
                      <a:pt x="8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7"/>
              <p:cNvSpPr/>
              <p:nvPr/>
            </p:nvSpPr>
            <p:spPr>
              <a:xfrm>
                <a:off x="6697950" y="504850"/>
                <a:ext cx="452175" cy="215850"/>
              </a:xfrm>
              <a:custGeom>
                <a:avLst/>
                <a:gdLst/>
                <a:ahLst/>
                <a:cxnLst/>
                <a:rect l="l" t="t" r="r" b="b"/>
                <a:pathLst>
                  <a:path w="18087" h="8634" extrusionOk="0">
                    <a:moveTo>
                      <a:pt x="4469" y="1"/>
                    </a:moveTo>
                    <a:cubicBezTo>
                      <a:pt x="3101" y="3436"/>
                      <a:pt x="1369" y="6414"/>
                      <a:pt x="1" y="8633"/>
                    </a:cubicBezTo>
                    <a:cubicBezTo>
                      <a:pt x="9180" y="8360"/>
                      <a:pt x="13831" y="7934"/>
                      <a:pt x="13831" y="7934"/>
                    </a:cubicBezTo>
                    <a:lnTo>
                      <a:pt x="1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7"/>
              <p:cNvSpPr/>
              <p:nvPr/>
            </p:nvSpPr>
            <p:spPr>
              <a:xfrm>
                <a:off x="5708575" y="504850"/>
                <a:ext cx="196850" cy="216600"/>
              </a:xfrm>
              <a:custGeom>
                <a:avLst/>
                <a:gdLst/>
                <a:ahLst/>
                <a:cxnLst/>
                <a:rect l="l" t="t" r="r" b="b"/>
                <a:pathLst>
                  <a:path w="7874" h="8664" extrusionOk="0">
                    <a:moveTo>
                      <a:pt x="1" y="1"/>
                    </a:moveTo>
                    <a:cubicBezTo>
                      <a:pt x="1520" y="2919"/>
                      <a:pt x="3314" y="6110"/>
                      <a:pt x="4712" y="8542"/>
                    </a:cubicBezTo>
                    <a:cubicBezTo>
                      <a:pt x="5685" y="8603"/>
                      <a:pt x="6749" y="8633"/>
                      <a:pt x="7873" y="8664"/>
                    </a:cubicBezTo>
                    <a:cubicBezTo>
                      <a:pt x="5958" y="6779"/>
                      <a:pt x="3618" y="3922"/>
                      <a:pt x="13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7"/>
              <p:cNvSpPr/>
              <p:nvPr/>
            </p:nvSpPr>
            <p:spPr>
              <a:xfrm>
                <a:off x="5883350" y="1241950"/>
                <a:ext cx="407325" cy="299425"/>
              </a:xfrm>
              <a:custGeom>
                <a:avLst/>
                <a:gdLst/>
                <a:ahLst/>
                <a:cxnLst/>
                <a:rect l="l" t="t" r="r" b="b"/>
                <a:pathLst>
                  <a:path w="16293" h="11977" extrusionOk="0">
                    <a:moveTo>
                      <a:pt x="16293" y="1"/>
                    </a:moveTo>
                    <a:lnTo>
                      <a:pt x="2128" y="1703"/>
                    </a:lnTo>
                    <a:cubicBezTo>
                      <a:pt x="1" y="5867"/>
                      <a:pt x="2128" y="10973"/>
                      <a:pt x="2128" y="10973"/>
                    </a:cubicBezTo>
                    <a:lnTo>
                      <a:pt x="16293" y="11976"/>
                    </a:lnTo>
                    <a:lnTo>
                      <a:pt x="16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7"/>
              <p:cNvSpPr/>
              <p:nvPr/>
            </p:nvSpPr>
            <p:spPr>
              <a:xfrm>
                <a:off x="5883350" y="1241200"/>
                <a:ext cx="407325" cy="275100"/>
              </a:xfrm>
              <a:custGeom>
                <a:avLst/>
                <a:gdLst/>
                <a:ahLst/>
                <a:cxnLst/>
                <a:rect l="l" t="t" r="r" b="b"/>
                <a:pathLst>
                  <a:path w="16293" h="11004" extrusionOk="0">
                    <a:moveTo>
                      <a:pt x="16293" y="0"/>
                    </a:moveTo>
                    <a:lnTo>
                      <a:pt x="2128" y="1702"/>
                    </a:lnTo>
                    <a:cubicBezTo>
                      <a:pt x="1" y="5836"/>
                      <a:pt x="2128" y="10973"/>
                      <a:pt x="2128" y="10973"/>
                    </a:cubicBezTo>
                    <a:lnTo>
                      <a:pt x="2493" y="11003"/>
                    </a:lnTo>
                    <a:lnTo>
                      <a:pt x="2493" y="10943"/>
                    </a:lnTo>
                    <a:cubicBezTo>
                      <a:pt x="3071" y="8663"/>
                      <a:pt x="4347" y="6991"/>
                      <a:pt x="5958" y="5289"/>
                    </a:cubicBezTo>
                    <a:cubicBezTo>
                      <a:pt x="9788" y="1186"/>
                      <a:pt x="16292" y="0"/>
                      <a:pt x="1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7"/>
              <p:cNvSpPr/>
              <p:nvPr/>
            </p:nvSpPr>
            <p:spPr>
              <a:xfrm>
                <a:off x="6255700" y="1241200"/>
                <a:ext cx="69925" cy="300175"/>
              </a:xfrm>
              <a:custGeom>
                <a:avLst/>
                <a:gdLst/>
                <a:ahLst/>
                <a:cxnLst/>
                <a:rect l="l" t="t" r="r" b="b"/>
                <a:pathLst>
                  <a:path w="2797" h="12007" extrusionOk="0">
                    <a:moveTo>
                      <a:pt x="1399" y="0"/>
                    </a:moveTo>
                    <a:cubicBezTo>
                      <a:pt x="639" y="0"/>
                      <a:pt x="1" y="2645"/>
                      <a:pt x="1" y="5988"/>
                    </a:cubicBezTo>
                    <a:cubicBezTo>
                      <a:pt x="1" y="9301"/>
                      <a:pt x="608" y="12006"/>
                      <a:pt x="1399" y="12006"/>
                    </a:cubicBezTo>
                    <a:cubicBezTo>
                      <a:pt x="2159" y="12006"/>
                      <a:pt x="2797" y="9301"/>
                      <a:pt x="2797" y="5988"/>
                    </a:cubicBezTo>
                    <a:cubicBezTo>
                      <a:pt x="2797" y="2705"/>
                      <a:pt x="2189" y="0"/>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7"/>
              <p:cNvSpPr/>
              <p:nvPr/>
            </p:nvSpPr>
            <p:spPr>
              <a:xfrm>
                <a:off x="4477550" y="1988925"/>
                <a:ext cx="1294350" cy="560050"/>
              </a:xfrm>
              <a:custGeom>
                <a:avLst/>
                <a:gdLst/>
                <a:ahLst/>
                <a:cxnLst/>
                <a:rect l="l" t="t" r="r" b="b"/>
                <a:pathLst>
                  <a:path w="51774" h="22402" extrusionOk="0">
                    <a:moveTo>
                      <a:pt x="64" y="6509"/>
                    </a:moveTo>
                    <a:cubicBezTo>
                      <a:pt x="17" y="6642"/>
                      <a:pt x="1" y="6718"/>
                      <a:pt x="1" y="6718"/>
                    </a:cubicBezTo>
                    <a:lnTo>
                      <a:pt x="64" y="6509"/>
                    </a:lnTo>
                    <a:close/>
                    <a:moveTo>
                      <a:pt x="15115" y="0"/>
                    </a:moveTo>
                    <a:cubicBezTo>
                      <a:pt x="14203" y="0"/>
                      <a:pt x="13314" y="31"/>
                      <a:pt x="12463" y="92"/>
                    </a:cubicBezTo>
                    <a:cubicBezTo>
                      <a:pt x="10700" y="213"/>
                      <a:pt x="9119" y="487"/>
                      <a:pt x="7630" y="851"/>
                    </a:cubicBezTo>
                    <a:cubicBezTo>
                      <a:pt x="6141" y="1216"/>
                      <a:pt x="4864" y="1733"/>
                      <a:pt x="3800" y="2341"/>
                    </a:cubicBezTo>
                    <a:cubicBezTo>
                      <a:pt x="2736" y="2949"/>
                      <a:pt x="1885" y="3617"/>
                      <a:pt x="1338" y="4317"/>
                    </a:cubicBezTo>
                    <a:cubicBezTo>
                      <a:pt x="730" y="4955"/>
                      <a:pt x="426" y="5624"/>
                      <a:pt x="213" y="6019"/>
                    </a:cubicBezTo>
                    <a:lnTo>
                      <a:pt x="64" y="6509"/>
                    </a:lnTo>
                    <a:lnTo>
                      <a:pt x="64" y="6509"/>
                    </a:lnTo>
                    <a:cubicBezTo>
                      <a:pt x="107" y="6388"/>
                      <a:pt x="173" y="6220"/>
                      <a:pt x="274" y="6019"/>
                    </a:cubicBezTo>
                    <a:cubicBezTo>
                      <a:pt x="487" y="5624"/>
                      <a:pt x="821" y="4985"/>
                      <a:pt x="1399" y="4347"/>
                    </a:cubicBezTo>
                    <a:cubicBezTo>
                      <a:pt x="2007" y="3678"/>
                      <a:pt x="2858" y="3040"/>
                      <a:pt x="3922" y="2462"/>
                    </a:cubicBezTo>
                    <a:cubicBezTo>
                      <a:pt x="4986" y="1885"/>
                      <a:pt x="6262" y="1399"/>
                      <a:pt x="7721" y="1064"/>
                    </a:cubicBezTo>
                    <a:cubicBezTo>
                      <a:pt x="9180" y="699"/>
                      <a:pt x="10791" y="426"/>
                      <a:pt x="12493" y="365"/>
                    </a:cubicBezTo>
                    <a:cubicBezTo>
                      <a:pt x="13236" y="325"/>
                      <a:pt x="14002" y="303"/>
                      <a:pt x="14787" y="303"/>
                    </a:cubicBezTo>
                    <a:cubicBezTo>
                      <a:pt x="15799" y="303"/>
                      <a:pt x="16842" y="340"/>
                      <a:pt x="17904" y="426"/>
                    </a:cubicBezTo>
                    <a:cubicBezTo>
                      <a:pt x="19758" y="578"/>
                      <a:pt x="21642" y="851"/>
                      <a:pt x="23588" y="1247"/>
                    </a:cubicBezTo>
                    <a:cubicBezTo>
                      <a:pt x="25533" y="1611"/>
                      <a:pt x="27478" y="2098"/>
                      <a:pt x="29363" y="2675"/>
                    </a:cubicBezTo>
                    <a:cubicBezTo>
                      <a:pt x="33193" y="3830"/>
                      <a:pt x="36901" y="5380"/>
                      <a:pt x="40153" y="7235"/>
                    </a:cubicBezTo>
                    <a:cubicBezTo>
                      <a:pt x="41795" y="8177"/>
                      <a:pt x="43315" y="9180"/>
                      <a:pt x="44682" y="10213"/>
                    </a:cubicBezTo>
                    <a:cubicBezTo>
                      <a:pt x="46050" y="11216"/>
                      <a:pt x="47205" y="12341"/>
                      <a:pt x="48239" y="13435"/>
                    </a:cubicBezTo>
                    <a:cubicBezTo>
                      <a:pt x="49272" y="14529"/>
                      <a:pt x="50062" y="15684"/>
                      <a:pt x="50640" y="16748"/>
                    </a:cubicBezTo>
                    <a:cubicBezTo>
                      <a:pt x="51217" y="17812"/>
                      <a:pt x="51552" y="18815"/>
                      <a:pt x="51673" y="19697"/>
                    </a:cubicBezTo>
                    <a:cubicBezTo>
                      <a:pt x="51756" y="20175"/>
                      <a:pt x="51767" y="20599"/>
                      <a:pt x="51750" y="20960"/>
                    </a:cubicBezTo>
                    <a:lnTo>
                      <a:pt x="51750" y="20960"/>
                    </a:lnTo>
                    <a:cubicBezTo>
                      <a:pt x="51773" y="20597"/>
                      <a:pt x="51773" y="20166"/>
                      <a:pt x="51704" y="19666"/>
                    </a:cubicBezTo>
                    <a:cubicBezTo>
                      <a:pt x="51613" y="18785"/>
                      <a:pt x="51339" y="17782"/>
                      <a:pt x="50761" y="16657"/>
                    </a:cubicBezTo>
                    <a:cubicBezTo>
                      <a:pt x="50184" y="15563"/>
                      <a:pt x="49424" y="14438"/>
                      <a:pt x="48391" y="13283"/>
                    </a:cubicBezTo>
                    <a:cubicBezTo>
                      <a:pt x="47418" y="12159"/>
                      <a:pt x="46202" y="11034"/>
                      <a:pt x="44834" y="9970"/>
                    </a:cubicBezTo>
                    <a:cubicBezTo>
                      <a:pt x="43466" y="8906"/>
                      <a:pt x="41947" y="7903"/>
                      <a:pt x="40305" y="6931"/>
                    </a:cubicBezTo>
                    <a:cubicBezTo>
                      <a:pt x="37023" y="5076"/>
                      <a:pt x="33314" y="3496"/>
                      <a:pt x="29484" y="2310"/>
                    </a:cubicBezTo>
                    <a:cubicBezTo>
                      <a:pt x="27570" y="1703"/>
                      <a:pt x="25594" y="1247"/>
                      <a:pt x="23679" y="851"/>
                    </a:cubicBezTo>
                    <a:cubicBezTo>
                      <a:pt x="21703" y="487"/>
                      <a:pt x="19758" y="244"/>
                      <a:pt x="17904" y="92"/>
                    </a:cubicBezTo>
                    <a:cubicBezTo>
                      <a:pt x="16961" y="31"/>
                      <a:pt x="16027" y="0"/>
                      <a:pt x="15115" y="0"/>
                    </a:cubicBezTo>
                    <a:close/>
                    <a:moveTo>
                      <a:pt x="51750" y="20960"/>
                    </a:moveTo>
                    <a:cubicBezTo>
                      <a:pt x="51732" y="21237"/>
                      <a:pt x="51700" y="21475"/>
                      <a:pt x="51673" y="21672"/>
                    </a:cubicBezTo>
                    <a:cubicBezTo>
                      <a:pt x="51582" y="22189"/>
                      <a:pt x="51521" y="22402"/>
                      <a:pt x="51521" y="22402"/>
                    </a:cubicBezTo>
                    <a:cubicBezTo>
                      <a:pt x="51521" y="22402"/>
                      <a:pt x="51582" y="22189"/>
                      <a:pt x="51673" y="21733"/>
                    </a:cubicBezTo>
                    <a:cubicBezTo>
                      <a:pt x="51701" y="21524"/>
                      <a:pt x="51735" y="21265"/>
                      <a:pt x="51750" y="20960"/>
                    </a:cubicBezTo>
                    <a:close/>
                  </a:path>
                </a:pathLst>
              </a:custGeom>
              <a:solidFill>
                <a:srgbClr val="C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9" name="Google Shape;5349;p77"/>
            <p:cNvGrpSpPr/>
            <p:nvPr/>
          </p:nvGrpSpPr>
          <p:grpSpPr>
            <a:xfrm rot="-3756293">
              <a:off x="6547740" y="2066261"/>
              <a:ext cx="382516" cy="92971"/>
              <a:chOff x="9244975" y="3998175"/>
              <a:chExt cx="284200" cy="69075"/>
            </a:xfrm>
          </p:grpSpPr>
          <p:sp>
            <p:nvSpPr>
              <p:cNvPr id="5350" name="Google Shape;5350;p77"/>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7"/>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rgbClr val="999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7"/>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995408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09"/>
        <p:cNvGrpSpPr/>
        <p:nvPr/>
      </p:nvGrpSpPr>
      <p:grpSpPr>
        <a:xfrm>
          <a:off x="0" y="0"/>
          <a:ext cx="0" cy="0"/>
          <a:chOff x="0" y="0"/>
          <a:chExt cx="0" cy="0"/>
        </a:xfrm>
      </p:grpSpPr>
      <p:grpSp>
        <p:nvGrpSpPr>
          <p:cNvPr id="5353" name="Google Shape;5353;p77"/>
          <p:cNvGrpSpPr/>
          <p:nvPr/>
        </p:nvGrpSpPr>
        <p:grpSpPr>
          <a:xfrm>
            <a:off x="6637122" y="2632374"/>
            <a:ext cx="2442233" cy="1682313"/>
            <a:chOff x="1048400" y="4984800"/>
            <a:chExt cx="2873175" cy="1734175"/>
          </a:xfrm>
        </p:grpSpPr>
        <p:sp>
          <p:nvSpPr>
            <p:cNvPr id="5354" name="Google Shape;5354;p77"/>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7"/>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7"/>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7"/>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7"/>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7"/>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7"/>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7"/>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7"/>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7"/>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7"/>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7"/>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7"/>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7"/>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7"/>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7"/>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7"/>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7"/>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7"/>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7"/>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7"/>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7"/>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7"/>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7"/>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378" name="Google Shape;5378;p77"/>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7"/>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7"/>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7"/>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7"/>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7"/>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7"/>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7"/>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7"/>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7"/>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7"/>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7"/>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7"/>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7"/>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7"/>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7"/>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7"/>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7"/>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7"/>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7"/>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7"/>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7"/>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7"/>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7"/>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0" name="Google Shape;5310;p77"/>
          <p:cNvSpPr txBox="1">
            <a:spLocks noGrp="1"/>
          </p:cNvSpPr>
          <p:nvPr>
            <p:ph type="title"/>
          </p:nvPr>
        </p:nvSpPr>
        <p:spPr>
          <a:xfrm>
            <a:off x="730625" y="11037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7 Areas for ANESTHESIA Efficiency</a:t>
            </a:r>
            <a:endParaRPr sz="3600" dirty="0"/>
          </a:p>
        </p:txBody>
      </p:sp>
      <p:sp>
        <p:nvSpPr>
          <p:cNvPr id="5311" name="Google Shape;5311;p77"/>
          <p:cNvSpPr txBox="1">
            <a:spLocks noGrp="1"/>
          </p:cNvSpPr>
          <p:nvPr>
            <p:ph type="body" idx="1"/>
          </p:nvPr>
        </p:nvSpPr>
        <p:spPr>
          <a:xfrm>
            <a:off x="18624" y="900853"/>
            <a:ext cx="8234990" cy="3296100"/>
          </a:xfrm>
          <a:prstGeom prst="rect">
            <a:avLst/>
          </a:prstGeom>
        </p:spPr>
        <p:txBody>
          <a:bodyPr spcFirstLastPara="1" wrap="square" lIns="91425" tIns="91425" rIns="91425" bIns="91425" anchor="t" anchorCtr="0">
            <a:noAutofit/>
          </a:bodyPr>
          <a:lstStyle/>
          <a:p>
            <a:pPr marL="444499" indent="-444499">
              <a:buSzPct val="100000"/>
              <a:buFontTx/>
              <a:buAutoNum type="arabicPeriod" startAt="4"/>
              <a:defRPr sz="1800" spc="0">
                <a:solidFill>
                  <a:srgbClr val="000000"/>
                </a:solidFill>
              </a:defRPr>
            </a:pPr>
            <a:r>
              <a:rPr lang="en-US" sz="2800" spc="25" dirty="0">
                <a:solidFill>
                  <a:schemeClr val="tx1"/>
                </a:solidFill>
              </a:rPr>
              <a:t>Schedule smarter</a:t>
            </a:r>
          </a:p>
          <a:p>
            <a:pPr marL="1015999" lvl="1" indent="-444499">
              <a:buSzPct val="100000"/>
              <a:buFontTx/>
              <a:buAutoNum type="alphaUcPeriod"/>
              <a:defRPr sz="1800" spc="0">
                <a:solidFill>
                  <a:srgbClr val="000000"/>
                </a:solidFill>
              </a:defRPr>
            </a:pPr>
            <a:r>
              <a:rPr lang="en-US" sz="2800" spc="25" dirty="0">
                <a:solidFill>
                  <a:schemeClr val="tx1"/>
                </a:solidFill>
              </a:rPr>
              <a:t>Be flexible</a:t>
            </a:r>
          </a:p>
          <a:p>
            <a:pPr marL="1015999" lvl="1" indent="-444499">
              <a:buSzPct val="100000"/>
              <a:buFontTx/>
              <a:buAutoNum type="alphaUcPeriod"/>
              <a:defRPr sz="1800" spc="0">
                <a:solidFill>
                  <a:srgbClr val="000000"/>
                </a:solidFill>
              </a:defRPr>
            </a:pPr>
            <a:r>
              <a:rPr lang="en-US" sz="2800" spc="25" dirty="0">
                <a:solidFill>
                  <a:schemeClr val="tx1"/>
                </a:solidFill>
              </a:rPr>
              <a:t>Block time (vertical vs. horizontal)</a:t>
            </a:r>
          </a:p>
          <a:p>
            <a:pPr marL="444499" indent="-444499">
              <a:buSzPct val="100000"/>
              <a:buFontTx/>
              <a:buAutoNum type="arabicPeriod" startAt="5"/>
              <a:defRPr sz="1800" spc="0">
                <a:solidFill>
                  <a:srgbClr val="000000"/>
                </a:solidFill>
              </a:defRPr>
            </a:pPr>
            <a:r>
              <a:rPr lang="en-US" sz="2800" spc="25" dirty="0">
                <a:solidFill>
                  <a:schemeClr val="tx1"/>
                </a:solidFill>
              </a:rPr>
              <a:t>Consider hospital reconfiguration</a:t>
            </a:r>
          </a:p>
          <a:p>
            <a:pPr marL="1085850" lvl="1" indent="-514350">
              <a:buSzPct val="100000"/>
              <a:buFont typeface="+mj-lt"/>
              <a:buAutoNum type="alphaUcPeriod"/>
              <a:defRPr sz="1800" spc="0">
                <a:solidFill>
                  <a:srgbClr val="000000"/>
                </a:solidFill>
              </a:defRPr>
            </a:pPr>
            <a:r>
              <a:rPr lang="en-US" sz="2800" spc="25" dirty="0">
                <a:solidFill>
                  <a:schemeClr val="tx1"/>
                </a:solidFill>
              </a:rPr>
              <a:t>Where is preop, postop, ER?</a:t>
            </a:r>
          </a:p>
          <a:p>
            <a:pPr marL="1085850" lvl="1" indent="-514350">
              <a:buSzPct val="100000"/>
              <a:buFont typeface="+mj-lt"/>
              <a:buAutoNum type="alphaUcPeriod"/>
              <a:defRPr sz="1800" spc="0">
                <a:solidFill>
                  <a:srgbClr val="000000"/>
                </a:solidFill>
              </a:defRPr>
            </a:pPr>
            <a:r>
              <a:rPr lang="en-US" sz="2800" spc="25" dirty="0">
                <a:solidFill>
                  <a:schemeClr val="tx1"/>
                </a:solidFill>
              </a:rPr>
              <a:t>Hospital may balk…show them</a:t>
            </a:r>
          </a:p>
        </p:txBody>
      </p:sp>
      <p:grpSp>
        <p:nvGrpSpPr>
          <p:cNvPr id="5312" name="Google Shape;5312;p77"/>
          <p:cNvGrpSpPr/>
          <p:nvPr/>
        </p:nvGrpSpPr>
        <p:grpSpPr>
          <a:xfrm>
            <a:off x="7540954" y="0"/>
            <a:ext cx="1602971" cy="1412771"/>
            <a:chOff x="6143525" y="0"/>
            <a:chExt cx="2721975" cy="2399000"/>
          </a:xfrm>
        </p:grpSpPr>
        <p:grpSp>
          <p:nvGrpSpPr>
            <p:cNvPr id="5313" name="Google Shape;5313;p77"/>
            <p:cNvGrpSpPr/>
            <p:nvPr/>
          </p:nvGrpSpPr>
          <p:grpSpPr>
            <a:xfrm>
              <a:off x="6143525" y="0"/>
              <a:ext cx="2721975" cy="2399000"/>
              <a:chOff x="4428150" y="464575"/>
              <a:chExt cx="2721975" cy="2399000"/>
            </a:xfrm>
          </p:grpSpPr>
          <p:sp>
            <p:nvSpPr>
              <p:cNvPr id="5314" name="Google Shape;5314;p77"/>
              <p:cNvSpPr/>
              <p:nvPr/>
            </p:nvSpPr>
            <p:spPr>
              <a:xfrm>
                <a:off x="6039900" y="596050"/>
                <a:ext cx="367800" cy="720400"/>
              </a:xfrm>
              <a:custGeom>
                <a:avLst/>
                <a:gdLst/>
                <a:ahLst/>
                <a:cxnLst/>
                <a:rect l="l" t="t" r="r" b="b"/>
                <a:pathLst>
                  <a:path w="14712" h="28816" extrusionOk="0">
                    <a:moveTo>
                      <a:pt x="2705" y="0"/>
                    </a:moveTo>
                    <a:lnTo>
                      <a:pt x="0" y="28815"/>
                    </a:lnTo>
                    <a:lnTo>
                      <a:pt x="4134" y="28815"/>
                    </a:lnTo>
                    <a:lnTo>
                      <a:pt x="14712" y="1946"/>
                    </a:lnTo>
                    <a:lnTo>
                      <a:pt x="2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77"/>
              <p:cNvSpPr/>
              <p:nvPr/>
            </p:nvSpPr>
            <p:spPr>
              <a:xfrm>
                <a:off x="6103725" y="633275"/>
                <a:ext cx="303975" cy="683175"/>
              </a:xfrm>
              <a:custGeom>
                <a:avLst/>
                <a:gdLst/>
                <a:ahLst/>
                <a:cxnLst/>
                <a:rect l="l" t="t" r="r" b="b"/>
                <a:pathLst>
                  <a:path w="12159" h="27327" extrusionOk="0">
                    <a:moveTo>
                      <a:pt x="9484" y="1"/>
                    </a:moveTo>
                    <a:lnTo>
                      <a:pt x="0" y="27326"/>
                    </a:lnTo>
                    <a:lnTo>
                      <a:pt x="1581" y="27326"/>
                    </a:lnTo>
                    <a:lnTo>
                      <a:pt x="12159" y="457"/>
                    </a:lnTo>
                    <a:lnTo>
                      <a:pt x="94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77"/>
              <p:cNvSpPr/>
              <p:nvPr/>
            </p:nvSpPr>
            <p:spPr>
              <a:xfrm>
                <a:off x="6004175" y="1495000"/>
                <a:ext cx="435450" cy="1174800"/>
              </a:xfrm>
              <a:custGeom>
                <a:avLst/>
                <a:gdLst/>
                <a:ahLst/>
                <a:cxnLst/>
                <a:rect l="l" t="t" r="r" b="b"/>
                <a:pathLst>
                  <a:path w="17418" h="46992" extrusionOk="0">
                    <a:moveTo>
                      <a:pt x="6992" y="0"/>
                    </a:moveTo>
                    <a:lnTo>
                      <a:pt x="1" y="152"/>
                    </a:lnTo>
                    <a:lnTo>
                      <a:pt x="12858" y="46992"/>
                    </a:lnTo>
                    <a:lnTo>
                      <a:pt x="17417" y="46992"/>
                    </a:lnTo>
                    <a:lnTo>
                      <a:pt x="8603" y="1611"/>
                    </a:lnTo>
                    <a:lnTo>
                      <a:pt x="69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77"/>
              <p:cNvSpPr/>
              <p:nvPr/>
            </p:nvSpPr>
            <p:spPr>
              <a:xfrm>
                <a:off x="6178950" y="1495000"/>
                <a:ext cx="260675" cy="1174800"/>
              </a:xfrm>
              <a:custGeom>
                <a:avLst/>
                <a:gdLst/>
                <a:ahLst/>
                <a:cxnLst/>
                <a:rect l="l" t="t" r="r" b="b"/>
                <a:pathLst>
                  <a:path w="10427" h="46992" extrusionOk="0">
                    <a:moveTo>
                      <a:pt x="1" y="0"/>
                    </a:moveTo>
                    <a:lnTo>
                      <a:pt x="31" y="152"/>
                    </a:lnTo>
                    <a:lnTo>
                      <a:pt x="9028" y="46992"/>
                    </a:lnTo>
                    <a:lnTo>
                      <a:pt x="10426" y="46992"/>
                    </a:lnTo>
                    <a:lnTo>
                      <a:pt x="1612" y="161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77"/>
              <p:cNvSpPr/>
              <p:nvPr/>
            </p:nvSpPr>
            <p:spPr>
              <a:xfrm>
                <a:off x="6198700" y="2514000"/>
                <a:ext cx="326800" cy="349575"/>
              </a:xfrm>
              <a:custGeom>
                <a:avLst/>
                <a:gdLst/>
                <a:ahLst/>
                <a:cxnLst/>
                <a:rect l="l" t="t" r="r" b="b"/>
                <a:pathLst>
                  <a:path w="13072" h="13983" extrusionOk="0">
                    <a:moveTo>
                      <a:pt x="5654" y="1"/>
                    </a:moveTo>
                    <a:lnTo>
                      <a:pt x="1" y="9575"/>
                    </a:lnTo>
                    <a:cubicBezTo>
                      <a:pt x="1521" y="12888"/>
                      <a:pt x="5746" y="13983"/>
                      <a:pt x="5746" y="13983"/>
                    </a:cubicBezTo>
                    <a:lnTo>
                      <a:pt x="13071" y="5654"/>
                    </a:lnTo>
                    <a:lnTo>
                      <a:pt x="56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77"/>
              <p:cNvSpPr/>
              <p:nvPr/>
            </p:nvSpPr>
            <p:spPr>
              <a:xfrm>
                <a:off x="6329400" y="2509625"/>
                <a:ext cx="204450" cy="149025"/>
              </a:xfrm>
              <a:custGeom>
                <a:avLst/>
                <a:gdLst/>
                <a:ahLst/>
                <a:cxnLst/>
                <a:rect l="l" t="t" r="r" b="b"/>
                <a:pathLst>
                  <a:path w="8178" h="5961" extrusionOk="0">
                    <a:moveTo>
                      <a:pt x="755" y="0"/>
                    </a:moveTo>
                    <a:cubicBezTo>
                      <a:pt x="583" y="0"/>
                      <a:pt x="460" y="47"/>
                      <a:pt x="396" y="145"/>
                    </a:cubicBezTo>
                    <a:cubicBezTo>
                      <a:pt x="1" y="632"/>
                      <a:pt x="1369" y="2303"/>
                      <a:pt x="3436" y="3854"/>
                    </a:cubicBezTo>
                    <a:cubicBezTo>
                      <a:pt x="5099" y="5120"/>
                      <a:pt x="6723" y="5960"/>
                      <a:pt x="7460" y="5960"/>
                    </a:cubicBezTo>
                    <a:cubicBezTo>
                      <a:pt x="7625" y="5960"/>
                      <a:pt x="7746" y="5918"/>
                      <a:pt x="7813" y="5829"/>
                    </a:cubicBezTo>
                    <a:cubicBezTo>
                      <a:pt x="8177" y="5343"/>
                      <a:pt x="6810" y="3702"/>
                      <a:pt x="4743" y="2121"/>
                    </a:cubicBezTo>
                    <a:cubicBezTo>
                      <a:pt x="3094" y="842"/>
                      <a:pt x="1485"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77"/>
              <p:cNvSpPr/>
              <p:nvPr/>
            </p:nvSpPr>
            <p:spPr>
              <a:xfrm>
                <a:off x="6197950" y="2514000"/>
                <a:ext cx="148200" cy="349575"/>
              </a:xfrm>
              <a:custGeom>
                <a:avLst/>
                <a:gdLst/>
                <a:ahLst/>
                <a:cxnLst/>
                <a:rect l="l" t="t" r="r" b="b"/>
                <a:pathLst>
                  <a:path w="5928" h="13983" extrusionOk="0">
                    <a:moveTo>
                      <a:pt x="5654" y="1"/>
                    </a:moveTo>
                    <a:lnTo>
                      <a:pt x="1" y="9575"/>
                    </a:lnTo>
                    <a:cubicBezTo>
                      <a:pt x="1551" y="12888"/>
                      <a:pt x="5715" y="13983"/>
                      <a:pt x="5715" y="13983"/>
                    </a:cubicBezTo>
                    <a:lnTo>
                      <a:pt x="5928" y="13740"/>
                    </a:lnTo>
                    <a:cubicBezTo>
                      <a:pt x="5806" y="12372"/>
                      <a:pt x="5684" y="11065"/>
                      <a:pt x="5654" y="9697"/>
                    </a:cubicBezTo>
                    <a:cubicBezTo>
                      <a:pt x="5563" y="6445"/>
                      <a:pt x="5654" y="3223"/>
                      <a:pt x="5776" y="61"/>
                    </a:cubicBezTo>
                    <a:lnTo>
                      <a:pt x="5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77"/>
              <p:cNvSpPr/>
              <p:nvPr/>
            </p:nvSpPr>
            <p:spPr>
              <a:xfrm>
                <a:off x="5763300" y="2234375"/>
                <a:ext cx="570375" cy="484075"/>
              </a:xfrm>
              <a:custGeom>
                <a:avLst/>
                <a:gdLst/>
                <a:ahLst/>
                <a:cxnLst/>
                <a:rect l="l" t="t" r="r" b="b"/>
                <a:pathLst>
                  <a:path w="22815" h="19363" extrusionOk="0">
                    <a:moveTo>
                      <a:pt x="1064" y="0"/>
                    </a:moveTo>
                    <a:lnTo>
                      <a:pt x="0" y="7295"/>
                    </a:lnTo>
                    <a:lnTo>
                      <a:pt x="20304" y="19362"/>
                    </a:lnTo>
                    <a:cubicBezTo>
                      <a:pt x="20305" y="19363"/>
                      <a:pt x="20307" y="19363"/>
                      <a:pt x="20309" y="19363"/>
                    </a:cubicBezTo>
                    <a:cubicBezTo>
                      <a:pt x="20429" y="19363"/>
                      <a:pt x="22815" y="18586"/>
                      <a:pt x="22159" y="16201"/>
                    </a:cubicBezTo>
                    <a:lnTo>
                      <a:pt x="10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77"/>
              <p:cNvSpPr/>
              <p:nvPr/>
            </p:nvSpPr>
            <p:spPr>
              <a:xfrm>
                <a:off x="5777725" y="2235875"/>
                <a:ext cx="543350" cy="427850"/>
              </a:xfrm>
              <a:custGeom>
                <a:avLst/>
                <a:gdLst/>
                <a:ahLst/>
                <a:cxnLst/>
                <a:rect l="l" t="t" r="r" b="b"/>
                <a:pathLst>
                  <a:path w="21734" h="17114" extrusionOk="0">
                    <a:moveTo>
                      <a:pt x="548" y="1"/>
                    </a:moveTo>
                    <a:lnTo>
                      <a:pt x="1" y="3952"/>
                    </a:lnTo>
                    <a:lnTo>
                      <a:pt x="21734" y="17114"/>
                    </a:lnTo>
                    <a:cubicBezTo>
                      <a:pt x="21734" y="16870"/>
                      <a:pt x="21734" y="16506"/>
                      <a:pt x="21612" y="16171"/>
                    </a:cubicBezTo>
                    <a:lnTo>
                      <a:pt x="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77"/>
              <p:cNvSpPr/>
              <p:nvPr/>
            </p:nvSpPr>
            <p:spPr>
              <a:xfrm>
                <a:off x="4475275" y="1714475"/>
                <a:ext cx="1413425" cy="834500"/>
              </a:xfrm>
              <a:custGeom>
                <a:avLst/>
                <a:gdLst/>
                <a:ahLst/>
                <a:cxnLst/>
                <a:rect l="l" t="t" r="r" b="b"/>
                <a:pathLst>
                  <a:path w="56537" h="33380" extrusionOk="0">
                    <a:moveTo>
                      <a:pt x="17100" y="1"/>
                    </a:moveTo>
                    <a:cubicBezTo>
                      <a:pt x="9533" y="1"/>
                      <a:pt x="3919" y="2126"/>
                      <a:pt x="2432" y="5872"/>
                    </a:cubicBezTo>
                    <a:lnTo>
                      <a:pt x="0" y="18425"/>
                    </a:lnTo>
                    <a:lnTo>
                      <a:pt x="51643" y="33380"/>
                    </a:lnTo>
                    <a:cubicBezTo>
                      <a:pt x="51612" y="33380"/>
                      <a:pt x="55746" y="21830"/>
                      <a:pt x="56536" y="19975"/>
                    </a:cubicBezTo>
                    <a:cubicBezTo>
                      <a:pt x="56232" y="13927"/>
                      <a:pt x="47539" y="7057"/>
                      <a:pt x="32767" y="2528"/>
                    </a:cubicBezTo>
                    <a:cubicBezTo>
                      <a:pt x="27143" y="804"/>
                      <a:pt x="21752"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77"/>
              <p:cNvSpPr/>
              <p:nvPr/>
            </p:nvSpPr>
            <p:spPr>
              <a:xfrm>
                <a:off x="4474525" y="1714475"/>
                <a:ext cx="1349575" cy="468250"/>
              </a:xfrm>
              <a:custGeom>
                <a:avLst/>
                <a:gdLst/>
                <a:ahLst/>
                <a:cxnLst/>
                <a:rect l="l" t="t" r="r" b="b"/>
                <a:pathLst>
                  <a:path w="53983" h="18730" extrusionOk="0">
                    <a:moveTo>
                      <a:pt x="17086" y="1"/>
                    </a:moveTo>
                    <a:cubicBezTo>
                      <a:pt x="9520" y="1"/>
                      <a:pt x="3919" y="2126"/>
                      <a:pt x="2432" y="5872"/>
                    </a:cubicBezTo>
                    <a:lnTo>
                      <a:pt x="0" y="18425"/>
                    </a:lnTo>
                    <a:lnTo>
                      <a:pt x="1094" y="18729"/>
                    </a:lnTo>
                    <a:lnTo>
                      <a:pt x="8389" y="5203"/>
                    </a:lnTo>
                    <a:cubicBezTo>
                      <a:pt x="8374" y="5203"/>
                      <a:pt x="13274" y="3220"/>
                      <a:pt x="21202" y="3220"/>
                    </a:cubicBezTo>
                    <a:cubicBezTo>
                      <a:pt x="29521" y="3220"/>
                      <a:pt x="41174" y="5403"/>
                      <a:pt x="53983" y="14352"/>
                    </a:cubicBezTo>
                    <a:cubicBezTo>
                      <a:pt x="50396" y="9975"/>
                      <a:pt x="43040" y="5690"/>
                      <a:pt x="32767" y="2528"/>
                    </a:cubicBezTo>
                    <a:cubicBezTo>
                      <a:pt x="27131" y="804"/>
                      <a:pt x="21737" y="1"/>
                      <a:pt x="17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77"/>
              <p:cNvSpPr/>
              <p:nvPr/>
            </p:nvSpPr>
            <p:spPr>
              <a:xfrm>
                <a:off x="4474525" y="1784500"/>
                <a:ext cx="127675" cy="395175"/>
              </a:xfrm>
              <a:custGeom>
                <a:avLst/>
                <a:gdLst/>
                <a:ahLst/>
                <a:cxnLst/>
                <a:rect l="l" t="t" r="r" b="b"/>
                <a:pathLst>
                  <a:path w="5107" h="15807" extrusionOk="0">
                    <a:moveTo>
                      <a:pt x="5107" y="1"/>
                    </a:moveTo>
                    <a:cubicBezTo>
                      <a:pt x="3830" y="822"/>
                      <a:pt x="2918" y="1885"/>
                      <a:pt x="2432" y="3071"/>
                    </a:cubicBezTo>
                    <a:lnTo>
                      <a:pt x="0" y="15624"/>
                    </a:lnTo>
                    <a:lnTo>
                      <a:pt x="608" y="15807"/>
                    </a:lnTo>
                    <a:cubicBezTo>
                      <a:pt x="1520" y="12068"/>
                      <a:pt x="2523" y="8360"/>
                      <a:pt x="3587" y="4682"/>
                    </a:cubicBezTo>
                    <a:cubicBezTo>
                      <a:pt x="3982" y="3071"/>
                      <a:pt x="4529" y="1521"/>
                      <a:pt x="5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77"/>
              <p:cNvSpPr/>
              <p:nvPr/>
            </p:nvSpPr>
            <p:spPr>
              <a:xfrm>
                <a:off x="5259475" y="1951675"/>
                <a:ext cx="585900" cy="563875"/>
              </a:xfrm>
              <a:custGeom>
                <a:avLst/>
                <a:gdLst/>
                <a:ahLst/>
                <a:cxnLst/>
                <a:rect l="l" t="t" r="r" b="b"/>
                <a:pathLst>
                  <a:path w="23436" h="22555" extrusionOk="0">
                    <a:moveTo>
                      <a:pt x="16962" y="1"/>
                    </a:moveTo>
                    <a:cubicBezTo>
                      <a:pt x="15563" y="1582"/>
                      <a:pt x="14226" y="3223"/>
                      <a:pt x="12828" y="4773"/>
                    </a:cubicBezTo>
                    <a:cubicBezTo>
                      <a:pt x="8694" y="9332"/>
                      <a:pt x="4378" y="13740"/>
                      <a:pt x="1" y="18056"/>
                    </a:cubicBezTo>
                    <a:lnTo>
                      <a:pt x="15563" y="22554"/>
                    </a:lnTo>
                    <a:cubicBezTo>
                      <a:pt x="17630" y="18573"/>
                      <a:pt x="19515" y="14500"/>
                      <a:pt x="21369" y="10457"/>
                    </a:cubicBezTo>
                    <a:cubicBezTo>
                      <a:pt x="22038" y="8937"/>
                      <a:pt x="22737" y="7448"/>
                      <a:pt x="23436" y="5928"/>
                    </a:cubicBezTo>
                    <a:cubicBezTo>
                      <a:pt x="22068" y="3922"/>
                      <a:pt x="19849" y="1886"/>
                      <a:pt x="16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77"/>
              <p:cNvSpPr/>
              <p:nvPr/>
            </p:nvSpPr>
            <p:spPr>
              <a:xfrm>
                <a:off x="4428150" y="1993075"/>
                <a:ext cx="1386850" cy="718950"/>
              </a:xfrm>
              <a:custGeom>
                <a:avLst/>
                <a:gdLst/>
                <a:ahLst/>
                <a:cxnLst/>
                <a:rect l="l" t="t" r="r" b="b"/>
                <a:pathLst>
                  <a:path w="55474" h="28758" extrusionOk="0">
                    <a:moveTo>
                      <a:pt x="16787" y="0"/>
                    </a:moveTo>
                    <a:cubicBezTo>
                      <a:pt x="9103" y="0"/>
                      <a:pt x="3321" y="2291"/>
                      <a:pt x="2007" y="6521"/>
                    </a:cubicBezTo>
                    <a:cubicBezTo>
                      <a:pt x="1" y="13148"/>
                      <a:pt x="9849" y="22084"/>
                      <a:pt x="24044" y="26430"/>
                    </a:cubicBezTo>
                    <a:cubicBezTo>
                      <a:pt x="29218" y="28004"/>
                      <a:pt x="34258" y="28757"/>
                      <a:pt x="38672" y="28757"/>
                    </a:cubicBezTo>
                    <a:cubicBezTo>
                      <a:pt x="46369" y="28757"/>
                      <a:pt x="52162" y="26466"/>
                      <a:pt x="53437" y="22236"/>
                    </a:cubicBezTo>
                    <a:cubicBezTo>
                      <a:pt x="55473" y="15579"/>
                      <a:pt x="45625" y="6673"/>
                      <a:pt x="31400" y="2327"/>
                    </a:cubicBezTo>
                    <a:cubicBezTo>
                      <a:pt x="26226" y="754"/>
                      <a:pt x="21194" y="0"/>
                      <a:pt x="1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77"/>
              <p:cNvSpPr/>
              <p:nvPr/>
            </p:nvSpPr>
            <p:spPr>
              <a:xfrm>
                <a:off x="4574050" y="1992725"/>
                <a:ext cx="1241700" cy="712025"/>
              </a:xfrm>
              <a:custGeom>
                <a:avLst/>
                <a:gdLst/>
                <a:ahLst/>
                <a:cxnLst/>
                <a:rect l="l" t="t" r="r" b="b"/>
                <a:pathLst>
                  <a:path w="49668" h="28481" extrusionOk="0">
                    <a:moveTo>
                      <a:pt x="10945" y="0"/>
                    </a:moveTo>
                    <a:cubicBezTo>
                      <a:pt x="6490" y="0"/>
                      <a:pt x="2674" y="768"/>
                      <a:pt x="1" y="2219"/>
                    </a:cubicBezTo>
                    <a:cubicBezTo>
                      <a:pt x="1865" y="1846"/>
                      <a:pt x="3811" y="1609"/>
                      <a:pt x="5813" y="1609"/>
                    </a:cubicBezTo>
                    <a:cubicBezTo>
                      <a:pt x="5932" y="1609"/>
                      <a:pt x="6052" y="1610"/>
                      <a:pt x="6171" y="1611"/>
                    </a:cubicBezTo>
                    <a:cubicBezTo>
                      <a:pt x="14895" y="1854"/>
                      <a:pt x="23740" y="5350"/>
                      <a:pt x="30701" y="10487"/>
                    </a:cubicBezTo>
                    <a:cubicBezTo>
                      <a:pt x="35594" y="14013"/>
                      <a:pt x="41917" y="20517"/>
                      <a:pt x="38269" y="26992"/>
                    </a:cubicBezTo>
                    <a:cubicBezTo>
                      <a:pt x="37965" y="27508"/>
                      <a:pt x="37631" y="27995"/>
                      <a:pt x="37266" y="28481"/>
                    </a:cubicBezTo>
                    <a:cubicBezTo>
                      <a:pt x="42707" y="27751"/>
                      <a:pt x="46597" y="25593"/>
                      <a:pt x="47601" y="22250"/>
                    </a:cubicBezTo>
                    <a:cubicBezTo>
                      <a:pt x="49667" y="15593"/>
                      <a:pt x="39789" y="6687"/>
                      <a:pt x="25564" y="2341"/>
                    </a:cubicBezTo>
                    <a:cubicBezTo>
                      <a:pt x="20392" y="753"/>
                      <a:pt x="15356" y="0"/>
                      <a:pt x="10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77"/>
              <p:cNvSpPr/>
              <p:nvPr/>
            </p:nvSpPr>
            <p:spPr>
              <a:xfrm>
                <a:off x="4966925" y="2067200"/>
                <a:ext cx="412650" cy="234050"/>
              </a:xfrm>
              <a:custGeom>
                <a:avLst/>
                <a:gdLst/>
                <a:ahLst/>
                <a:cxnLst/>
                <a:rect l="l" t="t" r="r" b="b"/>
                <a:pathLst>
                  <a:path w="16506" h="9362" extrusionOk="0">
                    <a:moveTo>
                      <a:pt x="487" y="2857"/>
                    </a:moveTo>
                    <a:cubicBezTo>
                      <a:pt x="0" y="4924"/>
                      <a:pt x="3101" y="7386"/>
                      <a:pt x="7387" y="8359"/>
                    </a:cubicBezTo>
                    <a:cubicBezTo>
                      <a:pt x="11703" y="9362"/>
                      <a:pt x="15563" y="8511"/>
                      <a:pt x="16019" y="6505"/>
                    </a:cubicBezTo>
                    <a:cubicBezTo>
                      <a:pt x="16505" y="4468"/>
                      <a:pt x="13405" y="1976"/>
                      <a:pt x="9119" y="1003"/>
                    </a:cubicBezTo>
                    <a:cubicBezTo>
                      <a:pt x="4864" y="0"/>
                      <a:pt x="973" y="851"/>
                      <a:pt x="487" y="28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77"/>
              <p:cNvSpPr/>
              <p:nvPr/>
            </p:nvSpPr>
            <p:spPr>
              <a:xfrm>
                <a:off x="4967675" y="2122650"/>
                <a:ext cx="400500" cy="163800"/>
              </a:xfrm>
              <a:custGeom>
                <a:avLst/>
                <a:gdLst/>
                <a:ahLst/>
                <a:cxnLst/>
                <a:rect l="l" t="t" r="r" b="b"/>
                <a:pathLst>
                  <a:path w="16020" h="6552" extrusionOk="0">
                    <a:moveTo>
                      <a:pt x="761" y="1"/>
                    </a:moveTo>
                    <a:cubicBezTo>
                      <a:pt x="609" y="183"/>
                      <a:pt x="487" y="427"/>
                      <a:pt x="457" y="639"/>
                    </a:cubicBezTo>
                    <a:cubicBezTo>
                      <a:pt x="1" y="2706"/>
                      <a:pt x="3071" y="5168"/>
                      <a:pt x="7357" y="6110"/>
                    </a:cubicBezTo>
                    <a:cubicBezTo>
                      <a:pt x="8607" y="6410"/>
                      <a:pt x="9817" y="6551"/>
                      <a:pt x="10917" y="6551"/>
                    </a:cubicBezTo>
                    <a:cubicBezTo>
                      <a:pt x="13612" y="6551"/>
                      <a:pt x="15644" y="5703"/>
                      <a:pt x="15989" y="4256"/>
                    </a:cubicBezTo>
                    <a:cubicBezTo>
                      <a:pt x="16019" y="4226"/>
                      <a:pt x="16019" y="4135"/>
                      <a:pt x="16019" y="4074"/>
                    </a:cubicBezTo>
                    <a:lnTo>
                      <a:pt x="16019" y="4074"/>
                    </a:lnTo>
                    <a:cubicBezTo>
                      <a:pt x="15279" y="5144"/>
                      <a:pt x="13451" y="5741"/>
                      <a:pt x="11168" y="5741"/>
                    </a:cubicBezTo>
                    <a:cubicBezTo>
                      <a:pt x="10080" y="5741"/>
                      <a:pt x="8888" y="5605"/>
                      <a:pt x="7661" y="5320"/>
                    </a:cubicBezTo>
                    <a:cubicBezTo>
                      <a:pt x="3527" y="4317"/>
                      <a:pt x="518" y="2007"/>
                      <a:pt x="76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77"/>
              <p:cNvSpPr/>
              <p:nvPr/>
            </p:nvSpPr>
            <p:spPr>
              <a:xfrm>
                <a:off x="4509475" y="2108225"/>
                <a:ext cx="413400" cy="234825"/>
              </a:xfrm>
              <a:custGeom>
                <a:avLst/>
                <a:gdLst/>
                <a:ahLst/>
                <a:cxnLst/>
                <a:rect l="l" t="t" r="r" b="b"/>
                <a:pathLst>
                  <a:path w="16536" h="9393" extrusionOk="0">
                    <a:moveTo>
                      <a:pt x="517" y="2888"/>
                    </a:moveTo>
                    <a:cubicBezTo>
                      <a:pt x="0" y="4955"/>
                      <a:pt x="3131" y="7417"/>
                      <a:pt x="7417" y="8390"/>
                    </a:cubicBezTo>
                    <a:cubicBezTo>
                      <a:pt x="11703" y="9393"/>
                      <a:pt x="15593" y="8542"/>
                      <a:pt x="16049" y="6536"/>
                    </a:cubicBezTo>
                    <a:cubicBezTo>
                      <a:pt x="16536" y="4499"/>
                      <a:pt x="13435" y="2007"/>
                      <a:pt x="9119" y="1034"/>
                    </a:cubicBezTo>
                    <a:cubicBezTo>
                      <a:pt x="4833" y="0"/>
                      <a:pt x="1003"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77"/>
              <p:cNvSpPr/>
              <p:nvPr/>
            </p:nvSpPr>
            <p:spPr>
              <a:xfrm>
                <a:off x="4509475" y="2164450"/>
                <a:ext cx="402000" cy="163775"/>
              </a:xfrm>
              <a:custGeom>
                <a:avLst/>
                <a:gdLst/>
                <a:ahLst/>
                <a:cxnLst/>
                <a:rect l="l" t="t" r="r" b="b"/>
                <a:pathLst>
                  <a:path w="16080" h="6551" extrusionOk="0">
                    <a:moveTo>
                      <a:pt x="821" y="1"/>
                    </a:moveTo>
                    <a:lnTo>
                      <a:pt x="821" y="1"/>
                    </a:lnTo>
                    <a:cubicBezTo>
                      <a:pt x="669" y="183"/>
                      <a:pt x="547" y="426"/>
                      <a:pt x="517" y="639"/>
                    </a:cubicBezTo>
                    <a:cubicBezTo>
                      <a:pt x="0" y="2706"/>
                      <a:pt x="3131" y="5168"/>
                      <a:pt x="7417" y="6110"/>
                    </a:cubicBezTo>
                    <a:cubicBezTo>
                      <a:pt x="8659" y="6410"/>
                      <a:pt x="9865" y="6551"/>
                      <a:pt x="10964" y="6551"/>
                    </a:cubicBezTo>
                    <a:cubicBezTo>
                      <a:pt x="13656" y="6551"/>
                      <a:pt x="15704" y="5703"/>
                      <a:pt x="16049" y="4256"/>
                    </a:cubicBezTo>
                    <a:cubicBezTo>
                      <a:pt x="16080" y="4226"/>
                      <a:pt x="16080" y="4135"/>
                      <a:pt x="16080" y="4074"/>
                    </a:cubicBezTo>
                    <a:lnTo>
                      <a:pt x="16080" y="4074"/>
                    </a:lnTo>
                    <a:cubicBezTo>
                      <a:pt x="15339" y="5144"/>
                      <a:pt x="13511" y="5740"/>
                      <a:pt x="11228" y="5740"/>
                    </a:cubicBezTo>
                    <a:cubicBezTo>
                      <a:pt x="10140" y="5740"/>
                      <a:pt x="8948" y="5605"/>
                      <a:pt x="7721" y="5320"/>
                    </a:cubicBezTo>
                    <a:cubicBezTo>
                      <a:pt x="3587" y="4317"/>
                      <a:pt x="578" y="2007"/>
                      <a:pt x="82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77"/>
              <p:cNvSpPr/>
              <p:nvPr/>
            </p:nvSpPr>
            <p:spPr>
              <a:xfrm>
                <a:off x="5311150" y="2362025"/>
                <a:ext cx="413400" cy="234825"/>
              </a:xfrm>
              <a:custGeom>
                <a:avLst/>
                <a:gdLst/>
                <a:ahLst/>
                <a:cxnLst/>
                <a:rect l="l" t="t" r="r" b="b"/>
                <a:pathLst>
                  <a:path w="16536" h="9393" extrusionOk="0">
                    <a:moveTo>
                      <a:pt x="517" y="2888"/>
                    </a:moveTo>
                    <a:cubicBezTo>
                      <a:pt x="1" y="4925"/>
                      <a:pt x="3131" y="7417"/>
                      <a:pt x="7417" y="8390"/>
                    </a:cubicBezTo>
                    <a:cubicBezTo>
                      <a:pt x="11703" y="9393"/>
                      <a:pt x="15594" y="8542"/>
                      <a:pt x="16050" y="6536"/>
                    </a:cubicBezTo>
                    <a:cubicBezTo>
                      <a:pt x="16536" y="4469"/>
                      <a:pt x="13436" y="2007"/>
                      <a:pt x="9119" y="1034"/>
                    </a:cubicBezTo>
                    <a:cubicBezTo>
                      <a:pt x="4834" y="1"/>
                      <a:pt x="1004"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77"/>
              <p:cNvSpPr/>
              <p:nvPr/>
            </p:nvSpPr>
            <p:spPr>
              <a:xfrm>
                <a:off x="5311150" y="2418250"/>
                <a:ext cx="402025" cy="163800"/>
              </a:xfrm>
              <a:custGeom>
                <a:avLst/>
                <a:gdLst/>
                <a:ahLst/>
                <a:cxnLst/>
                <a:rect l="l" t="t" r="r" b="b"/>
                <a:pathLst>
                  <a:path w="16081" h="6552" extrusionOk="0">
                    <a:moveTo>
                      <a:pt x="791" y="1"/>
                    </a:moveTo>
                    <a:lnTo>
                      <a:pt x="791" y="1"/>
                    </a:lnTo>
                    <a:cubicBezTo>
                      <a:pt x="639" y="183"/>
                      <a:pt x="548" y="396"/>
                      <a:pt x="517" y="639"/>
                    </a:cubicBezTo>
                    <a:cubicBezTo>
                      <a:pt x="1" y="2676"/>
                      <a:pt x="3131" y="5168"/>
                      <a:pt x="7417" y="6110"/>
                    </a:cubicBezTo>
                    <a:cubicBezTo>
                      <a:pt x="8659" y="6410"/>
                      <a:pt x="9865" y="6551"/>
                      <a:pt x="10964" y="6551"/>
                    </a:cubicBezTo>
                    <a:cubicBezTo>
                      <a:pt x="13657" y="6551"/>
                      <a:pt x="15704" y="5703"/>
                      <a:pt x="16050" y="4256"/>
                    </a:cubicBezTo>
                    <a:cubicBezTo>
                      <a:pt x="16080" y="4195"/>
                      <a:pt x="16080" y="4135"/>
                      <a:pt x="16080" y="4043"/>
                    </a:cubicBezTo>
                    <a:lnTo>
                      <a:pt x="16080" y="4043"/>
                    </a:lnTo>
                    <a:cubicBezTo>
                      <a:pt x="15338" y="5137"/>
                      <a:pt x="13503" y="5726"/>
                      <a:pt x="11214" y="5726"/>
                    </a:cubicBezTo>
                    <a:cubicBezTo>
                      <a:pt x="10129" y="5726"/>
                      <a:pt x="8943" y="5594"/>
                      <a:pt x="7721" y="5320"/>
                    </a:cubicBezTo>
                    <a:cubicBezTo>
                      <a:pt x="3587" y="4317"/>
                      <a:pt x="578" y="2007"/>
                      <a:pt x="79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77"/>
              <p:cNvSpPr/>
              <p:nvPr/>
            </p:nvSpPr>
            <p:spPr>
              <a:xfrm>
                <a:off x="4903850" y="2431175"/>
                <a:ext cx="359450" cy="205200"/>
              </a:xfrm>
              <a:custGeom>
                <a:avLst/>
                <a:gdLst/>
                <a:ahLst/>
                <a:cxnLst/>
                <a:rect l="l" t="t" r="r" b="b"/>
                <a:pathLst>
                  <a:path w="14378" h="8208" extrusionOk="0">
                    <a:moveTo>
                      <a:pt x="426" y="2523"/>
                    </a:moveTo>
                    <a:cubicBezTo>
                      <a:pt x="1" y="4286"/>
                      <a:pt x="2706" y="6475"/>
                      <a:pt x="6414" y="7326"/>
                    </a:cubicBezTo>
                    <a:cubicBezTo>
                      <a:pt x="10153" y="8207"/>
                      <a:pt x="13527" y="7478"/>
                      <a:pt x="13952" y="5685"/>
                    </a:cubicBezTo>
                    <a:cubicBezTo>
                      <a:pt x="14378" y="3922"/>
                      <a:pt x="11673" y="1794"/>
                      <a:pt x="7934" y="882"/>
                    </a:cubicBezTo>
                    <a:cubicBezTo>
                      <a:pt x="4195" y="1"/>
                      <a:pt x="852" y="730"/>
                      <a:pt x="426" y="2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77"/>
              <p:cNvSpPr/>
              <p:nvPr/>
            </p:nvSpPr>
            <p:spPr>
              <a:xfrm>
                <a:off x="4903850" y="2479800"/>
                <a:ext cx="349575" cy="143125"/>
              </a:xfrm>
              <a:custGeom>
                <a:avLst/>
                <a:gdLst/>
                <a:ahLst/>
                <a:cxnLst/>
                <a:rect l="l" t="t" r="r" b="b"/>
                <a:pathLst>
                  <a:path w="13983" h="5725" extrusionOk="0">
                    <a:moveTo>
                      <a:pt x="700" y="1"/>
                    </a:moveTo>
                    <a:lnTo>
                      <a:pt x="700" y="1"/>
                    </a:lnTo>
                    <a:cubicBezTo>
                      <a:pt x="578" y="183"/>
                      <a:pt x="457" y="366"/>
                      <a:pt x="426" y="578"/>
                    </a:cubicBezTo>
                    <a:cubicBezTo>
                      <a:pt x="1" y="2341"/>
                      <a:pt x="2706" y="4469"/>
                      <a:pt x="6414" y="5351"/>
                    </a:cubicBezTo>
                    <a:cubicBezTo>
                      <a:pt x="7489" y="5604"/>
                      <a:pt x="8535" y="5724"/>
                      <a:pt x="9488" y="5724"/>
                    </a:cubicBezTo>
                    <a:cubicBezTo>
                      <a:pt x="11850" y="5724"/>
                      <a:pt x="13649" y="4987"/>
                      <a:pt x="13952" y="3709"/>
                    </a:cubicBezTo>
                    <a:cubicBezTo>
                      <a:pt x="13983" y="3648"/>
                      <a:pt x="13983" y="3588"/>
                      <a:pt x="13983" y="3527"/>
                    </a:cubicBezTo>
                    <a:lnTo>
                      <a:pt x="13983" y="3527"/>
                    </a:lnTo>
                    <a:cubicBezTo>
                      <a:pt x="13362" y="4457"/>
                      <a:pt x="11758" y="4980"/>
                      <a:pt x="9753" y="4980"/>
                    </a:cubicBezTo>
                    <a:cubicBezTo>
                      <a:pt x="8809" y="4980"/>
                      <a:pt x="7778" y="4864"/>
                      <a:pt x="6718" y="4621"/>
                    </a:cubicBezTo>
                    <a:cubicBezTo>
                      <a:pt x="3131" y="3800"/>
                      <a:pt x="457" y="1733"/>
                      <a:pt x="700"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77"/>
              <p:cNvSpPr/>
              <p:nvPr/>
            </p:nvSpPr>
            <p:spPr>
              <a:xfrm>
                <a:off x="5014800" y="2304850"/>
                <a:ext cx="216600" cy="145900"/>
              </a:xfrm>
              <a:custGeom>
                <a:avLst/>
                <a:gdLst/>
                <a:ahLst/>
                <a:cxnLst/>
                <a:rect l="l" t="t" r="r" b="b"/>
                <a:pathLst>
                  <a:path w="8664" h="5836" extrusionOk="0">
                    <a:moveTo>
                      <a:pt x="2149" y="0"/>
                    </a:moveTo>
                    <a:cubicBezTo>
                      <a:pt x="1800" y="0"/>
                      <a:pt x="1438" y="22"/>
                      <a:pt x="1064" y="69"/>
                    </a:cubicBezTo>
                    <a:lnTo>
                      <a:pt x="0" y="2865"/>
                    </a:lnTo>
                    <a:cubicBezTo>
                      <a:pt x="0" y="2865"/>
                      <a:pt x="1338" y="4689"/>
                      <a:pt x="3131" y="5358"/>
                    </a:cubicBezTo>
                    <a:cubicBezTo>
                      <a:pt x="4137" y="5750"/>
                      <a:pt x="5354" y="5836"/>
                      <a:pt x="6228" y="5836"/>
                    </a:cubicBezTo>
                    <a:cubicBezTo>
                      <a:pt x="6912" y="5836"/>
                      <a:pt x="7387" y="5783"/>
                      <a:pt x="7387" y="5783"/>
                    </a:cubicBezTo>
                    <a:lnTo>
                      <a:pt x="8663" y="3108"/>
                    </a:lnTo>
                    <a:cubicBezTo>
                      <a:pt x="8663" y="3108"/>
                      <a:pt x="6332" y="0"/>
                      <a:pt x="2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77"/>
              <p:cNvSpPr/>
              <p:nvPr/>
            </p:nvSpPr>
            <p:spPr>
              <a:xfrm>
                <a:off x="5059625" y="2306550"/>
                <a:ext cx="121625" cy="136800"/>
              </a:xfrm>
              <a:custGeom>
                <a:avLst/>
                <a:gdLst/>
                <a:ahLst/>
                <a:cxnLst/>
                <a:rect l="l" t="t" r="r" b="b"/>
                <a:pathLst>
                  <a:path w="4865" h="5472" extrusionOk="0">
                    <a:moveTo>
                      <a:pt x="1338" y="1"/>
                    </a:moveTo>
                    <a:lnTo>
                      <a:pt x="1095" y="700"/>
                    </a:lnTo>
                    <a:cubicBezTo>
                      <a:pt x="730" y="1976"/>
                      <a:pt x="396" y="3283"/>
                      <a:pt x="1" y="4560"/>
                    </a:cubicBezTo>
                    <a:cubicBezTo>
                      <a:pt x="396" y="4864"/>
                      <a:pt x="852" y="5107"/>
                      <a:pt x="1308" y="5290"/>
                    </a:cubicBezTo>
                    <a:cubicBezTo>
                      <a:pt x="1490" y="5381"/>
                      <a:pt x="1703" y="5442"/>
                      <a:pt x="1916" y="5472"/>
                    </a:cubicBezTo>
                    <a:cubicBezTo>
                      <a:pt x="2828" y="4043"/>
                      <a:pt x="3831" y="2645"/>
                      <a:pt x="4864" y="1308"/>
                    </a:cubicBezTo>
                    <a:cubicBezTo>
                      <a:pt x="4043" y="730"/>
                      <a:pt x="2828" y="153"/>
                      <a:pt x="1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77"/>
              <p:cNvSpPr/>
              <p:nvPr/>
            </p:nvSpPr>
            <p:spPr>
              <a:xfrm>
                <a:off x="5014025" y="2376475"/>
                <a:ext cx="184700" cy="74275"/>
              </a:xfrm>
              <a:custGeom>
                <a:avLst/>
                <a:gdLst/>
                <a:ahLst/>
                <a:cxnLst/>
                <a:rect l="l" t="t" r="r" b="b"/>
                <a:pathLst>
                  <a:path w="7388" h="2971" extrusionOk="0">
                    <a:moveTo>
                      <a:pt x="1" y="0"/>
                    </a:moveTo>
                    <a:lnTo>
                      <a:pt x="1" y="0"/>
                    </a:lnTo>
                    <a:cubicBezTo>
                      <a:pt x="1" y="0"/>
                      <a:pt x="1338" y="1824"/>
                      <a:pt x="3132" y="2493"/>
                    </a:cubicBezTo>
                    <a:cubicBezTo>
                      <a:pt x="4121" y="2885"/>
                      <a:pt x="5339" y="2971"/>
                      <a:pt x="6219" y="2971"/>
                    </a:cubicBezTo>
                    <a:cubicBezTo>
                      <a:pt x="6907" y="2971"/>
                      <a:pt x="7387" y="2918"/>
                      <a:pt x="7387" y="2918"/>
                    </a:cubicBezTo>
                    <a:cubicBezTo>
                      <a:pt x="7387" y="2918"/>
                      <a:pt x="4712" y="9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77"/>
              <p:cNvSpPr/>
              <p:nvPr/>
            </p:nvSpPr>
            <p:spPr>
              <a:xfrm>
                <a:off x="5464650" y="464575"/>
                <a:ext cx="1645950" cy="70700"/>
              </a:xfrm>
              <a:custGeom>
                <a:avLst/>
                <a:gdLst/>
                <a:ahLst/>
                <a:cxnLst/>
                <a:rect l="l" t="t" r="r" b="b"/>
                <a:pathLst>
                  <a:path w="65838" h="2828" extrusionOk="0">
                    <a:moveTo>
                      <a:pt x="1" y="1"/>
                    </a:moveTo>
                    <a:lnTo>
                      <a:pt x="1" y="2828"/>
                    </a:lnTo>
                    <a:lnTo>
                      <a:pt x="65838" y="2828"/>
                    </a:lnTo>
                    <a:lnTo>
                      <a:pt x="65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77"/>
              <p:cNvSpPr/>
              <p:nvPr/>
            </p:nvSpPr>
            <p:spPr>
              <a:xfrm>
                <a:off x="5431975" y="504850"/>
                <a:ext cx="1717375" cy="221150"/>
              </a:xfrm>
              <a:custGeom>
                <a:avLst/>
                <a:gdLst/>
                <a:ahLst/>
                <a:cxnLst/>
                <a:rect l="l" t="t" r="r" b="b"/>
                <a:pathLst>
                  <a:path w="68695" h="8846" extrusionOk="0">
                    <a:moveTo>
                      <a:pt x="1" y="1"/>
                    </a:moveTo>
                    <a:lnTo>
                      <a:pt x="4286" y="7934"/>
                    </a:lnTo>
                    <a:cubicBezTo>
                      <a:pt x="4286" y="7934"/>
                      <a:pt x="14530" y="8846"/>
                      <a:pt x="34378" y="8846"/>
                    </a:cubicBezTo>
                    <a:cubicBezTo>
                      <a:pt x="54227" y="8846"/>
                      <a:pt x="64470" y="7934"/>
                      <a:pt x="64470" y="7934"/>
                    </a:cubicBezTo>
                    <a:lnTo>
                      <a:pt x="686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77"/>
              <p:cNvSpPr/>
              <p:nvPr/>
            </p:nvSpPr>
            <p:spPr>
              <a:xfrm>
                <a:off x="5431975" y="504850"/>
                <a:ext cx="326025" cy="212050"/>
              </a:xfrm>
              <a:custGeom>
                <a:avLst/>
                <a:gdLst/>
                <a:ahLst/>
                <a:cxnLst/>
                <a:rect l="l" t="t" r="r" b="b"/>
                <a:pathLst>
                  <a:path w="13041" h="8482" extrusionOk="0">
                    <a:moveTo>
                      <a:pt x="1" y="1"/>
                    </a:moveTo>
                    <a:lnTo>
                      <a:pt x="4256" y="7934"/>
                    </a:lnTo>
                    <a:cubicBezTo>
                      <a:pt x="4256" y="7934"/>
                      <a:pt x="7204" y="8208"/>
                      <a:pt x="13040" y="8481"/>
                    </a:cubicBezTo>
                    <a:cubicBezTo>
                      <a:pt x="11551" y="5715"/>
                      <a:pt x="9879" y="2554"/>
                      <a:pt x="8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7"/>
              <p:cNvSpPr/>
              <p:nvPr/>
            </p:nvSpPr>
            <p:spPr>
              <a:xfrm>
                <a:off x="6697950" y="504850"/>
                <a:ext cx="452175" cy="215850"/>
              </a:xfrm>
              <a:custGeom>
                <a:avLst/>
                <a:gdLst/>
                <a:ahLst/>
                <a:cxnLst/>
                <a:rect l="l" t="t" r="r" b="b"/>
                <a:pathLst>
                  <a:path w="18087" h="8634" extrusionOk="0">
                    <a:moveTo>
                      <a:pt x="4469" y="1"/>
                    </a:moveTo>
                    <a:cubicBezTo>
                      <a:pt x="3101" y="3436"/>
                      <a:pt x="1369" y="6414"/>
                      <a:pt x="1" y="8633"/>
                    </a:cubicBezTo>
                    <a:cubicBezTo>
                      <a:pt x="9180" y="8360"/>
                      <a:pt x="13831" y="7934"/>
                      <a:pt x="13831" y="7934"/>
                    </a:cubicBezTo>
                    <a:lnTo>
                      <a:pt x="1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7"/>
              <p:cNvSpPr/>
              <p:nvPr/>
            </p:nvSpPr>
            <p:spPr>
              <a:xfrm>
                <a:off x="5708575" y="504850"/>
                <a:ext cx="196850" cy="216600"/>
              </a:xfrm>
              <a:custGeom>
                <a:avLst/>
                <a:gdLst/>
                <a:ahLst/>
                <a:cxnLst/>
                <a:rect l="l" t="t" r="r" b="b"/>
                <a:pathLst>
                  <a:path w="7874" h="8664" extrusionOk="0">
                    <a:moveTo>
                      <a:pt x="1" y="1"/>
                    </a:moveTo>
                    <a:cubicBezTo>
                      <a:pt x="1520" y="2919"/>
                      <a:pt x="3314" y="6110"/>
                      <a:pt x="4712" y="8542"/>
                    </a:cubicBezTo>
                    <a:cubicBezTo>
                      <a:pt x="5685" y="8603"/>
                      <a:pt x="6749" y="8633"/>
                      <a:pt x="7873" y="8664"/>
                    </a:cubicBezTo>
                    <a:cubicBezTo>
                      <a:pt x="5958" y="6779"/>
                      <a:pt x="3618" y="3922"/>
                      <a:pt x="13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7"/>
              <p:cNvSpPr/>
              <p:nvPr/>
            </p:nvSpPr>
            <p:spPr>
              <a:xfrm>
                <a:off x="5883350" y="1241950"/>
                <a:ext cx="407325" cy="299425"/>
              </a:xfrm>
              <a:custGeom>
                <a:avLst/>
                <a:gdLst/>
                <a:ahLst/>
                <a:cxnLst/>
                <a:rect l="l" t="t" r="r" b="b"/>
                <a:pathLst>
                  <a:path w="16293" h="11977" extrusionOk="0">
                    <a:moveTo>
                      <a:pt x="16293" y="1"/>
                    </a:moveTo>
                    <a:lnTo>
                      <a:pt x="2128" y="1703"/>
                    </a:lnTo>
                    <a:cubicBezTo>
                      <a:pt x="1" y="5867"/>
                      <a:pt x="2128" y="10973"/>
                      <a:pt x="2128" y="10973"/>
                    </a:cubicBezTo>
                    <a:lnTo>
                      <a:pt x="16293" y="11976"/>
                    </a:lnTo>
                    <a:lnTo>
                      <a:pt x="16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7"/>
              <p:cNvSpPr/>
              <p:nvPr/>
            </p:nvSpPr>
            <p:spPr>
              <a:xfrm>
                <a:off x="5883350" y="1241200"/>
                <a:ext cx="407325" cy="275100"/>
              </a:xfrm>
              <a:custGeom>
                <a:avLst/>
                <a:gdLst/>
                <a:ahLst/>
                <a:cxnLst/>
                <a:rect l="l" t="t" r="r" b="b"/>
                <a:pathLst>
                  <a:path w="16293" h="11004" extrusionOk="0">
                    <a:moveTo>
                      <a:pt x="16293" y="0"/>
                    </a:moveTo>
                    <a:lnTo>
                      <a:pt x="2128" y="1702"/>
                    </a:lnTo>
                    <a:cubicBezTo>
                      <a:pt x="1" y="5836"/>
                      <a:pt x="2128" y="10973"/>
                      <a:pt x="2128" y="10973"/>
                    </a:cubicBezTo>
                    <a:lnTo>
                      <a:pt x="2493" y="11003"/>
                    </a:lnTo>
                    <a:lnTo>
                      <a:pt x="2493" y="10943"/>
                    </a:lnTo>
                    <a:cubicBezTo>
                      <a:pt x="3071" y="8663"/>
                      <a:pt x="4347" y="6991"/>
                      <a:pt x="5958" y="5289"/>
                    </a:cubicBezTo>
                    <a:cubicBezTo>
                      <a:pt x="9788" y="1186"/>
                      <a:pt x="16292" y="0"/>
                      <a:pt x="1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7"/>
              <p:cNvSpPr/>
              <p:nvPr/>
            </p:nvSpPr>
            <p:spPr>
              <a:xfrm>
                <a:off x="6255700" y="1241200"/>
                <a:ext cx="69925" cy="300175"/>
              </a:xfrm>
              <a:custGeom>
                <a:avLst/>
                <a:gdLst/>
                <a:ahLst/>
                <a:cxnLst/>
                <a:rect l="l" t="t" r="r" b="b"/>
                <a:pathLst>
                  <a:path w="2797" h="12007" extrusionOk="0">
                    <a:moveTo>
                      <a:pt x="1399" y="0"/>
                    </a:moveTo>
                    <a:cubicBezTo>
                      <a:pt x="639" y="0"/>
                      <a:pt x="1" y="2645"/>
                      <a:pt x="1" y="5988"/>
                    </a:cubicBezTo>
                    <a:cubicBezTo>
                      <a:pt x="1" y="9301"/>
                      <a:pt x="608" y="12006"/>
                      <a:pt x="1399" y="12006"/>
                    </a:cubicBezTo>
                    <a:cubicBezTo>
                      <a:pt x="2159" y="12006"/>
                      <a:pt x="2797" y="9301"/>
                      <a:pt x="2797" y="5988"/>
                    </a:cubicBezTo>
                    <a:cubicBezTo>
                      <a:pt x="2797" y="2705"/>
                      <a:pt x="2189" y="0"/>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7"/>
              <p:cNvSpPr/>
              <p:nvPr/>
            </p:nvSpPr>
            <p:spPr>
              <a:xfrm>
                <a:off x="4477550" y="1988925"/>
                <a:ext cx="1294350" cy="560050"/>
              </a:xfrm>
              <a:custGeom>
                <a:avLst/>
                <a:gdLst/>
                <a:ahLst/>
                <a:cxnLst/>
                <a:rect l="l" t="t" r="r" b="b"/>
                <a:pathLst>
                  <a:path w="51774" h="22402" extrusionOk="0">
                    <a:moveTo>
                      <a:pt x="64" y="6509"/>
                    </a:moveTo>
                    <a:cubicBezTo>
                      <a:pt x="17" y="6642"/>
                      <a:pt x="1" y="6718"/>
                      <a:pt x="1" y="6718"/>
                    </a:cubicBezTo>
                    <a:lnTo>
                      <a:pt x="64" y="6509"/>
                    </a:lnTo>
                    <a:close/>
                    <a:moveTo>
                      <a:pt x="15115" y="0"/>
                    </a:moveTo>
                    <a:cubicBezTo>
                      <a:pt x="14203" y="0"/>
                      <a:pt x="13314" y="31"/>
                      <a:pt x="12463" y="92"/>
                    </a:cubicBezTo>
                    <a:cubicBezTo>
                      <a:pt x="10700" y="213"/>
                      <a:pt x="9119" y="487"/>
                      <a:pt x="7630" y="851"/>
                    </a:cubicBezTo>
                    <a:cubicBezTo>
                      <a:pt x="6141" y="1216"/>
                      <a:pt x="4864" y="1733"/>
                      <a:pt x="3800" y="2341"/>
                    </a:cubicBezTo>
                    <a:cubicBezTo>
                      <a:pt x="2736" y="2949"/>
                      <a:pt x="1885" y="3617"/>
                      <a:pt x="1338" y="4317"/>
                    </a:cubicBezTo>
                    <a:cubicBezTo>
                      <a:pt x="730" y="4955"/>
                      <a:pt x="426" y="5624"/>
                      <a:pt x="213" y="6019"/>
                    </a:cubicBezTo>
                    <a:lnTo>
                      <a:pt x="64" y="6509"/>
                    </a:lnTo>
                    <a:lnTo>
                      <a:pt x="64" y="6509"/>
                    </a:lnTo>
                    <a:cubicBezTo>
                      <a:pt x="107" y="6388"/>
                      <a:pt x="173" y="6220"/>
                      <a:pt x="274" y="6019"/>
                    </a:cubicBezTo>
                    <a:cubicBezTo>
                      <a:pt x="487" y="5624"/>
                      <a:pt x="821" y="4985"/>
                      <a:pt x="1399" y="4347"/>
                    </a:cubicBezTo>
                    <a:cubicBezTo>
                      <a:pt x="2007" y="3678"/>
                      <a:pt x="2858" y="3040"/>
                      <a:pt x="3922" y="2462"/>
                    </a:cubicBezTo>
                    <a:cubicBezTo>
                      <a:pt x="4986" y="1885"/>
                      <a:pt x="6262" y="1399"/>
                      <a:pt x="7721" y="1064"/>
                    </a:cubicBezTo>
                    <a:cubicBezTo>
                      <a:pt x="9180" y="699"/>
                      <a:pt x="10791" y="426"/>
                      <a:pt x="12493" y="365"/>
                    </a:cubicBezTo>
                    <a:cubicBezTo>
                      <a:pt x="13236" y="325"/>
                      <a:pt x="14002" y="303"/>
                      <a:pt x="14787" y="303"/>
                    </a:cubicBezTo>
                    <a:cubicBezTo>
                      <a:pt x="15799" y="303"/>
                      <a:pt x="16842" y="340"/>
                      <a:pt x="17904" y="426"/>
                    </a:cubicBezTo>
                    <a:cubicBezTo>
                      <a:pt x="19758" y="578"/>
                      <a:pt x="21642" y="851"/>
                      <a:pt x="23588" y="1247"/>
                    </a:cubicBezTo>
                    <a:cubicBezTo>
                      <a:pt x="25533" y="1611"/>
                      <a:pt x="27478" y="2098"/>
                      <a:pt x="29363" y="2675"/>
                    </a:cubicBezTo>
                    <a:cubicBezTo>
                      <a:pt x="33193" y="3830"/>
                      <a:pt x="36901" y="5380"/>
                      <a:pt x="40153" y="7235"/>
                    </a:cubicBezTo>
                    <a:cubicBezTo>
                      <a:pt x="41795" y="8177"/>
                      <a:pt x="43315" y="9180"/>
                      <a:pt x="44682" y="10213"/>
                    </a:cubicBezTo>
                    <a:cubicBezTo>
                      <a:pt x="46050" y="11216"/>
                      <a:pt x="47205" y="12341"/>
                      <a:pt x="48239" y="13435"/>
                    </a:cubicBezTo>
                    <a:cubicBezTo>
                      <a:pt x="49272" y="14529"/>
                      <a:pt x="50062" y="15684"/>
                      <a:pt x="50640" y="16748"/>
                    </a:cubicBezTo>
                    <a:cubicBezTo>
                      <a:pt x="51217" y="17812"/>
                      <a:pt x="51552" y="18815"/>
                      <a:pt x="51673" y="19697"/>
                    </a:cubicBezTo>
                    <a:cubicBezTo>
                      <a:pt x="51756" y="20175"/>
                      <a:pt x="51767" y="20599"/>
                      <a:pt x="51750" y="20960"/>
                    </a:cubicBezTo>
                    <a:lnTo>
                      <a:pt x="51750" y="20960"/>
                    </a:lnTo>
                    <a:cubicBezTo>
                      <a:pt x="51773" y="20597"/>
                      <a:pt x="51773" y="20166"/>
                      <a:pt x="51704" y="19666"/>
                    </a:cubicBezTo>
                    <a:cubicBezTo>
                      <a:pt x="51613" y="18785"/>
                      <a:pt x="51339" y="17782"/>
                      <a:pt x="50761" y="16657"/>
                    </a:cubicBezTo>
                    <a:cubicBezTo>
                      <a:pt x="50184" y="15563"/>
                      <a:pt x="49424" y="14438"/>
                      <a:pt x="48391" y="13283"/>
                    </a:cubicBezTo>
                    <a:cubicBezTo>
                      <a:pt x="47418" y="12159"/>
                      <a:pt x="46202" y="11034"/>
                      <a:pt x="44834" y="9970"/>
                    </a:cubicBezTo>
                    <a:cubicBezTo>
                      <a:pt x="43466" y="8906"/>
                      <a:pt x="41947" y="7903"/>
                      <a:pt x="40305" y="6931"/>
                    </a:cubicBezTo>
                    <a:cubicBezTo>
                      <a:pt x="37023" y="5076"/>
                      <a:pt x="33314" y="3496"/>
                      <a:pt x="29484" y="2310"/>
                    </a:cubicBezTo>
                    <a:cubicBezTo>
                      <a:pt x="27570" y="1703"/>
                      <a:pt x="25594" y="1247"/>
                      <a:pt x="23679" y="851"/>
                    </a:cubicBezTo>
                    <a:cubicBezTo>
                      <a:pt x="21703" y="487"/>
                      <a:pt x="19758" y="244"/>
                      <a:pt x="17904" y="92"/>
                    </a:cubicBezTo>
                    <a:cubicBezTo>
                      <a:pt x="16961" y="31"/>
                      <a:pt x="16027" y="0"/>
                      <a:pt x="15115" y="0"/>
                    </a:cubicBezTo>
                    <a:close/>
                    <a:moveTo>
                      <a:pt x="51750" y="20960"/>
                    </a:moveTo>
                    <a:cubicBezTo>
                      <a:pt x="51732" y="21237"/>
                      <a:pt x="51700" y="21475"/>
                      <a:pt x="51673" y="21672"/>
                    </a:cubicBezTo>
                    <a:cubicBezTo>
                      <a:pt x="51582" y="22189"/>
                      <a:pt x="51521" y="22402"/>
                      <a:pt x="51521" y="22402"/>
                    </a:cubicBezTo>
                    <a:cubicBezTo>
                      <a:pt x="51521" y="22402"/>
                      <a:pt x="51582" y="22189"/>
                      <a:pt x="51673" y="21733"/>
                    </a:cubicBezTo>
                    <a:cubicBezTo>
                      <a:pt x="51701" y="21524"/>
                      <a:pt x="51735" y="21265"/>
                      <a:pt x="51750" y="20960"/>
                    </a:cubicBezTo>
                    <a:close/>
                  </a:path>
                </a:pathLst>
              </a:custGeom>
              <a:solidFill>
                <a:srgbClr val="C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9" name="Google Shape;5349;p77"/>
            <p:cNvGrpSpPr/>
            <p:nvPr/>
          </p:nvGrpSpPr>
          <p:grpSpPr>
            <a:xfrm rot="-3756293">
              <a:off x="6547740" y="2066261"/>
              <a:ext cx="382516" cy="92971"/>
              <a:chOff x="9244975" y="3998175"/>
              <a:chExt cx="284200" cy="69075"/>
            </a:xfrm>
          </p:grpSpPr>
          <p:sp>
            <p:nvSpPr>
              <p:cNvPr id="5350" name="Google Shape;5350;p77"/>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7"/>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rgbClr val="999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7"/>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4478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09"/>
        <p:cNvGrpSpPr/>
        <p:nvPr/>
      </p:nvGrpSpPr>
      <p:grpSpPr>
        <a:xfrm>
          <a:off x="0" y="0"/>
          <a:ext cx="0" cy="0"/>
          <a:chOff x="0" y="0"/>
          <a:chExt cx="0" cy="0"/>
        </a:xfrm>
      </p:grpSpPr>
      <p:grpSp>
        <p:nvGrpSpPr>
          <p:cNvPr id="5353" name="Google Shape;5353;p77"/>
          <p:cNvGrpSpPr/>
          <p:nvPr/>
        </p:nvGrpSpPr>
        <p:grpSpPr>
          <a:xfrm>
            <a:off x="6637122" y="2632374"/>
            <a:ext cx="2442233" cy="1682313"/>
            <a:chOff x="1048400" y="4984800"/>
            <a:chExt cx="2873175" cy="1734175"/>
          </a:xfrm>
        </p:grpSpPr>
        <p:sp>
          <p:nvSpPr>
            <p:cNvPr id="5354" name="Google Shape;5354;p77"/>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7"/>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7"/>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7"/>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7"/>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7"/>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7"/>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7"/>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7"/>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7"/>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7"/>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7"/>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7"/>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7"/>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7"/>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7"/>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7"/>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7"/>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7"/>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7"/>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7"/>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7"/>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7"/>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7"/>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378" name="Google Shape;5378;p77"/>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7"/>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7"/>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7"/>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7"/>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7"/>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7"/>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7"/>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7"/>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7"/>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7"/>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7"/>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7"/>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7"/>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7"/>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7"/>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7"/>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7"/>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7"/>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7"/>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7"/>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7"/>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7"/>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7"/>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0" name="Google Shape;5310;p77"/>
          <p:cNvSpPr txBox="1">
            <a:spLocks noGrp="1"/>
          </p:cNvSpPr>
          <p:nvPr>
            <p:ph type="title"/>
          </p:nvPr>
        </p:nvSpPr>
        <p:spPr>
          <a:xfrm>
            <a:off x="730625" y="11037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7 Areas for ANESTHESIA Efficiency</a:t>
            </a:r>
            <a:endParaRPr sz="3600" dirty="0"/>
          </a:p>
        </p:txBody>
      </p:sp>
      <p:sp>
        <p:nvSpPr>
          <p:cNvPr id="5311" name="Google Shape;5311;p77"/>
          <p:cNvSpPr txBox="1">
            <a:spLocks noGrp="1"/>
          </p:cNvSpPr>
          <p:nvPr>
            <p:ph type="body" idx="1"/>
          </p:nvPr>
        </p:nvSpPr>
        <p:spPr>
          <a:xfrm>
            <a:off x="39211" y="736520"/>
            <a:ext cx="8234990" cy="3296100"/>
          </a:xfrm>
          <a:prstGeom prst="rect">
            <a:avLst/>
          </a:prstGeom>
        </p:spPr>
        <p:txBody>
          <a:bodyPr spcFirstLastPara="1" wrap="square" lIns="91425" tIns="91425" rIns="91425" bIns="91425" anchor="t" anchorCtr="0">
            <a:noAutofit/>
          </a:bodyPr>
          <a:lstStyle/>
          <a:p>
            <a:pPr marL="444499" indent="-444499">
              <a:buSzPct val="100000"/>
              <a:buFontTx/>
              <a:buAutoNum type="arabicPeriod" startAt="6"/>
              <a:defRPr sz="1800" spc="0">
                <a:solidFill>
                  <a:srgbClr val="000000"/>
                </a:solidFill>
              </a:defRPr>
            </a:pPr>
            <a:r>
              <a:rPr lang="en-US" sz="2800" spc="25" dirty="0">
                <a:solidFill>
                  <a:schemeClr val="tx1"/>
                </a:solidFill>
              </a:rPr>
              <a:t>Standardize as much as possible</a:t>
            </a:r>
          </a:p>
          <a:p>
            <a:pPr marL="1015999" lvl="1" indent="-444499">
              <a:buSzPct val="100000"/>
              <a:buFontTx/>
              <a:buAutoNum type="alphaUcPeriod"/>
              <a:defRPr sz="1800" spc="0">
                <a:solidFill>
                  <a:srgbClr val="000000"/>
                </a:solidFill>
              </a:defRPr>
            </a:pPr>
            <a:r>
              <a:rPr lang="en-US" sz="2800" spc="25" dirty="0">
                <a:solidFill>
                  <a:schemeClr val="tx1"/>
                </a:solidFill>
              </a:rPr>
              <a:t>Each patient is different, but some things can be standardized, such as:</a:t>
            </a:r>
          </a:p>
          <a:p>
            <a:pPr marL="1587499" lvl="2" indent="-444499">
              <a:buSzPct val="100000"/>
              <a:buFontTx/>
              <a:buAutoNum type="arabicPeriod"/>
              <a:defRPr sz="1800" spc="0">
                <a:solidFill>
                  <a:srgbClr val="000000"/>
                </a:solidFill>
              </a:defRPr>
            </a:pPr>
            <a:r>
              <a:rPr lang="en-US" sz="2800" spc="25" dirty="0">
                <a:solidFill>
                  <a:schemeClr val="tx1"/>
                </a:solidFill>
              </a:rPr>
              <a:t> types of anesthetic used</a:t>
            </a:r>
          </a:p>
          <a:p>
            <a:pPr marL="1587499" lvl="2" indent="-444499">
              <a:buSzPct val="100000"/>
              <a:buFontTx/>
              <a:buAutoNum type="arabicPeriod"/>
              <a:defRPr sz="1800" spc="0">
                <a:solidFill>
                  <a:srgbClr val="000000"/>
                </a:solidFill>
              </a:defRPr>
            </a:pPr>
            <a:r>
              <a:rPr lang="en-US" sz="2800" spc="25" dirty="0">
                <a:solidFill>
                  <a:schemeClr val="tx1"/>
                </a:solidFill>
              </a:rPr>
              <a:t>protocols for surgery (EBP) </a:t>
            </a:r>
          </a:p>
          <a:p>
            <a:pPr marL="444499" indent="-444499">
              <a:buSzPct val="100000"/>
              <a:buFontTx/>
              <a:buAutoNum type="arabicPeriod" startAt="6"/>
              <a:defRPr sz="1800" spc="0">
                <a:solidFill>
                  <a:srgbClr val="000000"/>
                </a:solidFill>
              </a:defRPr>
            </a:pPr>
            <a:r>
              <a:rPr lang="en-US" sz="2800" spc="25" dirty="0">
                <a:solidFill>
                  <a:schemeClr val="tx1"/>
                </a:solidFill>
              </a:rPr>
              <a:t>Be prepared for the unexpected</a:t>
            </a:r>
          </a:p>
          <a:p>
            <a:pPr marL="1015999" lvl="1" indent="-444499">
              <a:buSzPct val="100000"/>
              <a:buFontTx/>
              <a:buAutoNum type="alphaUcPeriod"/>
              <a:defRPr sz="1800" spc="0">
                <a:solidFill>
                  <a:srgbClr val="000000"/>
                </a:solidFill>
              </a:defRPr>
            </a:pPr>
            <a:r>
              <a:rPr lang="en-US" sz="2800" spc="25" dirty="0">
                <a:solidFill>
                  <a:schemeClr val="tx1"/>
                </a:solidFill>
              </a:rPr>
              <a:t>Regular training, including drills of possible scenarios such as fires, earthquakes or even violence</a:t>
            </a:r>
          </a:p>
        </p:txBody>
      </p:sp>
      <p:grpSp>
        <p:nvGrpSpPr>
          <p:cNvPr id="5312" name="Google Shape;5312;p77"/>
          <p:cNvGrpSpPr/>
          <p:nvPr/>
        </p:nvGrpSpPr>
        <p:grpSpPr>
          <a:xfrm>
            <a:off x="7540954" y="0"/>
            <a:ext cx="1602971" cy="1412771"/>
            <a:chOff x="6143525" y="0"/>
            <a:chExt cx="2721975" cy="2399000"/>
          </a:xfrm>
        </p:grpSpPr>
        <p:grpSp>
          <p:nvGrpSpPr>
            <p:cNvPr id="5313" name="Google Shape;5313;p77"/>
            <p:cNvGrpSpPr/>
            <p:nvPr/>
          </p:nvGrpSpPr>
          <p:grpSpPr>
            <a:xfrm>
              <a:off x="6143525" y="0"/>
              <a:ext cx="2721975" cy="2399000"/>
              <a:chOff x="4428150" y="464575"/>
              <a:chExt cx="2721975" cy="2399000"/>
            </a:xfrm>
          </p:grpSpPr>
          <p:sp>
            <p:nvSpPr>
              <p:cNvPr id="5314" name="Google Shape;5314;p77"/>
              <p:cNvSpPr/>
              <p:nvPr/>
            </p:nvSpPr>
            <p:spPr>
              <a:xfrm>
                <a:off x="6039900" y="596050"/>
                <a:ext cx="367800" cy="720400"/>
              </a:xfrm>
              <a:custGeom>
                <a:avLst/>
                <a:gdLst/>
                <a:ahLst/>
                <a:cxnLst/>
                <a:rect l="l" t="t" r="r" b="b"/>
                <a:pathLst>
                  <a:path w="14712" h="28816" extrusionOk="0">
                    <a:moveTo>
                      <a:pt x="2705" y="0"/>
                    </a:moveTo>
                    <a:lnTo>
                      <a:pt x="0" y="28815"/>
                    </a:lnTo>
                    <a:lnTo>
                      <a:pt x="4134" y="28815"/>
                    </a:lnTo>
                    <a:lnTo>
                      <a:pt x="14712" y="1946"/>
                    </a:lnTo>
                    <a:lnTo>
                      <a:pt x="2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77"/>
              <p:cNvSpPr/>
              <p:nvPr/>
            </p:nvSpPr>
            <p:spPr>
              <a:xfrm>
                <a:off x="6103725" y="633275"/>
                <a:ext cx="303975" cy="683175"/>
              </a:xfrm>
              <a:custGeom>
                <a:avLst/>
                <a:gdLst/>
                <a:ahLst/>
                <a:cxnLst/>
                <a:rect l="l" t="t" r="r" b="b"/>
                <a:pathLst>
                  <a:path w="12159" h="27327" extrusionOk="0">
                    <a:moveTo>
                      <a:pt x="9484" y="1"/>
                    </a:moveTo>
                    <a:lnTo>
                      <a:pt x="0" y="27326"/>
                    </a:lnTo>
                    <a:lnTo>
                      <a:pt x="1581" y="27326"/>
                    </a:lnTo>
                    <a:lnTo>
                      <a:pt x="12159" y="457"/>
                    </a:lnTo>
                    <a:lnTo>
                      <a:pt x="94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77"/>
              <p:cNvSpPr/>
              <p:nvPr/>
            </p:nvSpPr>
            <p:spPr>
              <a:xfrm>
                <a:off x="6004175" y="1495000"/>
                <a:ext cx="435450" cy="1174800"/>
              </a:xfrm>
              <a:custGeom>
                <a:avLst/>
                <a:gdLst/>
                <a:ahLst/>
                <a:cxnLst/>
                <a:rect l="l" t="t" r="r" b="b"/>
                <a:pathLst>
                  <a:path w="17418" h="46992" extrusionOk="0">
                    <a:moveTo>
                      <a:pt x="6992" y="0"/>
                    </a:moveTo>
                    <a:lnTo>
                      <a:pt x="1" y="152"/>
                    </a:lnTo>
                    <a:lnTo>
                      <a:pt x="12858" y="46992"/>
                    </a:lnTo>
                    <a:lnTo>
                      <a:pt x="17417" y="46992"/>
                    </a:lnTo>
                    <a:lnTo>
                      <a:pt x="8603" y="1611"/>
                    </a:lnTo>
                    <a:lnTo>
                      <a:pt x="69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77"/>
              <p:cNvSpPr/>
              <p:nvPr/>
            </p:nvSpPr>
            <p:spPr>
              <a:xfrm>
                <a:off x="6178950" y="1495000"/>
                <a:ext cx="260675" cy="1174800"/>
              </a:xfrm>
              <a:custGeom>
                <a:avLst/>
                <a:gdLst/>
                <a:ahLst/>
                <a:cxnLst/>
                <a:rect l="l" t="t" r="r" b="b"/>
                <a:pathLst>
                  <a:path w="10427" h="46992" extrusionOk="0">
                    <a:moveTo>
                      <a:pt x="1" y="0"/>
                    </a:moveTo>
                    <a:lnTo>
                      <a:pt x="31" y="152"/>
                    </a:lnTo>
                    <a:lnTo>
                      <a:pt x="9028" y="46992"/>
                    </a:lnTo>
                    <a:lnTo>
                      <a:pt x="10426" y="46992"/>
                    </a:lnTo>
                    <a:lnTo>
                      <a:pt x="1612" y="161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77"/>
              <p:cNvSpPr/>
              <p:nvPr/>
            </p:nvSpPr>
            <p:spPr>
              <a:xfrm>
                <a:off x="6198700" y="2514000"/>
                <a:ext cx="326800" cy="349575"/>
              </a:xfrm>
              <a:custGeom>
                <a:avLst/>
                <a:gdLst/>
                <a:ahLst/>
                <a:cxnLst/>
                <a:rect l="l" t="t" r="r" b="b"/>
                <a:pathLst>
                  <a:path w="13072" h="13983" extrusionOk="0">
                    <a:moveTo>
                      <a:pt x="5654" y="1"/>
                    </a:moveTo>
                    <a:lnTo>
                      <a:pt x="1" y="9575"/>
                    </a:lnTo>
                    <a:cubicBezTo>
                      <a:pt x="1521" y="12888"/>
                      <a:pt x="5746" y="13983"/>
                      <a:pt x="5746" y="13983"/>
                    </a:cubicBezTo>
                    <a:lnTo>
                      <a:pt x="13071" y="5654"/>
                    </a:lnTo>
                    <a:lnTo>
                      <a:pt x="56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77"/>
              <p:cNvSpPr/>
              <p:nvPr/>
            </p:nvSpPr>
            <p:spPr>
              <a:xfrm>
                <a:off x="6329400" y="2509625"/>
                <a:ext cx="204450" cy="149025"/>
              </a:xfrm>
              <a:custGeom>
                <a:avLst/>
                <a:gdLst/>
                <a:ahLst/>
                <a:cxnLst/>
                <a:rect l="l" t="t" r="r" b="b"/>
                <a:pathLst>
                  <a:path w="8178" h="5961" extrusionOk="0">
                    <a:moveTo>
                      <a:pt x="755" y="0"/>
                    </a:moveTo>
                    <a:cubicBezTo>
                      <a:pt x="583" y="0"/>
                      <a:pt x="460" y="47"/>
                      <a:pt x="396" y="145"/>
                    </a:cubicBezTo>
                    <a:cubicBezTo>
                      <a:pt x="1" y="632"/>
                      <a:pt x="1369" y="2303"/>
                      <a:pt x="3436" y="3854"/>
                    </a:cubicBezTo>
                    <a:cubicBezTo>
                      <a:pt x="5099" y="5120"/>
                      <a:pt x="6723" y="5960"/>
                      <a:pt x="7460" y="5960"/>
                    </a:cubicBezTo>
                    <a:cubicBezTo>
                      <a:pt x="7625" y="5960"/>
                      <a:pt x="7746" y="5918"/>
                      <a:pt x="7813" y="5829"/>
                    </a:cubicBezTo>
                    <a:cubicBezTo>
                      <a:pt x="8177" y="5343"/>
                      <a:pt x="6810" y="3702"/>
                      <a:pt x="4743" y="2121"/>
                    </a:cubicBezTo>
                    <a:cubicBezTo>
                      <a:pt x="3094" y="842"/>
                      <a:pt x="1485"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77"/>
              <p:cNvSpPr/>
              <p:nvPr/>
            </p:nvSpPr>
            <p:spPr>
              <a:xfrm>
                <a:off x="6197950" y="2514000"/>
                <a:ext cx="148200" cy="349575"/>
              </a:xfrm>
              <a:custGeom>
                <a:avLst/>
                <a:gdLst/>
                <a:ahLst/>
                <a:cxnLst/>
                <a:rect l="l" t="t" r="r" b="b"/>
                <a:pathLst>
                  <a:path w="5928" h="13983" extrusionOk="0">
                    <a:moveTo>
                      <a:pt x="5654" y="1"/>
                    </a:moveTo>
                    <a:lnTo>
                      <a:pt x="1" y="9575"/>
                    </a:lnTo>
                    <a:cubicBezTo>
                      <a:pt x="1551" y="12888"/>
                      <a:pt x="5715" y="13983"/>
                      <a:pt x="5715" y="13983"/>
                    </a:cubicBezTo>
                    <a:lnTo>
                      <a:pt x="5928" y="13740"/>
                    </a:lnTo>
                    <a:cubicBezTo>
                      <a:pt x="5806" y="12372"/>
                      <a:pt x="5684" y="11065"/>
                      <a:pt x="5654" y="9697"/>
                    </a:cubicBezTo>
                    <a:cubicBezTo>
                      <a:pt x="5563" y="6445"/>
                      <a:pt x="5654" y="3223"/>
                      <a:pt x="5776" y="61"/>
                    </a:cubicBezTo>
                    <a:lnTo>
                      <a:pt x="5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77"/>
              <p:cNvSpPr/>
              <p:nvPr/>
            </p:nvSpPr>
            <p:spPr>
              <a:xfrm>
                <a:off x="5763300" y="2234375"/>
                <a:ext cx="570375" cy="484075"/>
              </a:xfrm>
              <a:custGeom>
                <a:avLst/>
                <a:gdLst/>
                <a:ahLst/>
                <a:cxnLst/>
                <a:rect l="l" t="t" r="r" b="b"/>
                <a:pathLst>
                  <a:path w="22815" h="19363" extrusionOk="0">
                    <a:moveTo>
                      <a:pt x="1064" y="0"/>
                    </a:moveTo>
                    <a:lnTo>
                      <a:pt x="0" y="7295"/>
                    </a:lnTo>
                    <a:lnTo>
                      <a:pt x="20304" y="19362"/>
                    </a:lnTo>
                    <a:cubicBezTo>
                      <a:pt x="20305" y="19363"/>
                      <a:pt x="20307" y="19363"/>
                      <a:pt x="20309" y="19363"/>
                    </a:cubicBezTo>
                    <a:cubicBezTo>
                      <a:pt x="20429" y="19363"/>
                      <a:pt x="22815" y="18586"/>
                      <a:pt x="22159" y="16201"/>
                    </a:cubicBezTo>
                    <a:lnTo>
                      <a:pt x="10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77"/>
              <p:cNvSpPr/>
              <p:nvPr/>
            </p:nvSpPr>
            <p:spPr>
              <a:xfrm>
                <a:off x="5777725" y="2235875"/>
                <a:ext cx="543350" cy="427850"/>
              </a:xfrm>
              <a:custGeom>
                <a:avLst/>
                <a:gdLst/>
                <a:ahLst/>
                <a:cxnLst/>
                <a:rect l="l" t="t" r="r" b="b"/>
                <a:pathLst>
                  <a:path w="21734" h="17114" extrusionOk="0">
                    <a:moveTo>
                      <a:pt x="548" y="1"/>
                    </a:moveTo>
                    <a:lnTo>
                      <a:pt x="1" y="3952"/>
                    </a:lnTo>
                    <a:lnTo>
                      <a:pt x="21734" y="17114"/>
                    </a:lnTo>
                    <a:cubicBezTo>
                      <a:pt x="21734" y="16870"/>
                      <a:pt x="21734" y="16506"/>
                      <a:pt x="21612" y="16171"/>
                    </a:cubicBezTo>
                    <a:lnTo>
                      <a:pt x="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77"/>
              <p:cNvSpPr/>
              <p:nvPr/>
            </p:nvSpPr>
            <p:spPr>
              <a:xfrm>
                <a:off x="4475275" y="1714475"/>
                <a:ext cx="1413425" cy="834500"/>
              </a:xfrm>
              <a:custGeom>
                <a:avLst/>
                <a:gdLst/>
                <a:ahLst/>
                <a:cxnLst/>
                <a:rect l="l" t="t" r="r" b="b"/>
                <a:pathLst>
                  <a:path w="56537" h="33380" extrusionOk="0">
                    <a:moveTo>
                      <a:pt x="17100" y="1"/>
                    </a:moveTo>
                    <a:cubicBezTo>
                      <a:pt x="9533" y="1"/>
                      <a:pt x="3919" y="2126"/>
                      <a:pt x="2432" y="5872"/>
                    </a:cubicBezTo>
                    <a:lnTo>
                      <a:pt x="0" y="18425"/>
                    </a:lnTo>
                    <a:lnTo>
                      <a:pt x="51643" y="33380"/>
                    </a:lnTo>
                    <a:cubicBezTo>
                      <a:pt x="51612" y="33380"/>
                      <a:pt x="55746" y="21830"/>
                      <a:pt x="56536" y="19975"/>
                    </a:cubicBezTo>
                    <a:cubicBezTo>
                      <a:pt x="56232" y="13927"/>
                      <a:pt x="47539" y="7057"/>
                      <a:pt x="32767" y="2528"/>
                    </a:cubicBezTo>
                    <a:cubicBezTo>
                      <a:pt x="27143" y="804"/>
                      <a:pt x="21752"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77"/>
              <p:cNvSpPr/>
              <p:nvPr/>
            </p:nvSpPr>
            <p:spPr>
              <a:xfrm>
                <a:off x="4474525" y="1714475"/>
                <a:ext cx="1349575" cy="468250"/>
              </a:xfrm>
              <a:custGeom>
                <a:avLst/>
                <a:gdLst/>
                <a:ahLst/>
                <a:cxnLst/>
                <a:rect l="l" t="t" r="r" b="b"/>
                <a:pathLst>
                  <a:path w="53983" h="18730" extrusionOk="0">
                    <a:moveTo>
                      <a:pt x="17086" y="1"/>
                    </a:moveTo>
                    <a:cubicBezTo>
                      <a:pt x="9520" y="1"/>
                      <a:pt x="3919" y="2126"/>
                      <a:pt x="2432" y="5872"/>
                    </a:cubicBezTo>
                    <a:lnTo>
                      <a:pt x="0" y="18425"/>
                    </a:lnTo>
                    <a:lnTo>
                      <a:pt x="1094" y="18729"/>
                    </a:lnTo>
                    <a:lnTo>
                      <a:pt x="8389" y="5203"/>
                    </a:lnTo>
                    <a:cubicBezTo>
                      <a:pt x="8374" y="5203"/>
                      <a:pt x="13274" y="3220"/>
                      <a:pt x="21202" y="3220"/>
                    </a:cubicBezTo>
                    <a:cubicBezTo>
                      <a:pt x="29521" y="3220"/>
                      <a:pt x="41174" y="5403"/>
                      <a:pt x="53983" y="14352"/>
                    </a:cubicBezTo>
                    <a:cubicBezTo>
                      <a:pt x="50396" y="9975"/>
                      <a:pt x="43040" y="5690"/>
                      <a:pt x="32767" y="2528"/>
                    </a:cubicBezTo>
                    <a:cubicBezTo>
                      <a:pt x="27131" y="804"/>
                      <a:pt x="21737" y="1"/>
                      <a:pt x="17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77"/>
              <p:cNvSpPr/>
              <p:nvPr/>
            </p:nvSpPr>
            <p:spPr>
              <a:xfrm>
                <a:off x="4474525" y="1784500"/>
                <a:ext cx="127675" cy="395175"/>
              </a:xfrm>
              <a:custGeom>
                <a:avLst/>
                <a:gdLst/>
                <a:ahLst/>
                <a:cxnLst/>
                <a:rect l="l" t="t" r="r" b="b"/>
                <a:pathLst>
                  <a:path w="5107" h="15807" extrusionOk="0">
                    <a:moveTo>
                      <a:pt x="5107" y="1"/>
                    </a:moveTo>
                    <a:cubicBezTo>
                      <a:pt x="3830" y="822"/>
                      <a:pt x="2918" y="1885"/>
                      <a:pt x="2432" y="3071"/>
                    </a:cubicBezTo>
                    <a:lnTo>
                      <a:pt x="0" y="15624"/>
                    </a:lnTo>
                    <a:lnTo>
                      <a:pt x="608" y="15807"/>
                    </a:lnTo>
                    <a:cubicBezTo>
                      <a:pt x="1520" y="12068"/>
                      <a:pt x="2523" y="8360"/>
                      <a:pt x="3587" y="4682"/>
                    </a:cubicBezTo>
                    <a:cubicBezTo>
                      <a:pt x="3982" y="3071"/>
                      <a:pt x="4529" y="1521"/>
                      <a:pt x="5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77"/>
              <p:cNvSpPr/>
              <p:nvPr/>
            </p:nvSpPr>
            <p:spPr>
              <a:xfrm>
                <a:off x="5259475" y="1951675"/>
                <a:ext cx="585900" cy="563875"/>
              </a:xfrm>
              <a:custGeom>
                <a:avLst/>
                <a:gdLst/>
                <a:ahLst/>
                <a:cxnLst/>
                <a:rect l="l" t="t" r="r" b="b"/>
                <a:pathLst>
                  <a:path w="23436" h="22555" extrusionOk="0">
                    <a:moveTo>
                      <a:pt x="16962" y="1"/>
                    </a:moveTo>
                    <a:cubicBezTo>
                      <a:pt x="15563" y="1582"/>
                      <a:pt x="14226" y="3223"/>
                      <a:pt x="12828" y="4773"/>
                    </a:cubicBezTo>
                    <a:cubicBezTo>
                      <a:pt x="8694" y="9332"/>
                      <a:pt x="4378" y="13740"/>
                      <a:pt x="1" y="18056"/>
                    </a:cubicBezTo>
                    <a:lnTo>
                      <a:pt x="15563" y="22554"/>
                    </a:lnTo>
                    <a:cubicBezTo>
                      <a:pt x="17630" y="18573"/>
                      <a:pt x="19515" y="14500"/>
                      <a:pt x="21369" y="10457"/>
                    </a:cubicBezTo>
                    <a:cubicBezTo>
                      <a:pt x="22038" y="8937"/>
                      <a:pt x="22737" y="7448"/>
                      <a:pt x="23436" y="5928"/>
                    </a:cubicBezTo>
                    <a:cubicBezTo>
                      <a:pt x="22068" y="3922"/>
                      <a:pt x="19849" y="1886"/>
                      <a:pt x="16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77"/>
              <p:cNvSpPr/>
              <p:nvPr/>
            </p:nvSpPr>
            <p:spPr>
              <a:xfrm>
                <a:off x="4428150" y="1993075"/>
                <a:ext cx="1386850" cy="718950"/>
              </a:xfrm>
              <a:custGeom>
                <a:avLst/>
                <a:gdLst/>
                <a:ahLst/>
                <a:cxnLst/>
                <a:rect l="l" t="t" r="r" b="b"/>
                <a:pathLst>
                  <a:path w="55474" h="28758" extrusionOk="0">
                    <a:moveTo>
                      <a:pt x="16787" y="0"/>
                    </a:moveTo>
                    <a:cubicBezTo>
                      <a:pt x="9103" y="0"/>
                      <a:pt x="3321" y="2291"/>
                      <a:pt x="2007" y="6521"/>
                    </a:cubicBezTo>
                    <a:cubicBezTo>
                      <a:pt x="1" y="13148"/>
                      <a:pt x="9849" y="22084"/>
                      <a:pt x="24044" y="26430"/>
                    </a:cubicBezTo>
                    <a:cubicBezTo>
                      <a:pt x="29218" y="28004"/>
                      <a:pt x="34258" y="28757"/>
                      <a:pt x="38672" y="28757"/>
                    </a:cubicBezTo>
                    <a:cubicBezTo>
                      <a:pt x="46369" y="28757"/>
                      <a:pt x="52162" y="26466"/>
                      <a:pt x="53437" y="22236"/>
                    </a:cubicBezTo>
                    <a:cubicBezTo>
                      <a:pt x="55473" y="15579"/>
                      <a:pt x="45625" y="6673"/>
                      <a:pt x="31400" y="2327"/>
                    </a:cubicBezTo>
                    <a:cubicBezTo>
                      <a:pt x="26226" y="754"/>
                      <a:pt x="21194" y="0"/>
                      <a:pt x="1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77"/>
              <p:cNvSpPr/>
              <p:nvPr/>
            </p:nvSpPr>
            <p:spPr>
              <a:xfrm>
                <a:off x="4574050" y="1992725"/>
                <a:ext cx="1241700" cy="712025"/>
              </a:xfrm>
              <a:custGeom>
                <a:avLst/>
                <a:gdLst/>
                <a:ahLst/>
                <a:cxnLst/>
                <a:rect l="l" t="t" r="r" b="b"/>
                <a:pathLst>
                  <a:path w="49668" h="28481" extrusionOk="0">
                    <a:moveTo>
                      <a:pt x="10945" y="0"/>
                    </a:moveTo>
                    <a:cubicBezTo>
                      <a:pt x="6490" y="0"/>
                      <a:pt x="2674" y="768"/>
                      <a:pt x="1" y="2219"/>
                    </a:cubicBezTo>
                    <a:cubicBezTo>
                      <a:pt x="1865" y="1846"/>
                      <a:pt x="3811" y="1609"/>
                      <a:pt x="5813" y="1609"/>
                    </a:cubicBezTo>
                    <a:cubicBezTo>
                      <a:pt x="5932" y="1609"/>
                      <a:pt x="6052" y="1610"/>
                      <a:pt x="6171" y="1611"/>
                    </a:cubicBezTo>
                    <a:cubicBezTo>
                      <a:pt x="14895" y="1854"/>
                      <a:pt x="23740" y="5350"/>
                      <a:pt x="30701" y="10487"/>
                    </a:cubicBezTo>
                    <a:cubicBezTo>
                      <a:pt x="35594" y="14013"/>
                      <a:pt x="41917" y="20517"/>
                      <a:pt x="38269" y="26992"/>
                    </a:cubicBezTo>
                    <a:cubicBezTo>
                      <a:pt x="37965" y="27508"/>
                      <a:pt x="37631" y="27995"/>
                      <a:pt x="37266" y="28481"/>
                    </a:cubicBezTo>
                    <a:cubicBezTo>
                      <a:pt x="42707" y="27751"/>
                      <a:pt x="46597" y="25593"/>
                      <a:pt x="47601" y="22250"/>
                    </a:cubicBezTo>
                    <a:cubicBezTo>
                      <a:pt x="49667" y="15593"/>
                      <a:pt x="39789" y="6687"/>
                      <a:pt x="25564" y="2341"/>
                    </a:cubicBezTo>
                    <a:cubicBezTo>
                      <a:pt x="20392" y="753"/>
                      <a:pt x="15356" y="0"/>
                      <a:pt x="10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77"/>
              <p:cNvSpPr/>
              <p:nvPr/>
            </p:nvSpPr>
            <p:spPr>
              <a:xfrm>
                <a:off x="4966925" y="2067200"/>
                <a:ext cx="412650" cy="234050"/>
              </a:xfrm>
              <a:custGeom>
                <a:avLst/>
                <a:gdLst/>
                <a:ahLst/>
                <a:cxnLst/>
                <a:rect l="l" t="t" r="r" b="b"/>
                <a:pathLst>
                  <a:path w="16506" h="9362" extrusionOk="0">
                    <a:moveTo>
                      <a:pt x="487" y="2857"/>
                    </a:moveTo>
                    <a:cubicBezTo>
                      <a:pt x="0" y="4924"/>
                      <a:pt x="3101" y="7386"/>
                      <a:pt x="7387" y="8359"/>
                    </a:cubicBezTo>
                    <a:cubicBezTo>
                      <a:pt x="11703" y="9362"/>
                      <a:pt x="15563" y="8511"/>
                      <a:pt x="16019" y="6505"/>
                    </a:cubicBezTo>
                    <a:cubicBezTo>
                      <a:pt x="16505" y="4468"/>
                      <a:pt x="13405" y="1976"/>
                      <a:pt x="9119" y="1003"/>
                    </a:cubicBezTo>
                    <a:cubicBezTo>
                      <a:pt x="4864" y="0"/>
                      <a:pt x="973" y="851"/>
                      <a:pt x="487" y="28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77"/>
              <p:cNvSpPr/>
              <p:nvPr/>
            </p:nvSpPr>
            <p:spPr>
              <a:xfrm>
                <a:off x="4967675" y="2122650"/>
                <a:ext cx="400500" cy="163800"/>
              </a:xfrm>
              <a:custGeom>
                <a:avLst/>
                <a:gdLst/>
                <a:ahLst/>
                <a:cxnLst/>
                <a:rect l="l" t="t" r="r" b="b"/>
                <a:pathLst>
                  <a:path w="16020" h="6552" extrusionOk="0">
                    <a:moveTo>
                      <a:pt x="761" y="1"/>
                    </a:moveTo>
                    <a:cubicBezTo>
                      <a:pt x="609" y="183"/>
                      <a:pt x="487" y="427"/>
                      <a:pt x="457" y="639"/>
                    </a:cubicBezTo>
                    <a:cubicBezTo>
                      <a:pt x="1" y="2706"/>
                      <a:pt x="3071" y="5168"/>
                      <a:pt x="7357" y="6110"/>
                    </a:cubicBezTo>
                    <a:cubicBezTo>
                      <a:pt x="8607" y="6410"/>
                      <a:pt x="9817" y="6551"/>
                      <a:pt x="10917" y="6551"/>
                    </a:cubicBezTo>
                    <a:cubicBezTo>
                      <a:pt x="13612" y="6551"/>
                      <a:pt x="15644" y="5703"/>
                      <a:pt x="15989" y="4256"/>
                    </a:cubicBezTo>
                    <a:cubicBezTo>
                      <a:pt x="16019" y="4226"/>
                      <a:pt x="16019" y="4135"/>
                      <a:pt x="16019" y="4074"/>
                    </a:cubicBezTo>
                    <a:lnTo>
                      <a:pt x="16019" y="4074"/>
                    </a:lnTo>
                    <a:cubicBezTo>
                      <a:pt x="15279" y="5144"/>
                      <a:pt x="13451" y="5741"/>
                      <a:pt x="11168" y="5741"/>
                    </a:cubicBezTo>
                    <a:cubicBezTo>
                      <a:pt x="10080" y="5741"/>
                      <a:pt x="8888" y="5605"/>
                      <a:pt x="7661" y="5320"/>
                    </a:cubicBezTo>
                    <a:cubicBezTo>
                      <a:pt x="3527" y="4317"/>
                      <a:pt x="518" y="2007"/>
                      <a:pt x="76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77"/>
              <p:cNvSpPr/>
              <p:nvPr/>
            </p:nvSpPr>
            <p:spPr>
              <a:xfrm>
                <a:off x="4509475" y="2108225"/>
                <a:ext cx="413400" cy="234825"/>
              </a:xfrm>
              <a:custGeom>
                <a:avLst/>
                <a:gdLst/>
                <a:ahLst/>
                <a:cxnLst/>
                <a:rect l="l" t="t" r="r" b="b"/>
                <a:pathLst>
                  <a:path w="16536" h="9393" extrusionOk="0">
                    <a:moveTo>
                      <a:pt x="517" y="2888"/>
                    </a:moveTo>
                    <a:cubicBezTo>
                      <a:pt x="0" y="4955"/>
                      <a:pt x="3131" y="7417"/>
                      <a:pt x="7417" y="8390"/>
                    </a:cubicBezTo>
                    <a:cubicBezTo>
                      <a:pt x="11703" y="9393"/>
                      <a:pt x="15593" y="8542"/>
                      <a:pt x="16049" y="6536"/>
                    </a:cubicBezTo>
                    <a:cubicBezTo>
                      <a:pt x="16536" y="4499"/>
                      <a:pt x="13435" y="2007"/>
                      <a:pt x="9119" y="1034"/>
                    </a:cubicBezTo>
                    <a:cubicBezTo>
                      <a:pt x="4833" y="0"/>
                      <a:pt x="1003"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77"/>
              <p:cNvSpPr/>
              <p:nvPr/>
            </p:nvSpPr>
            <p:spPr>
              <a:xfrm>
                <a:off x="4509475" y="2164450"/>
                <a:ext cx="402000" cy="163775"/>
              </a:xfrm>
              <a:custGeom>
                <a:avLst/>
                <a:gdLst/>
                <a:ahLst/>
                <a:cxnLst/>
                <a:rect l="l" t="t" r="r" b="b"/>
                <a:pathLst>
                  <a:path w="16080" h="6551" extrusionOk="0">
                    <a:moveTo>
                      <a:pt x="821" y="1"/>
                    </a:moveTo>
                    <a:lnTo>
                      <a:pt x="821" y="1"/>
                    </a:lnTo>
                    <a:cubicBezTo>
                      <a:pt x="669" y="183"/>
                      <a:pt x="547" y="426"/>
                      <a:pt x="517" y="639"/>
                    </a:cubicBezTo>
                    <a:cubicBezTo>
                      <a:pt x="0" y="2706"/>
                      <a:pt x="3131" y="5168"/>
                      <a:pt x="7417" y="6110"/>
                    </a:cubicBezTo>
                    <a:cubicBezTo>
                      <a:pt x="8659" y="6410"/>
                      <a:pt x="9865" y="6551"/>
                      <a:pt x="10964" y="6551"/>
                    </a:cubicBezTo>
                    <a:cubicBezTo>
                      <a:pt x="13656" y="6551"/>
                      <a:pt x="15704" y="5703"/>
                      <a:pt x="16049" y="4256"/>
                    </a:cubicBezTo>
                    <a:cubicBezTo>
                      <a:pt x="16080" y="4226"/>
                      <a:pt x="16080" y="4135"/>
                      <a:pt x="16080" y="4074"/>
                    </a:cubicBezTo>
                    <a:lnTo>
                      <a:pt x="16080" y="4074"/>
                    </a:lnTo>
                    <a:cubicBezTo>
                      <a:pt x="15339" y="5144"/>
                      <a:pt x="13511" y="5740"/>
                      <a:pt x="11228" y="5740"/>
                    </a:cubicBezTo>
                    <a:cubicBezTo>
                      <a:pt x="10140" y="5740"/>
                      <a:pt x="8948" y="5605"/>
                      <a:pt x="7721" y="5320"/>
                    </a:cubicBezTo>
                    <a:cubicBezTo>
                      <a:pt x="3587" y="4317"/>
                      <a:pt x="578" y="2007"/>
                      <a:pt x="82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77"/>
              <p:cNvSpPr/>
              <p:nvPr/>
            </p:nvSpPr>
            <p:spPr>
              <a:xfrm>
                <a:off x="5311150" y="2362025"/>
                <a:ext cx="413400" cy="234825"/>
              </a:xfrm>
              <a:custGeom>
                <a:avLst/>
                <a:gdLst/>
                <a:ahLst/>
                <a:cxnLst/>
                <a:rect l="l" t="t" r="r" b="b"/>
                <a:pathLst>
                  <a:path w="16536" h="9393" extrusionOk="0">
                    <a:moveTo>
                      <a:pt x="517" y="2888"/>
                    </a:moveTo>
                    <a:cubicBezTo>
                      <a:pt x="1" y="4925"/>
                      <a:pt x="3131" y="7417"/>
                      <a:pt x="7417" y="8390"/>
                    </a:cubicBezTo>
                    <a:cubicBezTo>
                      <a:pt x="11703" y="9393"/>
                      <a:pt x="15594" y="8542"/>
                      <a:pt x="16050" y="6536"/>
                    </a:cubicBezTo>
                    <a:cubicBezTo>
                      <a:pt x="16536" y="4469"/>
                      <a:pt x="13436" y="2007"/>
                      <a:pt x="9119" y="1034"/>
                    </a:cubicBezTo>
                    <a:cubicBezTo>
                      <a:pt x="4834" y="1"/>
                      <a:pt x="1004"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77"/>
              <p:cNvSpPr/>
              <p:nvPr/>
            </p:nvSpPr>
            <p:spPr>
              <a:xfrm>
                <a:off x="5311150" y="2418250"/>
                <a:ext cx="402025" cy="163800"/>
              </a:xfrm>
              <a:custGeom>
                <a:avLst/>
                <a:gdLst/>
                <a:ahLst/>
                <a:cxnLst/>
                <a:rect l="l" t="t" r="r" b="b"/>
                <a:pathLst>
                  <a:path w="16081" h="6552" extrusionOk="0">
                    <a:moveTo>
                      <a:pt x="791" y="1"/>
                    </a:moveTo>
                    <a:lnTo>
                      <a:pt x="791" y="1"/>
                    </a:lnTo>
                    <a:cubicBezTo>
                      <a:pt x="639" y="183"/>
                      <a:pt x="548" y="396"/>
                      <a:pt x="517" y="639"/>
                    </a:cubicBezTo>
                    <a:cubicBezTo>
                      <a:pt x="1" y="2676"/>
                      <a:pt x="3131" y="5168"/>
                      <a:pt x="7417" y="6110"/>
                    </a:cubicBezTo>
                    <a:cubicBezTo>
                      <a:pt x="8659" y="6410"/>
                      <a:pt x="9865" y="6551"/>
                      <a:pt x="10964" y="6551"/>
                    </a:cubicBezTo>
                    <a:cubicBezTo>
                      <a:pt x="13657" y="6551"/>
                      <a:pt x="15704" y="5703"/>
                      <a:pt x="16050" y="4256"/>
                    </a:cubicBezTo>
                    <a:cubicBezTo>
                      <a:pt x="16080" y="4195"/>
                      <a:pt x="16080" y="4135"/>
                      <a:pt x="16080" y="4043"/>
                    </a:cubicBezTo>
                    <a:lnTo>
                      <a:pt x="16080" y="4043"/>
                    </a:lnTo>
                    <a:cubicBezTo>
                      <a:pt x="15338" y="5137"/>
                      <a:pt x="13503" y="5726"/>
                      <a:pt x="11214" y="5726"/>
                    </a:cubicBezTo>
                    <a:cubicBezTo>
                      <a:pt x="10129" y="5726"/>
                      <a:pt x="8943" y="5594"/>
                      <a:pt x="7721" y="5320"/>
                    </a:cubicBezTo>
                    <a:cubicBezTo>
                      <a:pt x="3587" y="4317"/>
                      <a:pt x="578" y="2007"/>
                      <a:pt x="79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77"/>
              <p:cNvSpPr/>
              <p:nvPr/>
            </p:nvSpPr>
            <p:spPr>
              <a:xfrm>
                <a:off x="4903850" y="2431175"/>
                <a:ext cx="359450" cy="205200"/>
              </a:xfrm>
              <a:custGeom>
                <a:avLst/>
                <a:gdLst/>
                <a:ahLst/>
                <a:cxnLst/>
                <a:rect l="l" t="t" r="r" b="b"/>
                <a:pathLst>
                  <a:path w="14378" h="8208" extrusionOk="0">
                    <a:moveTo>
                      <a:pt x="426" y="2523"/>
                    </a:moveTo>
                    <a:cubicBezTo>
                      <a:pt x="1" y="4286"/>
                      <a:pt x="2706" y="6475"/>
                      <a:pt x="6414" y="7326"/>
                    </a:cubicBezTo>
                    <a:cubicBezTo>
                      <a:pt x="10153" y="8207"/>
                      <a:pt x="13527" y="7478"/>
                      <a:pt x="13952" y="5685"/>
                    </a:cubicBezTo>
                    <a:cubicBezTo>
                      <a:pt x="14378" y="3922"/>
                      <a:pt x="11673" y="1794"/>
                      <a:pt x="7934" y="882"/>
                    </a:cubicBezTo>
                    <a:cubicBezTo>
                      <a:pt x="4195" y="1"/>
                      <a:pt x="852" y="730"/>
                      <a:pt x="426" y="2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77"/>
              <p:cNvSpPr/>
              <p:nvPr/>
            </p:nvSpPr>
            <p:spPr>
              <a:xfrm>
                <a:off x="4903850" y="2479800"/>
                <a:ext cx="349575" cy="143125"/>
              </a:xfrm>
              <a:custGeom>
                <a:avLst/>
                <a:gdLst/>
                <a:ahLst/>
                <a:cxnLst/>
                <a:rect l="l" t="t" r="r" b="b"/>
                <a:pathLst>
                  <a:path w="13983" h="5725" extrusionOk="0">
                    <a:moveTo>
                      <a:pt x="700" y="1"/>
                    </a:moveTo>
                    <a:lnTo>
                      <a:pt x="700" y="1"/>
                    </a:lnTo>
                    <a:cubicBezTo>
                      <a:pt x="578" y="183"/>
                      <a:pt x="457" y="366"/>
                      <a:pt x="426" y="578"/>
                    </a:cubicBezTo>
                    <a:cubicBezTo>
                      <a:pt x="1" y="2341"/>
                      <a:pt x="2706" y="4469"/>
                      <a:pt x="6414" y="5351"/>
                    </a:cubicBezTo>
                    <a:cubicBezTo>
                      <a:pt x="7489" y="5604"/>
                      <a:pt x="8535" y="5724"/>
                      <a:pt x="9488" y="5724"/>
                    </a:cubicBezTo>
                    <a:cubicBezTo>
                      <a:pt x="11850" y="5724"/>
                      <a:pt x="13649" y="4987"/>
                      <a:pt x="13952" y="3709"/>
                    </a:cubicBezTo>
                    <a:cubicBezTo>
                      <a:pt x="13983" y="3648"/>
                      <a:pt x="13983" y="3588"/>
                      <a:pt x="13983" y="3527"/>
                    </a:cubicBezTo>
                    <a:lnTo>
                      <a:pt x="13983" y="3527"/>
                    </a:lnTo>
                    <a:cubicBezTo>
                      <a:pt x="13362" y="4457"/>
                      <a:pt x="11758" y="4980"/>
                      <a:pt x="9753" y="4980"/>
                    </a:cubicBezTo>
                    <a:cubicBezTo>
                      <a:pt x="8809" y="4980"/>
                      <a:pt x="7778" y="4864"/>
                      <a:pt x="6718" y="4621"/>
                    </a:cubicBezTo>
                    <a:cubicBezTo>
                      <a:pt x="3131" y="3800"/>
                      <a:pt x="457" y="1733"/>
                      <a:pt x="700"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77"/>
              <p:cNvSpPr/>
              <p:nvPr/>
            </p:nvSpPr>
            <p:spPr>
              <a:xfrm>
                <a:off x="5014800" y="2304850"/>
                <a:ext cx="216600" cy="145900"/>
              </a:xfrm>
              <a:custGeom>
                <a:avLst/>
                <a:gdLst/>
                <a:ahLst/>
                <a:cxnLst/>
                <a:rect l="l" t="t" r="r" b="b"/>
                <a:pathLst>
                  <a:path w="8664" h="5836" extrusionOk="0">
                    <a:moveTo>
                      <a:pt x="2149" y="0"/>
                    </a:moveTo>
                    <a:cubicBezTo>
                      <a:pt x="1800" y="0"/>
                      <a:pt x="1438" y="22"/>
                      <a:pt x="1064" y="69"/>
                    </a:cubicBezTo>
                    <a:lnTo>
                      <a:pt x="0" y="2865"/>
                    </a:lnTo>
                    <a:cubicBezTo>
                      <a:pt x="0" y="2865"/>
                      <a:pt x="1338" y="4689"/>
                      <a:pt x="3131" y="5358"/>
                    </a:cubicBezTo>
                    <a:cubicBezTo>
                      <a:pt x="4137" y="5750"/>
                      <a:pt x="5354" y="5836"/>
                      <a:pt x="6228" y="5836"/>
                    </a:cubicBezTo>
                    <a:cubicBezTo>
                      <a:pt x="6912" y="5836"/>
                      <a:pt x="7387" y="5783"/>
                      <a:pt x="7387" y="5783"/>
                    </a:cubicBezTo>
                    <a:lnTo>
                      <a:pt x="8663" y="3108"/>
                    </a:lnTo>
                    <a:cubicBezTo>
                      <a:pt x="8663" y="3108"/>
                      <a:pt x="6332" y="0"/>
                      <a:pt x="2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77"/>
              <p:cNvSpPr/>
              <p:nvPr/>
            </p:nvSpPr>
            <p:spPr>
              <a:xfrm>
                <a:off x="5059625" y="2306550"/>
                <a:ext cx="121625" cy="136800"/>
              </a:xfrm>
              <a:custGeom>
                <a:avLst/>
                <a:gdLst/>
                <a:ahLst/>
                <a:cxnLst/>
                <a:rect l="l" t="t" r="r" b="b"/>
                <a:pathLst>
                  <a:path w="4865" h="5472" extrusionOk="0">
                    <a:moveTo>
                      <a:pt x="1338" y="1"/>
                    </a:moveTo>
                    <a:lnTo>
                      <a:pt x="1095" y="700"/>
                    </a:lnTo>
                    <a:cubicBezTo>
                      <a:pt x="730" y="1976"/>
                      <a:pt x="396" y="3283"/>
                      <a:pt x="1" y="4560"/>
                    </a:cubicBezTo>
                    <a:cubicBezTo>
                      <a:pt x="396" y="4864"/>
                      <a:pt x="852" y="5107"/>
                      <a:pt x="1308" y="5290"/>
                    </a:cubicBezTo>
                    <a:cubicBezTo>
                      <a:pt x="1490" y="5381"/>
                      <a:pt x="1703" y="5442"/>
                      <a:pt x="1916" y="5472"/>
                    </a:cubicBezTo>
                    <a:cubicBezTo>
                      <a:pt x="2828" y="4043"/>
                      <a:pt x="3831" y="2645"/>
                      <a:pt x="4864" y="1308"/>
                    </a:cubicBezTo>
                    <a:cubicBezTo>
                      <a:pt x="4043" y="730"/>
                      <a:pt x="2828" y="153"/>
                      <a:pt x="1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77"/>
              <p:cNvSpPr/>
              <p:nvPr/>
            </p:nvSpPr>
            <p:spPr>
              <a:xfrm>
                <a:off x="5014025" y="2376475"/>
                <a:ext cx="184700" cy="74275"/>
              </a:xfrm>
              <a:custGeom>
                <a:avLst/>
                <a:gdLst/>
                <a:ahLst/>
                <a:cxnLst/>
                <a:rect l="l" t="t" r="r" b="b"/>
                <a:pathLst>
                  <a:path w="7388" h="2971" extrusionOk="0">
                    <a:moveTo>
                      <a:pt x="1" y="0"/>
                    </a:moveTo>
                    <a:lnTo>
                      <a:pt x="1" y="0"/>
                    </a:lnTo>
                    <a:cubicBezTo>
                      <a:pt x="1" y="0"/>
                      <a:pt x="1338" y="1824"/>
                      <a:pt x="3132" y="2493"/>
                    </a:cubicBezTo>
                    <a:cubicBezTo>
                      <a:pt x="4121" y="2885"/>
                      <a:pt x="5339" y="2971"/>
                      <a:pt x="6219" y="2971"/>
                    </a:cubicBezTo>
                    <a:cubicBezTo>
                      <a:pt x="6907" y="2971"/>
                      <a:pt x="7387" y="2918"/>
                      <a:pt x="7387" y="2918"/>
                    </a:cubicBezTo>
                    <a:cubicBezTo>
                      <a:pt x="7387" y="2918"/>
                      <a:pt x="4712" y="9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77"/>
              <p:cNvSpPr/>
              <p:nvPr/>
            </p:nvSpPr>
            <p:spPr>
              <a:xfrm>
                <a:off x="5464650" y="464575"/>
                <a:ext cx="1645950" cy="70700"/>
              </a:xfrm>
              <a:custGeom>
                <a:avLst/>
                <a:gdLst/>
                <a:ahLst/>
                <a:cxnLst/>
                <a:rect l="l" t="t" r="r" b="b"/>
                <a:pathLst>
                  <a:path w="65838" h="2828" extrusionOk="0">
                    <a:moveTo>
                      <a:pt x="1" y="1"/>
                    </a:moveTo>
                    <a:lnTo>
                      <a:pt x="1" y="2828"/>
                    </a:lnTo>
                    <a:lnTo>
                      <a:pt x="65838" y="2828"/>
                    </a:lnTo>
                    <a:lnTo>
                      <a:pt x="65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77"/>
              <p:cNvSpPr/>
              <p:nvPr/>
            </p:nvSpPr>
            <p:spPr>
              <a:xfrm>
                <a:off x="5431975" y="504850"/>
                <a:ext cx="1717375" cy="221150"/>
              </a:xfrm>
              <a:custGeom>
                <a:avLst/>
                <a:gdLst/>
                <a:ahLst/>
                <a:cxnLst/>
                <a:rect l="l" t="t" r="r" b="b"/>
                <a:pathLst>
                  <a:path w="68695" h="8846" extrusionOk="0">
                    <a:moveTo>
                      <a:pt x="1" y="1"/>
                    </a:moveTo>
                    <a:lnTo>
                      <a:pt x="4286" y="7934"/>
                    </a:lnTo>
                    <a:cubicBezTo>
                      <a:pt x="4286" y="7934"/>
                      <a:pt x="14530" y="8846"/>
                      <a:pt x="34378" y="8846"/>
                    </a:cubicBezTo>
                    <a:cubicBezTo>
                      <a:pt x="54227" y="8846"/>
                      <a:pt x="64470" y="7934"/>
                      <a:pt x="64470" y="7934"/>
                    </a:cubicBezTo>
                    <a:lnTo>
                      <a:pt x="686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77"/>
              <p:cNvSpPr/>
              <p:nvPr/>
            </p:nvSpPr>
            <p:spPr>
              <a:xfrm>
                <a:off x="5431975" y="504850"/>
                <a:ext cx="326025" cy="212050"/>
              </a:xfrm>
              <a:custGeom>
                <a:avLst/>
                <a:gdLst/>
                <a:ahLst/>
                <a:cxnLst/>
                <a:rect l="l" t="t" r="r" b="b"/>
                <a:pathLst>
                  <a:path w="13041" h="8482" extrusionOk="0">
                    <a:moveTo>
                      <a:pt x="1" y="1"/>
                    </a:moveTo>
                    <a:lnTo>
                      <a:pt x="4256" y="7934"/>
                    </a:lnTo>
                    <a:cubicBezTo>
                      <a:pt x="4256" y="7934"/>
                      <a:pt x="7204" y="8208"/>
                      <a:pt x="13040" y="8481"/>
                    </a:cubicBezTo>
                    <a:cubicBezTo>
                      <a:pt x="11551" y="5715"/>
                      <a:pt x="9879" y="2554"/>
                      <a:pt x="8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7"/>
              <p:cNvSpPr/>
              <p:nvPr/>
            </p:nvSpPr>
            <p:spPr>
              <a:xfrm>
                <a:off x="6697950" y="504850"/>
                <a:ext cx="452175" cy="215850"/>
              </a:xfrm>
              <a:custGeom>
                <a:avLst/>
                <a:gdLst/>
                <a:ahLst/>
                <a:cxnLst/>
                <a:rect l="l" t="t" r="r" b="b"/>
                <a:pathLst>
                  <a:path w="18087" h="8634" extrusionOk="0">
                    <a:moveTo>
                      <a:pt x="4469" y="1"/>
                    </a:moveTo>
                    <a:cubicBezTo>
                      <a:pt x="3101" y="3436"/>
                      <a:pt x="1369" y="6414"/>
                      <a:pt x="1" y="8633"/>
                    </a:cubicBezTo>
                    <a:cubicBezTo>
                      <a:pt x="9180" y="8360"/>
                      <a:pt x="13831" y="7934"/>
                      <a:pt x="13831" y="7934"/>
                    </a:cubicBezTo>
                    <a:lnTo>
                      <a:pt x="1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7"/>
              <p:cNvSpPr/>
              <p:nvPr/>
            </p:nvSpPr>
            <p:spPr>
              <a:xfrm>
                <a:off x="5708575" y="504850"/>
                <a:ext cx="196850" cy="216600"/>
              </a:xfrm>
              <a:custGeom>
                <a:avLst/>
                <a:gdLst/>
                <a:ahLst/>
                <a:cxnLst/>
                <a:rect l="l" t="t" r="r" b="b"/>
                <a:pathLst>
                  <a:path w="7874" h="8664" extrusionOk="0">
                    <a:moveTo>
                      <a:pt x="1" y="1"/>
                    </a:moveTo>
                    <a:cubicBezTo>
                      <a:pt x="1520" y="2919"/>
                      <a:pt x="3314" y="6110"/>
                      <a:pt x="4712" y="8542"/>
                    </a:cubicBezTo>
                    <a:cubicBezTo>
                      <a:pt x="5685" y="8603"/>
                      <a:pt x="6749" y="8633"/>
                      <a:pt x="7873" y="8664"/>
                    </a:cubicBezTo>
                    <a:cubicBezTo>
                      <a:pt x="5958" y="6779"/>
                      <a:pt x="3618" y="3922"/>
                      <a:pt x="13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7"/>
              <p:cNvSpPr/>
              <p:nvPr/>
            </p:nvSpPr>
            <p:spPr>
              <a:xfrm>
                <a:off x="5883350" y="1241950"/>
                <a:ext cx="407325" cy="299425"/>
              </a:xfrm>
              <a:custGeom>
                <a:avLst/>
                <a:gdLst/>
                <a:ahLst/>
                <a:cxnLst/>
                <a:rect l="l" t="t" r="r" b="b"/>
                <a:pathLst>
                  <a:path w="16293" h="11977" extrusionOk="0">
                    <a:moveTo>
                      <a:pt x="16293" y="1"/>
                    </a:moveTo>
                    <a:lnTo>
                      <a:pt x="2128" y="1703"/>
                    </a:lnTo>
                    <a:cubicBezTo>
                      <a:pt x="1" y="5867"/>
                      <a:pt x="2128" y="10973"/>
                      <a:pt x="2128" y="10973"/>
                    </a:cubicBezTo>
                    <a:lnTo>
                      <a:pt x="16293" y="11976"/>
                    </a:lnTo>
                    <a:lnTo>
                      <a:pt x="16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7"/>
              <p:cNvSpPr/>
              <p:nvPr/>
            </p:nvSpPr>
            <p:spPr>
              <a:xfrm>
                <a:off x="5883350" y="1241200"/>
                <a:ext cx="407325" cy="275100"/>
              </a:xfrm>
              <a:custGeom>
                <a:avLst/>
                <a:gdLst/>
                <a:ahLst/>
                <a:cxnLst/>
                <a:rect l="l" t="t" r="r" b="b"/>
                <a:pathLst>
                  <a:path w="16293" h="11004" extrusionOk="0">
                    <a:moveTo>
                      <a:pt x="16293" y="0"/>
                    </a:moveTo>
                    <a:lnTo>
                      <a:pt x="2128" y="1702"/>
                    </a:lnTo>
                    <a:cubicBezTo>
                      <a:pt x="1" y="5836"/>
                      <a:pt x="2128" y="10973"/>
                      <a:pt x="2128" y="10973"/>
                    </a:cubicBezTo>
                    <a:lnTo>
                      <a:pt x="2493" y="11003"/>
                    </a:lnTo>
                    <a:lnTo>
                      <a:pt x="2493" y="10943"/>
                    </a:lnTo>
                    <a:cubicBezTo>
                      <a:pt x="3071" y="8663"/>
                      <a:pt x="4347" y="6991"/>
                      <a:pt x="5958" y="5289"/>
                    </a:cubicBezTo>
                    <a:cubicBezTo>
                      <a:pt x="9788" y="1186"/>
                      <a:pt x="16292" y="0"/>
                      <a:pt x="1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7"/>
              <p:cNvSpPr/>
              <p:nvPr/>
            </p:nvSpPr>
            <p:spPr>
              <a:xfrm>
                <a:off x="6255700" y="1241200"/>
                <a:ext cx="69925" cy="300175"/>
              </a:xfrm>
              <a:custGeom>
                <a:avLst/>
                <a:gdLst/>
                <a:ahLst/>
                <a:cxnLst/>
                <a:rect l="l" t="t" r="r" b="b"/>
                <a:pathLst>
                  <a:path w="2797" h="12007" extrusionOk="0">
                    <a:moveTo>
                      <a:pt x="1399" y="0"/>
                    </a:moveTo>
                    <a:cubicBezTo>
                      <a:pt x="639" y="0"/>
                      <a:pt x="1" y="2645"/>
                      <a:pt x="1" y="5988"/>
                    </a:cubicBezTo>
                    <a:cubicBezTo>
                      <a:pt x="1" y="9301"/>
                      <a:pt x="608" y="12006"/>
                      <a:pt x="1399" y="12006"/>
                    </a:cubicBezTo>
                    <a:cubicBezTo>
                      <a:pt x="2159" y="12006"/>
                      <a:pt x="2797" y="9301"/>
                      <a:pt x="2797" y="5988"/>
                    </a:cubicBezTo>
                    <a:cubicBezTo>
                      <a:pt x="2797" y="2705"/>
                      <a:pt x="2189" y="0"/>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7"/>
              <p:cNvSpPr/>
              <p:nvPr/>
            </p:nvSpPr>
            <p:spPr>
              <a:xfrm>
                <a:off x="4477550" y="1988925"/>
                <a:ext cx="1294350" cy="560050"/>
              </a:xfrm>
              <a:custGeom>
                <a:avLst/>
                <a:gdLst/>
                <a:ahLst/>
                <a:cxnLst/>
                <a:rect l="l" t="t" r="r" b="b"/>
                <a:pathLst>
                  <a:path w="51774" h="22402" extrusionOk="0">
                    <a:moveTo>
                      <a:pt x="64" y="6509"/>
                    </a:moveTo>
                    <a:cubicBezTo>
                      <a:pt x="17" y="6642"/>
                      <a:pt x="1" y="6718"/>
                      <a:pt x="1" y="6718"/>
                    </a:cubicBezTo>
                    <a:lnTo>
                      <a:pt x="64" y="6509"/>
                    </a:lnTo>
                    <a:close/>
                    <a:moveTo>
                      <a:pt x="15115" y="0"/>
                    </a:moveTo>
                    <a:cubicBezTo>
                      <a:pt x="14203" y="0"/>
                      <a:pt x="13314" y="31"/>
                      <a:pt x="12463" y="92"/>
                    </a:cubicBezTo>
                    <a:cubicBezTo>
                      <a:pt x="10700" y="213"/>
                      <a:pt x="9119" y="487"/>
                      <a:pt x="7630" y="851"/>
                    </a:cubicBezTo>
                    <a:cubicBezTo>
                      <a:pt x="6141" y="1216"/>
                      <a:pt x="4864" y="1733"/>
                      <a:pt x="3800" y="2341"/>
                    </a:cubicBezTo>
                    <a:cubicBezTo>
                      <a:pt x="2736" y="2949"/>
                      <a:pt x="1885" y="3617"/>
                      <a:pt x="1338" y="4317"/>
                    </a:cubicBezTo>
                    <a:cubicBezTo>
                      <a:pt x="730" y="4955"/>
                      <a:pt x="426" y="5624"/>
                      <a:pt x="213" y="6019"/>
                    </a:cubicBezTo>
                    <a:lnTo>
                      <a:pt x="64" y="6509"/>
                    </a:lnTo>
                    <a:lnTo>
                      <a:pt x="64" y="6509"/>
                    </a:lnTo>
                    <a:cubicBezTo>
                      <a:pt x="107" y="6388"/>
                      <a:pt x="173" y="6220"/>
                      <a:pt x="274" y="6019"/>
                    </a:cubicBezTo>
                    <a:cubicBezTo>
                      <a:pt x="487" y="5624"/>
                      <a:pt x="821" y="4985"/>
                      <a:pt x="1399" y="4347"/>
                    </a:cubicBezTo>
                    <a:cubicBezTo>
                      <a:pt x="2007" y="3678"/>
                      <a:pt x="2858" y="3040"/>
                      <a:pt x="3922" y="2462"/>
                    </a:cubicBezTo>
                    <a:cubicBezTo>
                      <a:pt x="4986" y="1885"/>
                      <a:pt x="6262" y="1399"/>
                      <a:pt x="7721" y="1064"/>
                    </a:cubicBezTo>
                    <a:cubicBezTo>
                      <a:pt x="9180" y="699"/>
                      <a:pt x="10791" y="426"/>
                      <a:pt x="12493" y="365"/>
                    </a:cubicBezTo>
                    <a:cubicBezTo>
                      <a:pt x="13236" y="325"/>
                      <a:pt x="14002" y="303"/>
                      <a:pt x="14787" y="303"/>
                    </a:cubicBezTo>
                    <a:cubicBezTo>
                      <a:pt x="15799" y="303"/>
                      <a:pt x="16842" y="340"/>
                      <a:pt x="17904" y="426"/>
                    </a:cubicBezTo>
                    <a:cubicBezTo>
                      <a:pt x="19758" y="578"/>
                      <a:pt x="21642" y="851"/>
                      <a:pt x="23588" y="1247"/>
                    </a:cubicBezTo>
                    <a:cubicBezTo>
                      <a:pt x="25533" y="1611"/>
                      <a:pt x="27478" y="2098"/>
                      <a:pt x="29363" y="2675"/>
                    </a:cubicBezTo>
                    <a:cubicBezTo>
                      <a:pt x="33193" y="3830"/>
                      <a:pt x="36901" y="5380"/>
                      <a:pt x="40153" y="7235"/>
                    </a:cubicBezTo>
                    <a:cubicBezTo>
                      <a:pt x="41795" y="8177"/>
                      <a:pt x="43315" y="9180"/>
                      <a:pt x="44682" y="10213"/>
                    </a:cubicBezTo>
                    <a:cubicBezTo>
                      <a:pt x="46050" y="11216"/>
                      <a:pt x="47205" y="12341"/>
                      <a:pt x="48239" y="13435"/>
                    </a:cubicBezTo>
                    <a:cubicBezTo>
                      <a:pt x="49272" y="14529"/>
                      <a:pt x="50062" y="15684"/>
                      <a:pt x="50640" y="16748"/>
                    </a:cubicBezTo>
                    <a:cubicBezTo>
                      <a:pt x="51217" y="17812"/>
                      <a:pt x="51552" y="18815"/>
                      <a:pt x="51673" y="19697"/>
                    </a:cubicBezTo>
                    <a:cubicBezTo>
                      <a:pt x="51756" y="20175"/>
                      <a:pt x="51767" y="20599"/>
                      <a:pt x="51750" y="20960"/>
                    </a:cubicBezTo>
                    <a:lnTo>
                      <a:pt x="51750" y="20960"/>
                    </a:lnTo>
                    <a:cubicBezTo>
                      <a:pt x="51773" y="20597"/>
                      <a:pt x="51773" y="20166"/>
                      <a:pt x="51704" y="19666"/>
                    </a:cubicBezTo>
                    <a:cubicBezTo>
                      <a:pt x="51613" y="18785"/>
                      <a:pt x="51339" y="17782"/>
                      <a:pt x="50761" y="16657"/>
                    </a:cubicBezTo>
                    <a:cubicBezTo>
                      <a:pt x="50184" y="15563"/>
                      <a:pt x="49424" y="14438"/>
                      <a:pt x="48391" y="13283"/>
                    </a:cubicBezTo>
                    <a:cubicBezTo>
                      <a:pt x="47418" y="12159"/>
                      <a:pt x="46202" y="11034"/>
                      <a:pt x="44834" y="9970"/>
                    </a:cubicBezTo>
                    <a:cubicBezTo>
                      <a:pt x="43466" y="8906"/>
                      <a:pt x="41947" y="7903"/>
                      <a:pt x="40305" y="6931"/>
                    </a:cubicBezTo>
                    <a:cubicBezTo>
                      <a:pt x="37023" y="5076"/>
                      <a:pt x="33314" y="3496"/>
                      <a:pt x="29484" y="2310"/>
                    </a:cubicBezTo>
                    <a:cubicBezTo>
                      <a:pt x="27570" y="1703"/>
                      <a:pt x="25594" y="1247"/>
                      <a:pt x="23679" y="851"/>
                    </a:cubicBezTo>
                    <a:cubicBezTo>
                      <a:pt x="21703" y="487"/>
                      <a:pt x="19758" y="244"/>
                      <a:pt x="17904" y="92"/>
                    </a:cubicBezTo>
                    <a:cubicBezTo>
                      <a:pt x="16961" y="31"/>
                      <a:pt x="16027" y="0"/>
                      <a:pt x="15115" y="0"/>
                    </a:cubicBezTo>
                    <a:close/>
                    <a:moveTo>
                      <a:pt x="51750" y="20960"/>
                    </a:moveTo>
                    <a:cubicBezTo>
                      <a:pt x="51732" y="21237"/>
                      <a:pt x="51700" y="21475"/>
                      <a:pt x="51673" y="21672"/>
                    </a:cubicBezTo>
                    <a:cubicBezTo>
                      <a:pt x="51582" y="22189"/>
                      <a:pt x="51521" y="22402"/>
                      <a:pt x="51521" y="22402"/>
                    </a:cubicBezTo>
                    <a:cubicBezTo>
                      <a:pt x="51521" y="22402"/>
                      <a:pt x="51582" y="22189"/>
                      <a:pt x="51673" y="21733"/>
                    </a:cubicBezTo>
                    <a:cubicBezTo>
                      <a:pt x="51701" y="21524"/>
                      <a:pt x="51735" y="21265"/>
                      <a:pt x="51750" y="20960"/>
                    </a:cubicBezTo>
                    <a:close/>
                  </a:path>
                </a:pathLst>
              </a:custGeom>
              <a:solidFill>
                <a:srgbClr val="C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9" name="Google Shape;5349;p77"/>
            <p:cNvGrpSpPr/>
            <p:nvPr/>
          </p:nvGrpSpPr>
          <p:grpSpPr>
            <a:xfrm rot="-3756293">
              <a:off x="6547740" y="2066261"/>
              <a:ext cx="382516" cy="92971"/>
              <a:chOff x="9244975" y="3998175"/>
              <a:chExt cx="284200" cy="69075"/>
            </a:xfrm>
          </p:grpSpPr>
          <p:sp>
            <p:nvSpPr>
              <p:cNvPr id="5350" name="Google Shape;5350;p77"/>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7"/>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rgbClr val="999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7"/>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70892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sp>
        <p:nvSpPr>
          <p:cNvPr id="3202" name="Google Shape;3202;p54"/>
          <p:cNvSpPr txBox="1">
            <a:spLocks noGrp="1"/>
          </p:cNvSpPr>
          <p:nvPr>
            <p:ph type="title"/>
          </p:nvPr>
        </p:nvSpPr>
        <p:spPr>
          <a:xfrm>
            <a:off x="712908" y="280265"/>
            <a:ext cx="3545427" cy="8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Buy-In Issues</a:t>
            </a:r>
            <a:endParaRPr sz="4000" dirty="0"/>
          </a:p>
        </p:txBody>
      </p:sp>
      <p:sp>
        <p:nvSpPr>
          <p:cNvPr id="3203" name="Google Shape;3203;p54"/>
          <p:cNvSpPr txBox="1">
            <a:spLocks noGrp="1"/>
          </p:cNvSpPr>
          <p:nvPr>
            <p:ph type="subTitle" idx="1"/>
          </p:nvPr>
        </p:nvSpPr>
        <p:spPr>
          <a:xfrm>
            <a:off x="720000" y="1202204"/>
            <a:ext cx="3468978" cy="744000"/>
          </a:xfrm>
          <a:prstGeom prst="rect">
            <a:avLst/>
          </a:prstGeom>
        </p:spPr>
        <p:txBody>
          <a:bodyPr spcFirstLastPara="1" wrap="square" lIns="91425" tIns="91425" rIns="91425" bIns="91425" anchor="ctr" anchorCtr="0">
            <a:noAutofit/>
          </a:bodyPr>
          <a:lstStyle/>
          <a:p>
            <a:pPr lvl="0" indent="-457200" algn="l" rtl="0">
              <a:spcBef>
                <a:spcPts val="0"/>
              </a:spcBef>
              <a:spcAft>
                <a:spcPts val="0"/>
              </a:spcAft>
              <a:buFont typeface="Arial" panose="020B0604020202020204" pitchFamily="34" charset="0"/>
              <a:buChar char="•"/>
            </a:pPr>
            <a:r>
              <a:rPr lang="en" sz="2800" dirty="0"/>
              <a:t>Changing culture</a:t>
            </a:r>
            <a:endParaRPr sz="2800" dirty="0"/>
          </a:p>
        </p:txBody>
      </p:sp>
      <p:grpSp>
        <p:nvGrpSpPr>
          <p:cNvPr id="3206" name="Google Shape;3206;p54"/>
          <p:cNvGrpSpPr/>
          <p:nvPr/>
        </p:nvGrpSpPr>
        <p:grpSpPr>
          <a:xfrm>
            <a:off x="4267345" y="1156901"/>
            <a:ext cx="4256508" cy="2782729"/>
            <a:chOff x="-3100375" y="444100"/>
            <a:chExt cx="5705775" cy="3730200"/>
          </a:xfrm>
        </p:grpSpPr>
        <p:sp>
          <p:nvSpPr>
            <p:cNvPr id="3207" name="Google Shape;3207;p54"/>
            <p:cNvSpPr/>
            <p:nvPr/>
          </p:nvSpPr>
          <p:spPr>
            <a:xfrm>
              <a:off x="1054275" y="1293875"/>
              <a:ext cx="1551125" cy="2880425"/>
            </a:xfrm>
            <a:custGeom>
              <a:avLst/>
              <a:gdLst/>
              <a:ahLst/>
              <a:cxnLst/>
              <a:rect l="l" t="t" r="r" b="b"/>
              <a:pathLst>
                <a:path w="62045" h="115217" extrusionOk="0">
                  <a:moveTo>
                    <a:pt x="3936" y="115216"/>
                  </a:moveTo>
                  <a:lnTo>
                    <a:pt x="0" y="3469"/>
                  </a:lnTo>
                  <a:lnTo>
                    <a:pt x="62045" y="0"/>
                  </a:lnTo>
                  <a:lnTo>
                    <a:pt x="57475" y="11521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4"/>
            <p:cNvSpPr/>
            <p:nvPr/>
          </p:nvSpPr>
          <p:spPr>
            <a:xfrm>
              <a:off x="1146000" y="1380600"/>
              <a:ext cx="1386850" cy="2793700"/>
            </a:xfrm>
            <a:custGeom>
              <a:avLst/>
              <a:gdLst/>
              <a:ahLst/>
              <a:cxnLst/>
              <a:rect l="l" t="t" r="r" b="b"/>
              <a:pathLst>
                <a:path w="55474" h="111748" extrusionOk="0">
                  <a:moveTo>
                    <a:pt x="55473" y="0"/>
                  </a:moveTo>
                  <a:lnTo>
                    <a:pt x="0" y="3336"/>
                  </a:lnTo>
                  <a:lnTo>
                    <a:pt x="2469" y="111747"/>
                  </a:lnTo>
                  <a:lnTo>
                    <a:pt x="50937" y="111747"/>
                  </a:lnTo>
                  <a:lnTo>
                    <a:pt x="55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4"/>
            <p:cNvSpPr/>
            <p:nvPr/>
          </p:nvSpPr>
          <p:spPr>
            <a:xfrm>
              <a:off x="1147675" y="1428975"/>
              <a:ext cx="1327625" cy="2745325"/>
            </a:xfrm>
            <a:custGeom>
              <a:avLst/>
              <a:gdLst/>
              <a:ahLst/>
              <a:cxnLst/>
              <a:rect l="l" t="t" r="r" b="b"/>
              <a:pathLst>
                <a:path w="53105" h="109813" extrusionOk="0">
                  <a:moveTo>
                    <a:pt x="49802" y="109812"/>
                  </a:moveTo>
                  <a:lnTo>
                    <a:pt x="53105" y="0"/>
                  </a:lnTo>
                  <a:lnTo>
                    <a:pt x="0" y="2569"/>
                  </a:lnTo>
                  <a:lnTo>
                    <a:pt x="2402" y="1098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4"/>
            <p:cNvSpPr/>
            <p:nvPr/>
          </p:nvSpPr>
          <p:spPr>
            <a:xfrm>
              <a:off x="2085825" y="1522375"/>
              <a:ext cx="310250" cy="1460225"/>
            </a:xfrm>
            <a:custGeom>
              <a:avLst/>
              <a:gdLst/>
              <a:ahLst/>
              <a:cxnLst/>
              <a:rect l="l" t="t" r="r" b="b"/>
              <a:pathLst>
                <a:path w="12410" h="58409" extrusionOk="0">
                  <a:moveTo>
                    <a:pt x="1" y="58409"/>
                  </a:moveTo>
                  <a:lnTo>
                    <a:pt x="9741" y="58409"/>
                  </a:lnTo>
                  <a:lnTo>
                    <a:pt x="12410" y="0"/>
                  </a:lnTo>
                  <a:lnTo>
                    <a:pt x="1235" y="70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4"/>
            <p:cNvSpPr/>
            <p:nvPr/>
          </p:nvSpPr>
          <p:spPr>
            <a:xfrm>
              <a:off x="1373650" y="2104450"/>
              <a:ext cx="556275" cy="316925"/>
            </a:xfrm>
            <a:custGeom>
              <a:avLst/>
              <a:gdLst/>
              <a:ahLst/>
              <a:cxnLst/>
              <a:rect l="l" t="t" r="r" b="b"/>
              <a:pathLst>
                <a:path w="22251" h="12677" extrusionOk="0">
                  <a:moveTo>
                    <a:pt x="22250" y="0"/>
                  </a:moveTo>
                  <a:lnTo>
                    <a:pt x="1" y="1335"/>
                  </a:lnTo>
                  <a:lnTo>
                    <a:pt x="1202" y="12676"/>
                  </a:lnTo>
                  <a:lnTo>
                    <a:pt x="20716" y="12676"/>
                  </a:lnTo>
                  <a:lnTo>
                    <a:pt x="222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4"/>
            <p:cNvSpPr/>
            <p:nvPr/>
          </p:nvSpPr>
          <p:spPr>
            <a:xfrm>
              <a:off x="2313500" y="1522375"/>
              <a:ext cx="82575" cy="1460225"/>
            </a:xfrm>
            <a:custGeom>
              <a:avLst/>
              <a:gdLst/>
              <a:ahLst/>
              <a:cxnLst/>
              <a:rect l="l" t="t" r="r" b="b"/>
              <a:pathLst>
                <a:path w="3303" h="58409" extrusionOk="0">
                  <a:moveTo>
                    <a:pt x="3303" y="0"/>
                  </a:moveTo>
                  <a:lnTo>
                    <a:pt x="2602" y="33"/>
                  </a:lnTo>
                  <a:lnTo>
                    <a:pt x="0" y="58409"/>
                  </a:lnTo>
                  <a:lnTo>
                    <a:pt x="634" y="58409"/>
                  </a:lnTo>
                  <a:lnTo>
                    <a:pt x="3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4"/>
            <p:cNvSpPr/>
            <p:nvPr/>
          </p:nvSpPr>
          <p:spPr>
            <a:xfrm>
              <a:off x="1033425" y="1380600"/>
              <a:ext cx="115925" cy="2731975"/>
            </a:xfrm>
            <a:custGeom>
              <a:avLst/>
              <a:gdLst/>
              <a:ahLst/>
              <a:cxnLst/>
              <a:rect l="l" t="t" r="r" b="b"/>
              <a:pathLst>
                <a:path w="4637" h="109279" extrusionOk="0">
                  <a:moveTo>
                    <a:pt x="0" y="0"/>
                  </a:moveTo>
                  <a:lnTo>
                    <a:pt x="4070" y="109212"/>
                  </a:lnTo>
                  <a:lnTo>
                    <a:pt x="4637" y="109279"/>
                  </a:lnTo>
                  <a:lnTo>
                    <a:pt x="834"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4"/>
            <p:cNvSpPr/>
            <p:nvPr/>
          </p:nvSpPr>
          <p:spPr>
            <a:xfrm>
              <a:off x="1146000" y="1380600"/>
              <a:ext cx="1386850" cy="141800"/>
            </a:xfrm>
            <a:custGeom>
              <a:avLst/>
              <a:gdLst/>
              <a:ahLst/>
              <a:cxnLst/>
              <a:rect l="l" t="t" r="r" b="b"/>
              <a:pathLst>
                <a:path w="55474" h="5672" extrusionOk="0">
                  <a:moveTo>
                    <a:pt x="55473" y="0"/>
                  </a:moveTo>
                  <a:lnTo>
                    <a:pt x="0" y="3336"/>
                  </a:lnTo>
                  <a:lnTo>
                    <a:pt x="100" y="5671"/>
                  </a:lnTo>
                  <a:lnTo>
                    <a:pt x="53138" y="3369"/>
                  </a:lnTo>
                  <a:lnTo>
                    <a:pt x="5547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4"/>
            <p:cNvSpPr/>
            <p:nvPr/>
          </p:nvSpPr>
          <p:spPr>
            <a:xfrm>
              <a:off x="1442050" y="2262900"/>
              <a:ext cx="220175" cy="38375"/>
            </a:xfrm>
            <a:custGeom>
              <a:avLst/>
              <a:gdLst/>
              <a:ahLst/>
              <a:cxnLst/>
              <a:rect l="l" t="t" r="r" b="b"/>
              <a:pathLst>
                <a:path w="8807" h="1535" extrusionOk="0">
                  <a:moveTo>
                    <a:pt x="0" y="0"/>
                  </a:moveTo>
                  <a:lnTo>
                    <a:pt x="0" y="1535"/>
                  </a:lnTo>
                  <a:lnTo>
                    <a:pt x="8807" y="1535"/>
                  </a:lnTo>
                  <a:lnTo>
                    <a:pt x="8807" y="10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4"/>
            <p:cNvSpPr/>
            <p:nvPr/>
          </p:nvSpPr>
          <p:spPr>
            <a:xfrm>
              <a:off x="1708900" y="2265400"/>
              <a:ext cx="130950" cy="35875"/>
            </a:xfrm>
            <a:custGeom>
              <a:avLst/>
              <a:gdLst/>
              <a:ahLst/>
              <a:cxnLst/>
              <a:rect l="l" t="t" r="r" b="b"/>
              <a:pathLst>
                <a:path w="5238" h="1435" extrusionOk="0">
                  <a:moveTo>
                    <a:pt x="1" y="0"/>
                  </a:moveTo>
                  <a:lnTo>
                    <a:pt x="5238" y="0"/>
                  </a:lnTo>
                  <a:lnTo>
                    <a:pt x="5238" y="1435"/>
                  </a:lnTo>
                  <a:lnTo>
                    <a:pt x="1" y="143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4"/>
            <p:cNvSpPr/>
            <p:nvPr/>
          </p:nvSpPr>
          <p:spPr>
            <a:xfrm>
              <a:off x="2329350" y="2932550"/>
              <a:ext cx="78400" cy="296050"/>
            </a:xfrm>
            <a:custGeom>
              <a:avLst/>
              <a:gdLst/>
              <a:ahLst/>
              <a:cxnLst/>
              <a:rect l="l" t="t" r="r" b="b"/>
              <a:pathLst>
                <a:path w="3136" h="11842" extrusionOk="0">
                  <a:moveTo>
                    <a:pt x="3136" y="0"/>
                  </a:moveTo>
                  <a:lnTo>
                    <a:pt x="1034" y="367"/>
                  </a:lnTo>
                  <a:lnTo>
                    <a:pt x="0" y="11608"/>
                  </a:lnTo>
                  <a:lnTo>
                    <a:pt x="2836" y="11842"/>
                  </a:lnTo>
                  <a:lnTo>
                    <a:pt x="3136"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4"/>
            <p:cNvSpPr/>
            <p:nvPr/>
          </p:nvSpPr>
          <p:spPr>
            <a:xfrm>
              <a:off x="1360325" y="2137800"/>
              <a:ext cx="43375" cy="283575"/>
            </a:xfrm>
            <a:custGeom>
              <a:avLst/>
              <a:gdLst/>
              <a:ahLst/>
              <a:cxnLst/>
              <a:rect l="l" t="t" r="r" b="b"/>
              <a:pathLst>
                <a:path w="1735" h="11343" extrusionOk="0">
                  <a:moveTo>
                    <a:pt x="534" y="1"/>
                  </a:moveTo>
                  <a:lnTo>
                    <a:pt x="0" y="1"/>
                  </a:lnTo>
                  <a:lnTo>
                    <a:pt x="1034" y="11342"/>
                  </a:lnTo>
                  <a:lnTo>
                    <a:pt x="1735" y="113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4"/>
            <p:cNvSpPr/>
            <p:nvPr/>
          </p:nvSpPr>
          <p:spPr>
            <a:xfrm>
              <a:off x="2374375" y="1464825"/>
              <a:ext cx="100100" cy="2709475"/>
            </a:xfrm>
            <a:custGeom>
              <a:avLst/>
              <a:gdLst/>
              <a:ahLst/>
              <a:cxnLst/>
              <a:rect l="l" t="t" r="r" b="b"/>
              <a:pathLst>
                <a:path w="4004" h="108379" extrusionOk="0">
                  <a:moveTo>
                    <a:pt x="4003" y="0"/>
                  </a:moveTo>
                  <a:lnTo>
                    <a:pt x="1" y="108378"/>
                  </a:lnTo>
                  <a:lnTo>
                    <a:pt x="1135" y="108378"/>
                  </a:lnTo>
                  <a:lnTo>
                    <a:pt x="400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4"/>
            <p:cNvSpPr/>
            <p:nvPr/>
          </p:nvSpPr>
          <p:spPr>
            <a:xfrm>
              <a:off x="2085825" y="2598975"/>
              <a:ext cx="243550" cy="383625"/>
            </a:xfrm>
            <a:custGeom>
              <a:avLst/>
              <a:gdLst/>
              <a:ahLst/>
              <a:cxnLst/>
              <a:rect l="l" t="t" r="r" b="b"/>
              <a:pathLst>
                <a:path w="9742" h="15345" extrusionOk="0">
                  <a:moveTo>
                    <a:pt x="335" y="0"/>
                  </a:moveTo>
                  <a:lnTo>
                    <a:pt x="1" y="15345"/>
                  </a:lnTo>
                  <a:lnTo>
                    <a:pt x="9107" y="15345"/>
                  </a:lnTo>
                  <a:lnTo>
                    <a:pt x="9741" y="968"/>
                  </a:lnTo>
                  <a:lnTo>
                    <a:pt x="3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4"/>
            <p:cNvSpPr/>
            <p:nvPr/>
          </p:nvSpPr>
          <p:spPr>
            <a:xfrm>
              <a:off x="2355200" y="2932550"/>
              <a:ext cx="80900" cy="266875"/>
            </a:xfrm>
            <a:custGeom>
              <a:avLst/>
              <a:gdLst/>
              <a:ahLst/>
              <a:cxnLst/>
              <a:rect l="l" t="t" r="r" b="b"/>
              <a:pathLst>
                <a:path w="3236" h="10675" extrusionOk="0">
                  <a:moveTo>
                    <a:pt x="2102" y="0"/>
                  </a:moveTo>
                  <a:lnTo>
                    <a:pt x="0" y="367"/>
                  </a:lnTo>
                  <a:lnTo>
                    <a:pt x="0" y="801"/>
                  </a:lnTo>
                  <a:lnTo>
                    <a:pt x="1601" y="934"/>
                  </a:lnTo>
                  <a:lnTo>
                    <a:pt x="1335" y="9974"/>
                  </a:lnTo>
                  <a:lnTo>
                    <a:pt x="0" y="9907"/>
                  </a:lnTo>
                  <a:lnTo>
                    <a:pt x="0" y="10374"/>
                  </a:lnTo>
                  <a:lnTo>
                    <a:pt x="2636" y="10674"/>
                  </a:lnTo>
                  <a:lnTo>
                    <a:pt x="3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4"/>
            <p:cNvSpPr/>
            <p:nvPr/>
          </p:nvSpPr>
          <p:spPr>
            <a:xfrm>
              <a:off x="2400225" y="2932550"/>
              <a:ext cx="35875" cy="266875"/>
            </a:xfrm>
            <a:custGeom>
              <a:avLst/>
              <a:gdLst/>
              <a:ahLst/>
              <a:cxnLst/>
              <a:rect l="l" t="t" r="r" b="b"/>
              <a:pathLst>
                <a:path w="1435" h="10675" extrusionOk="0">
                  <a:moveTo>
                    <a:pt x="301" y="0"/>
                  </a:moveTo>
                  <a:lnTo>
                    <a:pt x="1" y="10608"/>
                  </a:lnTo>
                  <a:lnTo>
                    <a:pt x="835" y="10674"/>
                  </a:lnTo>
                  <a:lnTo>
                    <a:pt x="14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4"/>
            <p:cNvSpPr/>
            <p:nvPr/>
          </p:nvSpPr>
          <p:spPr>
            <a:xfrm>
              <a:off x="-3100375" y="1498175"/>
              <a:ext cx="2887100" cy="1469425"/>
            </a:xfrm>
            <a:custGeom>
              <a:avLst/>
              <a:gdLst/>
              <a:ahLst/>
              <a:cxnLst/>
              <a:rect l="l" t="t" r="r" b="b"/>
              <a:pathLst>
                <a:path w="115484" h="58777" extrusionOk="0">
                  <a:moveTo>
                    <a:pt x="115483" y="1"/>
                  </a:moveTo>
                  <a:lnTo>
                    <a:pt x="0" y="1769"/>
                  </a:lnTo>
                  <a:lnTo>
                    <a:pt x="4537" y="58776"/>
                  </a:lnTo>
                  <a:lnTo>
                    <a:pt x="112681" y="58309"/>
                  </a:lnTo>
                  <a:lnTo>
                    <a:pt x="115483" y="1"/>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4"/>
            <p:cNvSpPr/>
            <p:nvPr/>
          </p:nvSpPr>
          <p:spPr>
            <a:xfrm>
              <a:off x="-3058675" y="1428975"/>
              <a:ext cx="2887075" cy="1467725"/>
            </a:xfrm>
            <a:custGeom>
              <a:avLst/>
              <a:gdLst/>
              <a:ahLst/>
              <a:cxnLst/>
              <a:rect l="l" t="t" r="r" b="b"/>
              <a:pathLst>
                <a:path w="115483" h="58709" extrusionOk="0">
                  <a:moveTo>
                    <a:pt x="115483" y="0"/>
                  </a:moveTo>
                  <a:lnTo>
                    <a:pt x="0" y="1735"/>
                  </a:lnTo>
                  <a:lnTo>
                    <a:pt x="4537" y="58709"/>
                  </a:lnTo>
                  <a:lnTo>
                    <a:pt x="112681" y="58242"/>
                  </a:lnTo>
                  <a:lnTo>
                    <a:pt x="1154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4"/>
            <p:cNvSpPr/>
            <p:nvPr/>
          </p:nvSpPr>
          <p:spPr>
            <a:xfrm>
              <a:off x="-2986950" y="1495675"/>
              <a:ext cx="2734475" cy="1346825"/>
            </a:xfrm>
            <a:custGeom>
              <a:avLst/>
              <a:gdLst/>
              <a:ahLst/>
              <a:cxnLst/>
              <a:rect l="l" t="t" r="r" b="b"/>
              <a:pathLst>
                <a:path w="109379" h="53873" extrusionOk="0">
                  <a:moveTo>
                    <a:pt x="109378" y="1"/>
                  </a:moveTo>
                  <a:lnTo>
                    <a:pt x="0" y="1902"/>
                  </a:lnTo>
                  <a:lnTo>
                    <a:pt x="3970" y="53873"/>
                  </a:lnTo>
                  <a:lnTo>
                    <a:pt x="107544" y="53873"/>
                  </a:lnTo>
                  <a:lnTo>
                    <a:pt x="109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4"/>
            <p:cNvSpPr/>
            <p:nvPr/>
          </p:nvSpPr>
          <p:spPr>
            <a:xfrm>
              <a:off x="-2985300" y="1539050"/>
              <a:ext cx="2707800" cy="1303450"/>
            </a:xfrm>
            <a:custGeom>
              <a:avLst/>
              <a:gdLst/>
              <a:ahLst/>
              <a:cxnLst/>
              <a:rect l="l" t="t" r="r" b="b"/>
              <a:pathLst>
                <a:path w="108312" h="52138" extrusionOk="0">
                  <a:moveTo>
                    <a:pt x="108312" y="0"/>
                  </a:moveTo>
                  <a:lnTo>
                    <a:pt x="1" y="1001"/>
                  </a:lnTo>
                  <a:lnTo>
                    <a:pt x="3904" y="52138"/>
                  </a:lnTo>
                  <a:lnTo>
                    <a:pt x="106310" y="52138"/>
                  </a:lnTo>
                  <a:lnTo>
                    <a:pt x="108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4"/>
            <p:cNvSpPr/>
            <p:nvPr/>
          </p:nvSpPr>
          <p:spPr>
            <a:xfrm>
              <a:off x="-3077850" y="1472325"/>
              <a:ext cx="132600" cy="1424375"/>
            </a:xfrm>
            <a:custGeom>
              <a:avLst/>
              <a:gdLst/>
              <a:ahLst/>
              <a:cxnLst/>
              <a:rect l="l" t="t" r="r" b="b"/>
              <a:pathLst>
                <a:path w="5304" h="56975" extrusionOk="0">
                  <a:moveTo>
                    <a:pt x="767" y="1"/>
                  </a:moveTo>
                  <a:lnTo>
                    <a:pt x="0" y="1669"/>
                  </a:lnTo>
                  <a:lnTo>
                    <a:pt x="4437" y="56975"/>
                  </a:lnTo>
                  <a:lnTo>
                    <a:pt x="5304" y="56975"/>
                  </a:lnTo>
                  <a:lnTo>
                    <a:pt x="7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4"/>
            <p:cNvSpPr/>
            <p:nvPr/>
          </p:nvSpPr>
          <p:spPr>
            <a:xfrm>
              <a:off x="-2985300" y="1539050"/>
              <a:ext cx="2707800" cy="1303450"/>
            </a:xfrm>
            <a:custGeom>
              <a:avLst/>
              <a:gdLst/>
              <a:ahLst/>
              <a:cxnLst/>
              <a:rect l="l" t="t" r="r" b="b"/>
              <a:pathLst>
                <a:path w="108312" h="52138" extrusionOk="0">
                  <a:moveTo>
                    <a:pt x="108312" y="0"/>
                  </a:moveTo>
                  <a:lnTo>
                    <a:pt x="1" y="1001"/>
                  </a:lnTo>
                  <a:lnTo>
                    <a:pt x="334" y="5804"/>
                  </a:lnTo>
                  <a:lnTo>
                    <a:pt x="106577" y="5104"/>
                  </a:lnTo>
                  <a:lnTo>
                    <a:pt x="105543" y="52138"/>
                  </a:lnTo>
                  <a:lnTo>
                    <a:pt x="106310" y="52138"/>
                  </a:lnTo>
                  <a:lnTo>
                    <a:pt x="108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4"/>
            <p:cNvSpPr/>
            <p:nvPr/>
          </p:nvSpPr>
          <p:spPr>
            <a:xfrm>
              <a:off x="-2906075" y="2842475"/>
              <a:ext cx="2653600" cy="37550"/>
            </a:xfrm>
            <a:custGeom>
              <a:avLst/>
              <a:gdLst/>
              <a:ahLst/>
              <a:cxnLst/>
              <a:rect l="l" t="t" r="r" b="b"/>
              <a:pathLst>
                <a:path w="106144" h="1502" extrusionOk="0">
                  <a:moveTo>
                    <a:pt x="735" y="1"/>
                  </a:moveTo>
                  <a:lnTo>
                    <a:pt x="1" y="1502"/>
                  </a:lnTo>
                  <a:lnTo>
                    <a:pt x="106143" y="1035"/>
                  </a:lnTo>
                  <a:lnTo>
                    <a:pt x="1043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4"/>
            <p:cNvSpPr/>
            <p:nvPr/>
          </p:nvSpPr>
          <p:spPr>
            <a:xfrm>
              <a:off x="-2031275" y="2842475"/>
              <a:ext cx="517900" cy="37550"/>
            </a:xfrm>
            <a:custGeom>
              <a:avLst/>
              <a:gdLst/>
              <a:ahLst/>
              <a:cxnLst/>
              <a:rect l="l" t="t" r="r" b="b"/>
              <a:pathLst>
                <a:path w="20716" h="1502" extrusionOk="0">
                  <a:moveTo>
                    <a:pt x="0" y="1"/>
                  </a:moveTo>
                  <a:lnTo>
                    <a:pt x="0" y="1268"/>
                  </a:lnTo>
                  <a:lnTo>
                    <a:pt x="20715" y="1502"/>
                  </a:lnTo>
                  <a:lnTo>
                    <a:pt x="19281" y="20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4"/>
            <p:cNvSpPr/>
            <p:nvPr/>
          </p:nvSpPr>
          <p:spPr>
            <a:xfrm>
              <a:off x="-1227375" y="2842475"/>
              <a:ext cx="166825" cy="29225"/>
            </a:xfrm>
            <a:custGeom>
              <a:avLst/>
              <a:gdLst/>
              <a:ahLst/>
              <a:cxnLst/>
              <a:rect l="l" t="t" r="r" b="b"/>
              <a:pathLst>
                <a:path w="6673" h="1169" extrusionOk="0">
                  <a:moveTo>
                    <a:pt x="1" y="1"/>
                  </a:moveTo>
                  <a:lnTo>
                    <a:pt x="2302" y="1168"/>
                  </a:lnTo>
                  <a:lnTo>
                    <a:pt x="6672" y="1035"/>
                  </a:lnTo>
                  <a:lnTo>
                    <a:pt x="53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4"/>
            <p:cNvSpPr/>
            <p:nvPr/>
          </p:nvSpPr>
          <p:spPr>
            <a:xfrm>
              <a:off x="-2861025" y="1760025"/>
              <a:ext cx="472025" cy="583775"/>
            </a:xfrm>
            <a:custGeom>
              <a:avLst/>
              <a:gdLst/>
              <a:ahLst/>
              <a:cxnLst/>
              <a:rect l="l" t="t" r="r" b="b"/>
              <a:pathLst>
                <a:path w="18881" h="23351" extrusionOk="0">
                  <a:moveTo>
                    <a:pt x="0" y="1"/>
                  </a:moveTo>
                  <a:lnTo>
                    <a:pt x="0" y="23351"/>
                  </a:lnTo>
                  <a:lnTo>
                    <a:pt x="18880" y="23351"/>
                  </a:lnTo>
                  <a:lnTo>
                    <a:pt x="17146" y="1"/>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4"/>
            <p:cNvSpPr/>
            <p:nvPr/>
          </p:nvSpPr>
          <p:spPr>
            <a:xfrm>
              <a:off x="-2861025" y="1679975"/>
              <a:ext cx="521225" cy="621300"/>
            </a:xfrm>
            <a:custGeom>
              <a:avLst/>
              <a:gdLst/>
              <a:ahLst/>
              <a:cxnLst/>
              <a:rect l="l" t="t" r="r" b="b"/>
              <a:pathLst>
                <a:path w="20849" h="24852" extrusionOk="0">
                  <a:moveTo>
                    <a:pt x="20848" y="1"/>
                  </a:moveTo>
                  <a:lnTo>
                    <a:pt x="0" y="1068"/>
                  </a:lnTo>
                  <a:lnTo>
                    <a:pt x="1434" y="24852"/>
                  </a:lnTo>
                  <a:lnTo>
                    <a:pt x="19848" y="24852"/>
                  </a:lnTo>
                  <a:lnTo>
                    <a:pt x="208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4"/>
            <p:cNvSpPr/>
            <p:nvPr/>
          </p:nvSpPr>
          <p:spPr>
            <a:xfrm>
              <a:off x="-2747625" y="2444700"/>
              <a:ext cx="222675" cy="274375"/>
            </a:xfrm>
            <a:custGeom>
              <a:avLst/>
              <a:gdLst/>
              <a:ahLst/>
              <a:cxnLst/>
              <a:rect l="l" t="t" r="r" b="b"/>
              <a:pathLst>
                <a:path w="8907" h="10975" extrusionOk="0">
                  <a:moveTo>
                    <a:pt x="1" y="0"/>
                  </a:moveTo>
                  <a:lnTo>
                    <a:pt x="1" y="10975"/>
                  </a:lnTo>
                  <a:lnTo>
                    <a:pt x="8907" y="10975"/>
                  </a:lnTo>
                  <a:lnTo>
                    <a:pt x="807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4"/>
            <p:cNvSpPr/>
            <p:nvPr/>
          </p:nvSpPr>
          <p:spPr>
            <a:xfrm>
              <a:off x="-2747625" y="2407175"/>
              <a:ext cx="245200" cy="291900"/>
            </a:xfrm>
            <a:custGeom>
              <a:avLst/>
              <a:gdLst/>
              <a:ahLst/>
              <a:cxnLst/>
              <a:rect l="l" t="t" r="r" b="b"/>
              <a:pathLst>
                <a:path w="9808" h="11676" extrusionOk="0">
                  <a:moveTo>
                    <a:pt x="9808" y="0"/>
                  </a:moveTo>
                  <a:lnTo>
                    <a:pt x="1" y="500"/>
                  </a:lnTo>
                  <a:lnTo>
                    <a:pt x="668" y="11675"/>
                  </a:lnTo>
                  <a:lnTo>
                    <a:pt x="9341" y="11675"/>
                  </a:lnTo>
                  <a:lnTo>
                    <a:pt x="98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4"/>
            <p:cNvSpPr/>
            <p:nvPr/>
          </p:nvSpPr>
          <p:spPr>
            <a:xfrm>
              <a:off x="-2850200" y="1706675"/>
              <a:ext cx="489550" cy="527050"/>
            </a:xfrm>
            <a:custGeom>
              <a:avLst/>
              <a:gdLst/>
              <a:ahLst/>
              <a:cxnLst/>
              <a:rect l="l" t="t" r="r" b="b"/>
              <a:pathLst>
                <a:path w="19582" h="21082" extrusionOk="0">
                  <a:moveTo>
                    <a:pt x="19581" y="0"/>
                  </a:moveTo>
                  <a:lnTo>
                    <a:pt x="1" y="801"/>
                  </a:lnTo>
                  <a:lnTo>
                    <a:pt x="1568" y="21082"/>
                  </a:lnTo>
                  <a:lnTo>
                    <a:pt x="18847" y="21082"/>
                  </a:lnTo>
                  <a:lnTo>
                    <a:pt x="195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4"/>
            <p:cNvSpPr/>
            <p:nvPr/>
          </p:nvSpPr>
          <p:spPr>
            <a:xfrm>
              <a:off x="-2655900" y="1673300"/>
              <a:ext cx="44225" cy="44225"/>
            </a:xfrm>
            <a:custGeom>
              <a:avLst/>
              <a:gdLst/>
              <a:ahLst/>
              <a:cxnLst/>
              <a:rect l="l" t="t" r="r" b="b"/>
              <a:pathLst>
                <a:path w="1769" h="1769" extrusionOk="0">
                  <a:moveTo>
                    <a:pt x="902" y="1"/>
                  </a:moveTo>
                  <a:cubicBezTo>
                    <a:pt x="401" y="1"/>
                    <a:pt x="1" y="401"/>
                    <a:pt x="1" y="901"/>
                  </a:cubicBezTo>
                  <a:cubicBezTo>
                    <a:pt x="1" y="1368"/>
                    <a:pt x="401" y="1769"/>
                    <a:pt x="902" y="1769"/>
                  </a:cubicBezTo>
                  <a:cubicBezTo>
                    <a:pt x="1369" y="1769"/>
                    <a:pt x="1769" y="1368"/>
                    <a:pt x="1769" y="901"/>
                  </a:cubicBezTo>
                  <a:cubicBezTo>
                    <a:pt x="1769" y="401"/>
                    <a:pt x="1369" y="1"/>
                    <a:pt x="9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4"/>
            <p:cNvSpPr/>
            <p:nvPr/>
          </p:nvSpPr>
          <p:spPr>
            <a:xfrm>
              <a:off x="-2655900" y="2385475"/>
              <a:ext cx="44225" cy="44225"/>
            </a:xfrm>
            <a:custGeom>
              <a:avLst/>
              <a:gdLst/>
              <a:ahLst/>
              <a:cxnLst/>
              <a:rect l="l" t="t" r="r" b="b"/>
              <a:pathLst>
                <a:path w="1769" h="1769" extrusionOk="0">
                  <a:moveTo>
                    <a:pt x="902" y="1"/>
                  </a:moveTo>
                  <a:cubicBezTo>
                    <a:pt x="401" y="1"/>
                    <a:pt x="1" y="401"/>
                    <a:pt x="1" y="868"/>
                  </a:cubicBezTo>
                  <a:cubicBezTo>
                    <a:pt x="1" y="1368"/>
                    <a:pt x="401" y="1769"/>
                    <a:pt x="902" y="1769"/>
                  </a:cubicBezTo>
                  <a:cubicBezTo>
                    <a:pt x="1369" y="1769"/>
                    <a:pt x="1769" y="1368"/>
                    <a:pt x="1769" y="868"/>
                  </a:cubicBezTo>
                  <a:cubicBezTo>
                    <a:pt x="1769" y="401"/>
                    <a:pt x="1369" y="1"/>
                    <a:pt x="9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4"/>
            <p:cNvSpPr/>
            <p:nvPr/>
          </p:nvSpPr>
          <p:spPr>
            <a:xfrm>
              <a:off x="-2260600" y="2446350"/>
              <a:ext cx="221850" cy="273575"/>
            </a:xfrm>
            <a:custGeom>
              <a:avLst/>
              <a:gdLst/>
              <a:ahLst/>
              <a:cxnLst/>
              <a:rect l="l" t="t" r="r" b="b"/>
              <a:pathLst>
                <a:path w="8874" h="10943" extrusionOk="0">
                  <a:moveTo>
                    <a:pt x="0" y="1"/>
                  </a:moveTo>
                  <a:lnTo>
                    <a:pt x="0" y="10942"/>
                  </a:lnTo>
                  <a:lnTo>
                    <a:pt x="8873" y="10942"/>
                  </a:lnTo>
                  <a:lnTo>
                    <a:pt x="8039" y="1"/>
                  </a:lnTo>
                  <a:close/>
                </a:path>
              </a:pathLst>
            </a:cu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4"/>
            <p:cNvSpPr/>
            <p:nvPr/>
          </p:nvSpPr>
          <p:spPr>
            <a:xfrm>
              <a:off x="-2260600" y="2408825"/>
              <a:ext cx="245200" cy="291900"/>
            </a:xfrm>
            <a:custGeom>
              <a:avLst/>
              <a:gdLst/>
              <a:ahLst/>
              <a:cxnLst/>
              <a:rect l="l" t="t" r="r" b="b"/>
              <a:pathLst>
                <a:path w="9808" h="11676" extrusionOk="0">
                  <a:moveTo>
                    <a:pt x="9807" y="1"/>
                  </a:moveTo>
                  <a:lnTo>
                    <a:pt x="0" y="501"/>
                  </a:lnTo>
                  <a:lnTo>
                    <a:pt x="667" y="11676"/>
                  </a:lnTo>
                  <a:lnTo>
                    <a:pt x="9340" y="11676"/>
                  </a:lnTo>
                  <a:lnTo>
                    <a:pt x="9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4"/>
            <p:cNvSpPr/>
            <p:nvPr/>
          </p:nvSpPr>
          <p:spPr>
            <a:xfrm>
              <a:off x="-2168875" y="2386325"/>
              <a:ext cx="44225" cy="44225"/>
            </a:xfrm>
            <a:custGeom>
              <a:avLst/>
              <a:gdLst/>
              <a:ahLst/>
              <a:cxnLst/>
              <a:rect l="l" t="t" r="r" b="b"/>
              <a:pathLst>
                <a:path w="1769" h="1769" extrusionOk="0">
                  <a:moveTo>
                    <a:pt x="868" y="0"/>
                  </a:moveTo>
                  <a:cubicBezTo>
                    <a:pt x="401" y="0"/>
                    <a:pt x="0" y="400"/>
                    <a:pt x="0" y="867"/>
                  </a:cubicBezTo>
                  <a:cubicBezTo>
                    <a:pt x="0" y="1368"/>
                    <a:pt x="401" y="1768"/>
                    <a:pt x="868" y="1768"/>
                  </a:cubicBezTo>
                  <a:cubicBezTo>
                    <a:pt x="1368" y="1768"/>
                    <a:pt x="1768" y="1368"/>
                    <a:pt x="1768" y="867"/>
                  </a:cubicBezTo>
                  <a:cubicBezTo>
                    <a:pt x="1768" y="400"/>
                    <a:pt x="1368" y="0"/>
                    <a:pt x="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4"/>
            <p:cNvSpPr/>
            <p:nvPr/>
          </p:nvSpPr>
          <p:spPr>
            <a:xfrm>
              <a:off x="-1405825" y="2446350"/>
              <a:ext cx="221850" cy="273575"/>
            </a:xfrm>
            <a:custGeom>
              <a:avLst/>
              <a:gdLst/>
              <a:ahLst/>
              <a:cxnLst/>
              <a:rect l="l" t="t" r="r" b="b"/>
              <a:pathLst>
                <a:path w="8874" h="10943" extrusionOk="0">
                  <a:moveTo>
                    <a:pt x="0" y="1"/>
                  </a:moveTo>
                  <a:lnTo>
                    <a:pt x="0" y="10942"/>
                  </a:lnTo>
                  <a:lnTo>
                    <a:pt x="8873" y="10942"/>
                  </a:lnTo>
                  <a:lnTo>
                    <a:pt x="80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4"/>
            <p:cNvSpPr/>
            <p:nvPr/>
          </p:nvSpPr>
          <p:spPr>
            <a:xfrm>
              <a:off x="-1405825" y="2408825"/>
              <a:ext cx="245200" cy="291900"/>
            </a:xfrm>
            <a:custGeom>
              <a:avLst/>
              <a:gdLst/>
              <a:ahLst/>
              <a:cxnLst/>
              <a:rect l="l" t="t" r="r" b="b"/>
              <a:pathLst>
                <a:path w="9808" h="11676" extrusionOk="0">
                  <a:moveTo>
                    <a:pt x="9807" y="1"/>
                  </a:moveTo>
                  <a:lnTo>
                    <a:pt x="0" y="501"/>
                  </a:lnTo>
                  <a:lnTo>
                    <a:pt x="667" y="11676"/>
                  </a:lnTo>
                  <a:lnTo>
                    <a:pt x="9340" y="11676"/>
                  </a:lnTo>
                  <a:lnTo>
                    <a:pt x="9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4"/>
            <p:cNvSpPr/>
            <p:nvPr/>
          </p:nvSpPr>
          <p:spPr>
            <a:xfrm>
              <a:off x="-1314100" y="2386325"/>
              <a:ext cx="44225" cy="44225"/>
            </a:xfrm>
            <a:custGeom>
              <a:avLst/>
              <a:gdLst/>
              <a:ahLst/>
              <a:cxnLst/>
              <a:rect l="l" t="t" r="r" b="b"/>
              <a:pathLst>
                <a:path w="1769" h="1769" extrusionOk="0">
                  <a:moveTo>
                    <a:pt x="868" y="0"/>
                  </a:moveTo>
                  <a:cubicBezTo>
                    <a:pt x="401" y="0"/>
                    <a:pt x="1" y="400"/>
                    <a:pt x="1" y="867"/>
                  </a:cubicBezTo>
                  <a:cubicBezTo>
                    <a:pt x="1" y="1368"/>
                    <a:pt x="401" y="1768"/>
                    <a:pt x="868" y="1768"/>
                  </a:cubicBezTo>
                  <a:cubicBezTo>
                    <a:pt x="1368" y="1768"/>
                    <a:pt x="1769" y="1368"/>
                    <a:pt x="1769" y="867"/>
                  </a:cubicBezTo>
                  <a:cubicBezTo>
                    <a:pt x="1769" y="400"/>
                    <a:pt x="1368" y="0"/>
                    <a:pt x="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4"/>
            <p:cNvSpPr/>
            <p:nvPr/>
          </p:nvSpPr>
          <p:spPr>
            <a:xfrm>
              <a:off x="-1906175" y="1760025"/>
              <a:ext cx="472025" cy="583775"/>
            </a:xfrm>
            <a:custGeom>
              <a:avLst/>
              <a:gdLst/>
              <a:ahLst/>
              <a:cxnLst/>
              <a:rect l="l" t="t" r="r" b="b"/>
              <a:pathLst>
                <a:path w="18881" h="23351" extrusionOk="0">
                  <a:moveTo>
                    <a:pt x="0" y="1"/>
                  </a:moveTo>
                  <a:lnTo>
                    <a:pt x="0" y="23351"/>
                  </a:lnTo>
                  <a:lnTo>
                    <a:pt x="18880" y="23351"/>
                  </a:lnTo>
                  <a:lnTo>
                    <a:pt x="17179" y="1"/>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4"/>
            <p:cNvSpPr/>
            <p:nvPr/>
          </p:nvSpPr>
          <p:spPr>
            <a:xfrm>
              <a:off x="-1914525" y="1679975"/>
              <a:ext cx="529575" cy="621300"/>
            </a:xfrm>
            <a:custGeom>
              <a:avLst/>
              <a:gdLst/>
              <a:ahLst/>
              <a:cxnLst/>
              <a:rect l="l" t="t" r="r" b="b"/>
              <a:pathLst>
                <a:path w="21183" h="24852" extrusionOk="0">
                  <a:moveTo>
                    <a:pt x="0" y="1"/>
                  </a:moveTo>
                  <a:lnTo>
                    <a:pt x="1802" y="24852"/>
                  </a:lnTo>
                  <a:lnTo>
                    <a:pt x="20182" y="24852"/>
                  </a:lnTo>
                  <a:lnTo>
                    <a:pt x="21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4"/>
            <p:cNvSpPr/>
            <p:nvPr/>
          </p:nvSpPr>
          <p:spPr>
            <a:xfrm>
              <a:off x="-1895350" y="1706675"/>
              <a:ext cx="489550" cy="527050"/>
            </a:xfrm>
            <a:custGeom>
              <a:avLst/>
              <a:gdLst/>
              <a:ahLst/>
              <a:cxnLst/>
              <a:rect l="l" t="t" r="r" b="b"/>
              <a:pathLst>
                <a:path w="19582" h="21082" extrusionOk="0">
                  <a:moveTo>
                    <a:pt x="19581" y="0"/>
                  </a:moveTo>
                  <a:lnTo>
                    <a:pt x="1" y="801"/>
                  </a:lnTo>
                  <a:lnTo>
                    <a:pt x="1602" y="21082"/>
                  </a:lnTo>
                  <a:lnTo>
                    <a:pt x="18847" y="21082"/>
                  </a:lnTo>
                  <a:lnTo>
                    <a:pt x="195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4"/>
            <p:cNvSpPr/>
            <p:nvPr/>
          </p:nvSpPr>
          <p:spPr>
            <a:xfrm>
              <a:off x="-1699375" y="1673300"/>
              <a:ext cx="43400" cy="44225"/>
            </a:xfrm>
            <a:custGeom>
              <a:avLst/>
              <a:gdLst/>
              <a:ahLst/>
              <a:cxnLst/>
              <a:rect l="l" t="t" r="r" b="b"/>
              <a:pathLst>
                <a:path w="1736" h="1769" extrusionOk="0">
                  <a:moveTo>
                    <a:pt x="868" y="1"/>
                  </a:moveTo>
                  <a:cubicBezTo>
                    <a:pt x="401" y="1"/>
                    <a:pt x="1" y="401"/>
                    <a:pt x="1" y="901"/>
                  </a:cubicBezTo>
                  <a:cubicBezTo>
                    <a:pt x="1" y="1368"/>
                    <a:pt x="401" y="1769"/>
                    <a:pt x="868" y="1769"/>
                  </a:cubicBezTo>
                  <a:cubicBezTo>
                    <a:pt x="1335" y="1769"/>
                    <a:pt x="1735" y="1368"/>
                    <a:pt x="1735" y="901"/>
                  </a:cubicBezTo>
                  <a:cubicBezTo>
                    <a:pt x="1735" y="401"/>
                    <a:pt x="1335" y="1"/>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4"/>
            <p:cNvSpPr/>
            <p:nvPr/>
          </p:nvSpPr>
          <p:spPr>
            <a:xfrm>
              <a:off x="-2755950" y="1803400"/>
              <a:ext cx="277700" cy="331925"/>
            </a:xfrm>
            <a:custGeom>
              <a:avLst/>
              <a:gdLst/>
              <a:ahLst/>
              <a:cxnLst/>
              <a:rect l="l" t="t" r="r" b="b"/>
              <a:pathLst>
                <a:path w="11108" h="13277" extrusionOk="0">
                  <a:moveTo>
                    <a:pt x="11108" y="0"/>
                  </a:moveTo>
                  <a:lnTo>
                    <a:pt x="0" y="968"/>
                  </a:lnTo>
                  <a:lnTo>
                    <a:pt x="967" y="13277"/>
                  </a:lnTo>
                  <a:lnTo>
                    <a:pt x="10241" y="12576"/>
                  </a:lnTo>
                  <a:lnTo>
                    <a:pt x="11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4"/>
            <p:cNvSpPr/>
            <p:nvPr/>
          </p:nvSpPr>
          <p:spPr>
            <a:xfrm>
              <a:off x="-1769425" y="1803400"/>
              <a:ext cx="296075" cy="314425"/>
            </a:xfrm>
            <a:custGeom>
              <a:avLst/>
              <a:gdLst/>
              <a:ahLst/>
              <a:cxnLst/>
              <a:rect l="l" t="t" r="r" b="b"/>
              <a:pathLst>
                <a:path w="11843" h="12577" extrusionOk="0">
                  <a:moveTo>
                    <a:pt x="11842" y="0"/>
                  </a:moveTo>
                  <a:lnTo>
                    <a:pt x="1" y="734"/>
                  </a:lnTo>
                  <a:lnTo>
                    <a:pt x="1" y="12576"/>
                  </a:lnTo>
                  <a:lnTo>
                    <a:pt x="10808" y="12576"/>
                  </a:lnTo>
                  <a:lnTo>
                    <a:pt x="118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4"/>
            <p:cNvSpPr/>
            <p:nvPr/>
          </p:nvSpPr>
          <p:spPr>
            <a:xfrm>
              <a:off x="-1021375" y="1760025"/>
              <a:ext cx="472850" cy="583775"/>
            </a:xfrm>
            <a:custGeom>
              <a:avLst/>
              <a:gdLst/>
              <a:ahLst/>
              <a:cxnLst/>
              <a:rect l="l" t="t" r="r" b="b"/>
              <a:pathLst>
                <a:path w="18914" h="23351" extrusionOk="0">
                  <a:moveTo>
                    <a:pt x="0" y="1"/>
                  </a:moveTo>
                  <a:lnTo>
                    <a:pt x="0" y="23351"/>
                  </a:lnTo>
                  <a:lnTo>
                    <a:pt x="18914" y="23351"/>
                  </a:lnTo>
                  <a:lnTo>
                    <a:pt x="17146" y="1"/>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4"/>
            <p:cNvSpPr/>
            <p:nvPr/>
          </p:nvSpPr>
          <p:spPr>
            <a:xfrm>
              <a:off x="-1029725" y="1679975"/>
              <a:ext cx="529575" cy="621300"/>
            </a:xfrm>
            <a:custGeom>
              <a:avLst/>
              <a:gdLst/>
              <a:ahLst/>
              <a:cxnLst/>
              <a:rect l="l" t="t" r="r" b="b"/>
              <a:pathLst>
                <a:path w="21183" h="24852" extrusionOk="0">
                  <a:moveTo>
                    <a:pt x="0" y="1"/>
                  </a:moveTo>
                  <a:lnTo>
                    <a:pt x="1802" y="24852"/>
                  </a:lnTo>
                  <a:lnTo>
                    <a:pt x="20182" y="24852"/>
                  </a:lnTo>
                  <a:lnTo>
                    <a:pt x="21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4"/>
            <p:cNvSpPr/>
            <p:nvPr/>
          </p:nvSpPr>
          <p:spPr>
            <a:xfrm>
              <a:off x="-1010550" y="1706675"/>
              <a:ext cx="489550" cy="527050"/>
            </a:xfrm>
            <a:custGeom>
              <a:avLst/>
              <a:gdLst/>
              <a:ahLst/>
              <a:cxnLst/>
              <a:rect l="l" t="t" r="r" b="b"/>
              <a:pathLst>
                <a:path w="19582" h="21082" extrusionOk="0">
                  <a:moveTo>
                    <a:pt x="19581" y="0"/>
                  </a:moveTo>
                  <a:lnTo>
                    <a:pt x="1" y="801"/>
                  </a:lnTo>
                  <a:lnTo>
                    <a:pt x="1602" y="21082"/>
                  </a:lnTo>
                  <a:lnTo>
                    <a:pt x="18847" y="21082"/>
                  </a:lnTo>
                  <a:lnTo>
                    <a:pt x="195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4"/>
            <p:cNvSpPr/>
            <p:nvPr/>
          </p:nvSpPr>
          <p:spPr>
            <a:xfrm>
              <a:off x="-815400" y="1673300"/>
              <a:ext cx="43375" cy="44225"/>
            </a:xfrm>
            <a:custGeom>
              <a:avLst/>
              <a:gdLst/>
              <a:ahLst/>
              <a:cxnLst/>
              <a:rect l="l" t="t" r="r" b="b"/>
              <a:pathLst>
                <a:path w="1735" h="1769" extrusionOk="0">
                  <a:moveTo>
                    <a:pt x="868" y="1"/>
                  </a:moveTo>
                  <a:cubicBezTo>
                    <a:pt x="401" y="1"/>
                    <a:pt x="0" y="401"/>
                    <a:pt x="0" y="901"/>
                  </a:cubicBezTo>
                  <a:cubicBezTo>
                    <a:pt x="0" y="1368"/>
                    <a:pt x="401" y="1769"/>
                    <a:pt x="868" y="1769"/>
                  </a:cubicBezTo>
                  <a:cubicBezTo>
                    <a:pt x="1335" y="1769"/>
                    <a:pt x="1735" y="1368"/>
                    <a:pt x="1735" y="901"/>
                  </a:cubicBezTo>
                  <a:cubicBezTo>
                    <a:pt x="1735" y="401"/>
                    <a:pt x="1335" y="1"/>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4"/>
            <p:cNvSpPr/>
            <p:nvPr/>
          </p:nvSpPr>
          <p:spPr>
            <a:xfrm>
              <a:off x="-884625" y="1803400"/>
              <a:ext cx="296075" cy="314425"/>
            </a:xfrm>
            <a:custGeom>
              <a:avLst/>
              <a:gdLst/>
              <a:ahLst/>
              <a:cxnLst/>
              <a:rect l="l" t="t" r="r" b="b"/>
              <a:pathLst>
                <a:path w="11843" h="12577" extrusionOk="0">
                  <a:moveTo>
                    <a:pt x="11842" y="0"/>
                  </a:moveTo>
                  <a:lnTo>
                    <a:pt x="1" y="734"/>
                  </a:lnTo>
                  <a:lnTo>
                    <a:pt x="1" y="12576"/>
                  </a:lnTo>
                  <a:lnTo>
                    <a:pt x="10808" y="12576"/>
                  </a:lnTo>
                  <a:lnTo>
                    <a:pt x="118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4"/>
            <p:cNvSpPr/>
            <p:nvPr/>
          </p:nvSpPr>
          <p:spPr>
            <a:xfrm>
              <a:off x="-62375" y="1445650"/>
              <a:ext cx="981575" cy="1460225"/>
            </a:xfrm>
            <a:custGeom>
              <a:avLst/>
              <a:gdLst/>
              <a:ahLst/>
              <a:cxnLst/>
              <a:rect l="l" t="t" r="r" b="b"/>
              <a:pathLst>
                <a:path w="39263" h="58409" extrusionOk="0">
                  <a:moveTo>
                    <a:pt x="2836" y="58409"/>
                  </a:moveTo>
                  <a:lnTo>
                    <a:pt x="1" y="0"/>
                  </a:lnTo>
                  <a:lnTo>
                    <a:pt x="39262" y="0"/>
                  </a:lnTo>
                  <a:lnTo>
                    <a:pt x="37061" y="58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4"/>
            <p:cNvSpPr/>
            <p:nvPr/>
          </p:nvSpPr>
          <p:spPr>
            <a:xfrm>
              <a:off x="-80725" y="1445650"/>
              <a:ext cx="89275" cy="1460225"/>
            </a:xfrm>
            <a:custGeom>
              <a:avLst/>
              <a:gdLst/>
              <a:ahLst/>
              <a:cxnLst/>
              <a:rect l="l" t="t" r="r" b="b"/>
              <a:pathLst>
                <a:path w="3571" h="58409" extrusionOk="0">
                  <a:moveTo>
                    <a:pt x="735" y="0"/>
                  </a:moveTo>
                  <a:lnTo>
                    <a:pt x="1" y="1201"/>
                  </a:lnTo>
                  <a:lnTo>
                    <a:pt x="2903" y="58409"/>
                  </a:lnTo>
                  <a:lnTo>
                    <a:pt x="3570" y="58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4"/>
            <p:cNvSpPr/>
            <p:nvPr/>
          </p:nvSpPr>
          <p:spPr>
            <a:xfrm>
              <a:off x="8525" y="1570725"/>
              <a:ext cx="394475" cy="773075"/>
            </a:xfrm>
            <a:custGeom>
              <a:avLst/>
              <a:gdLst/>
              <a:ahLst/>
              <a:cxnLst/>
              <a:rect l="l" t="t" r="r" b="b"/>
              <a:pathLst>
                <a:path w="15779" h="30923" extrusionOk="0">
                  <a:moveTo>
                    <a:pt x="0" y="1"/>
                  </a:moveTo>
                  <a:lnTo>
                    <a:pt x="2435" y="30923"/>
                  </a:lnTo>
                  <a:lnTo>
                    <a:pt x="15778" y="30256"/>
                  </a:lnTo>
                  <a:lnTo>
                    <a:pt x="15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4"/>
            <p:cNvSpPr/>
            <p:nvPr/>
          </p:nvSpPr>
          <p:spPr>
            <a:xfrm>
              <a:off x="466350" y="1570725"/>
              <a:ext cx="394475" cy="740575"/>
            </a:xfrm>
            <a:custGeom>
              <a:avLst/>
              <a:gdLst/>
              <a:ahLst/>
              <a:cxnLst/>
              <a:rect l="l" t="t" r="r" b="b"/>
              <a:pathLst>
                <a:path w="15779" h="29623" extrusionOk="0">
                  <a:moveTo>
                    <a:pt x="0" y="1"/>
                  </a:moveTo>
                  <a:lnTo>
                    <a:pt x="0" y="29622"/>
                  </a:lnTo>
                  <a:lnTo>
                    <a:pt x="12776" y="29622"/>
                  </a:lnTo>
                  <a:lnTo>
                    <a:pt x="15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4"/>
            <p:cNvSpPr/>
            <p:nvPr/>
          </p:nvSpPr>
          <p:spPr>
            <a:xfrm>
              <a:off x="69400" y="2384650"/>
              <a:ext cx="692175" cy="271875"/>
            </a:xfrm>
            <a:custGeom>
              <a:avLst/>
              <a:gdLst/>
              <a:ahLst/>
              <a:cxnLst/>
              <a:rect l="l" t="t" r="r" b="b"/>
              <a:pathLst>
                <a:path w="27687" h="10875" extrusionOk="0">
                  <a:moveTo>
                    <a:pt x="0" y="0"/>
                  </a:moveTo>
                  <a:lnTo>
                    <a:pt x="1068" y="10875"/>
                  </a:lnTo>
                  <a:lnTo>
                    <a:pt x="27687" y="10875"/>
                  </a:lnTo>
                  <a:lnTo>
                    <a:pt x="276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4"/>
            <p:cNvSpPr/>
            <p:nvPr/>
          </p:nvSpPr>
          <p:spPr>
            <a:xfrm>
              <a:off x="104425" y="2794100"/>
              <a:ext cx="634650" cy="60900"/>
            </a:xfrm>
            <a:custGeom>
              <a:avLst/>
              <a:gdLst/>
              <a:ahLst/>
              <a:cxnLst/>
              <a:rect l="l" t="t" r="r" b="b"/>
              <a:pathLst>
                <a:path w="25386" h="2436" extrusionOk="0">
                  <a:moveTo>
                    <a:pt x="25385" y="1"/>
                  </a:moveTo>
                  <a:lnTo>
                    <a:pt x="0" y="868"/>
                  </a:lnTo>
                  <a:lnTo>
                    <a:pt x="0" y="2436"/>
                  </a:lnTo>
                  <a:lnTo>
                    <a:pt x="25385" y="2436"/>
                  </a:lnTo>
                  <a:lnTo>
                    <a:pt x="253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4"/>
            <p:cNvSpPr/>
            <p:nvPr/>
          </p:nvSpPr>
          <p:spPr>
            <a:xfrm>
              <a:off x="91900" y="1600750"/>
              <a:ext cx="261900" cy="40050"/>
            </a:xfrm>
            <a:custGeom>
              <a:avLst/>
              <a:gdLst/>
              <a:ahLst/>
              <a:cxnLst/>
              <a:rect l="l" t="t" r="r" b="b"/>
              <a:pathLst>
                <a:path w="10476" h="1602" extrusionOk="0">
                  <a:moveTo>
                    <a:pt x="1" y="1"/>
                  </a:moveTo>
                  <a:lnTo>
                    <a:pt x="1" y="1602"/>
                  </a:lnTo>
                  <a:lnTo>
                    <a:pt x="10475" y="1602"/>
                  </a:lnTo>
                  <a:lnTo>
                    <a:pt x="10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4"/>
            <p:cNvSpPr/>
            <p:nvPr/>
          </p:nvSpPr>
          <p:spPr>
            <a:xfrm>
              <a:off x="91900" y="2406325"/>
              <a:ext cx="261900" cy="40900"/>
            </a:xfrm>
            <a:custGeom>
              <a:avLst/>
              <a:gdLst/>
              <a:ahLst/>
              <a:cxnLst/>
              <a:rect l="l" t="t" r="r" b="b"/>
              <a:pathLst>
                <a:path w="10476" h="1636" extrusionOk="0">
                  <a:moveTo>
                    <a:pt x="1" y="1"/>
                  </a:moveTo>
                  <a:lnTo>
                    <a:pt x="1" y="1635"/>
                  </a:lnTo>
                  <a:lnTo>
                    <a:pt x="10475" y="1635"/>
                  </a:lnTo>
                  <a:lnTo>
                    <a:pt x="10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4"/>
            <p:cNvSpPr/>
            <p:nvPr/>
          </p:nvSpPr>
          <p:spPr>
            <a:xfrm>
              <a:off x="533050" y="1600750"/>
              <a:ext cx="261900" cy="40050"/>
            </a:xfrm>
            <a:custGeom>
              <a:avLst/>
              <a:gdLst/>
              <a:ahLst/>
              <a:cxnLst/>
              <a:rect l="l" t="t" r="r" b="b"/>
              <a:pathLst>
                <a:path w="10476" h="1602" extrusionOk="0">
                  <a:moveTo>
                    <a:pt x="1" y="1"/>
                  </a:moveTo>
                  <a:lnTo>
                    <a:pt x="1" y="1602"/>
                  </a:lnTo>
                  <a:lnTo>
                    <a:pt x="10475" y="1602"/>
                  </a:lnTo>
                  <a:lnTo>
                    <a:pt x="10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4"/>
            <p:cNvSpPr/>
            <p:nvPr/>
          </p:nvSpPr>
          <p:spPr>
            <a:xfrm>
              <a:off x="602275" y="1445650"/>
              <a:ext cx="192675" cy="74525"/>
            </a:xfrm>
            <a:custGeom>
              <a:avLst/>
              <a:gdLst/>
              <a:ahLst/>
              <a:cxnLst/>
              <a:rect l="l" t="t" r="r" b="b"/>
              <a:pathLst>
                <a:path w="7707" h="2981" extrusionOk="0">
                  <a:moveTo>
                    <a:pt x="0" y="0"/>
                  </a:moveTo>
                  <a:cubicBezTo>
                    <a:pt x="0" y="0"/>
                    <a:pt x="1142" y="2980"/>
                    <a:pt x="3425" y="2980"/>
                  </a:cubicBezTo>
                  <a:cubicBezTo>
                    <a:pt x="4567" y="2980"/>
                    <a:pt x="5994" y="2235"/>
                    <a:pt x="7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4"/>
            <p:cNvSpPr/>
            <p:nvPr/>
          </p:nvSpPr>
          <p:spPr>
            <a:xfrm>
              <a:off x="628125" y="1666625"/>
              <a:ext cx="70075" cy="236025"/>
            </a:xfrm>
            <a:custGeom>
              <a:avLst/>
              <a:gdLst/>
              <a:ahLst/>
              <a:cxnLst/>
              <a:rect l="l" t="t" r="r" b="b"/>
              <a:pathLst>
                <a:path w="2803" h="9441" extrusionOk="0">
                  <a:moveTo>
                    <a:pt x="1402" y="1"/>
                  </a:moveTo>
                  <a:lnTo>
                    <a:pt x="1402" y="1"/>
                  </a:lnTo>
                  <a:cubicBezTo>
                    <a:pt x="1402" y="1"/>
                    <a:pt x="1" y="3437"/>
                    <a:pt x="1201" y="9441"/>
                  </a:cubicBezTo>
                  <a:cubicBezTo>
                    <a:pt x="1201" y="9441"/>
                    <a:pt x="2803" y="5338"/>
                    <a:pt x="1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4"/>
            <p:cNvSpPr/>
            <p:nvPr/>
          </p:nvSpPr>
          <p:spPr>
            <a:xfrm>
              <a:off x="-29850" y="1468150"/>
              <a:ext cx="27550" cy="27550"/>
            </a:xfrm>
            <a:custGeom>
              <a:avLst/>
              <a:gdLst/>
              <a:ahLst/>
              <a:cxnLst/>
              <a:rect l="l" t="t" r="r" b="b"/>
              <a:pathLst>
                <a:path w="1102" h="1102" extrusionOk="0">
                  <a:moveTo>
                    <a:pt x="568" y="1"/>
                  </a:moveTo>
                  <a:cubicBezTo>
                    <a:pt x="268" y="1"/>
                    <a:pt x="1" y="234"/>
                    <a:pt x="1" y="535"/>
                  </a:cubicBezTo>
                  <a:cubicBezTo>
                    <a:pt x="1" y="835"/>
                    <a:pt x="268" y="1102"/>
                    <a:pt x="568" y="1102"/>
                  </a:cubicBezTo>
                  <a:cubicBezTo>
                    <a:pt x="835" y="1102"/>
                    <a:pt x="1102" y="835"/>
                    <a:pt x="1102" y="535"/>
                  </a:cubicBezTo>
                  <a:cubicBezTo>
                    <a:pt x="1102" y="234"/>
                    <a:pt x="835"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4"/>
            <p:cNvSpPr/>
            <p:nvPr/>
          </p:nvSpPr>
          <p:spPr>
            <a:xfrm>
              <a:off x="859950" y="1468150"/>
              <a:ext cx="26725" cy="27550"/>
            </a:xfrm>
            <a:custGeom>
              <a:avLst/>
              <a:gdLst/>
              <a:ahLst/>
              <a:cxnLst/>
              <a:rect l="l" t="t" r="r" b="b"/>
              <a:pathLst>
                <a:path w="1069" h="1102" extrusionOk="0">
                  <a:moveTo>
                    <a:pt x="535" y="1"/>
                  </a:moveTo>
                  <a:cubicBezTo>
                    <a:pt x="234" y="1"/>
                    <a:pt x="1" y="234"/>
                    <a:pt x="1" y="535"/>
                  </a:cubicBezTo>
                  <a:cubicBezTo>
                    <a:pt x="1" y="835"/>
                    <a:pt x="234" y="1102"/>
                    <a:pt x="535" y="1102"/>
                  </a:cubicBezTo>
                  <a:cubicBezTo>
                    <a:pt x="835" y="1102"/>
                    <a:pt x="1068" y="835"/>
                    <a:pt x="1068" y="535"/>
                  </a:cubicBezTo>
                  <a:cubicBezTo>
                    <a:pt x="1068" y="234"/>
                    <a:pt x="835"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4"/>
            <p:cNvSpPr/>
            <p:nvPr/>
          </p:nvSpPr>
          <p:spPr>
            <a:xfrm>
              <a:off x="819925" y="2860825"/>
              <a:ext cx="26725" cy="26700"/>
            </a:xfrm>
            <a:custGeom>
              <a:avLst/>
              <a:gdLst/>
              <a:ahLst/>
              <a:cxnLst/>
              <a:rect l="l" t="t" r="r" b="b"/>
              <a:pathLst>
                <a:path w="1069" h="1068" extrusionOk="0">
                  <a:moveTo>
                    <a:pt x="534" y="0"/>
                  </a:moveTo>
                  <a:cubicBezTo>
                    <a:pt x="234" y="0"/>
                    <a:pt x="1" y="234"/>
                    <a:pt x="1" y="534"/>
                  </a:cubicBezTo>
                  <a:cubicBezTo>
                    <a:pt x="1" y="834"/>
                    <a:pt x="234" y="1068"/>
                    <a:pt x="534" y="1068"/>
                  </a:cubicBezTo>
                  <a:cubicBezTo>
                    <a:pt x="835" y="1068"/>
                    <a:pt x="1068" y="834"/>
                    <a:pt x="1068" y="534"/>
                  </a:cubicBezTo>
                  <a:cubicBezTo>
                    <a:pt x="1068" y="234"/>
                    <a:pt x="835" y="0"/>
                    <a:pt x="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4"/>
            <p:cNvSpPr/>
            <p:nvPr/>
          </p:nvSpPr>
          <p:spPr>
            <a:xfrm>
              <a:off x="31025" y="2867500"/>
              <a:ext cx="26725" cy="26700"/>
            </a:xfrm>
            <a:custGeom>
              <a:avLst/>
              <a:gdLst/>
              <a:ahLst/>
              <a:cxnLst/>
              <a:rect l="l" t="t" r="r" b="b"/>
              <a:pathLst>
                <a:path w="1069" h="1068" extrusionOk="0">
                  <a:moveTo>
                    <a:pt x="535" y="0"/>
                  </a:moveTo>
                  <a:cubicBezTo>
                    <a:pt x="234" y="0"/>
                    <a:pt x="1" y="234"/>
                    <a:pt x="1" y="534"/>
                  </a:cubicBezTo>
                  <a:cubicBezTo>
                    <a:pt x="1" y="834"/>
                    <a:pt x="234" y="1068"/>
                    <a:pt x="535" y="1068"/>
                  </a:cubicBezTo>
                  <a:cubicBezTo>
                    <a:pt x="835" y="1068"/>
                    <a:pt x="1068" y="834"/>
                    <a:pt x="1068" y="534"/>
                  </a:cubicBezTo>
                  <a:cubicBezTo>
                    <a:pt x="1068" y="234"/>
                    <a:pt x="835"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4"/>
            <p:cNvSpPr/>
            <p:nvPr/>
          </p:nvSpPr>
          <p:spPr>
            <a:xfrm>
              <a:off x="-1753575" y="515800"/>
              <a:ext cx="839800" cy="839800"/>
            </a:xfrm>
            <a:custGeom>
              <a:avLst/>
              <a:gdLst/>
              <a:ahLst/>
              <a:cxnLst/>
              <a:rect l="l" t="t" r="r" b="b"/>
              <a:pathLst>
                <a:path w="33592" h="33592" extrusionOk="0">
                  <a:moveTo>
                    <a:pt x="16779" y="1"/>
                  </a:moveTo>
                  <a:cubicBezTo>
                    <a:pt x="7506" y="1"/>
                    <a:pt x="0" y="7506"/>
                    <a:pt x="0" y="16780"/>
                  </a:cubicBezTo>
                  <a:cubicBezTo>
                    <a:pt x="0" y="26053"/>
                    <a:pt x="7506" y="33592"/>
                    <a:pt x="16779" y="33592"/>
                  </a:cubicBezTo>
                  <a:cubicBezTo>
                    <a:pt x="26086" y="33592"/>
                    <a:pt x="33591" y="26053"/>
                    <a:pt x="33591" y="16780"/>
                  </a:cubicBezTo>
                  <a:cubicBezTo>
                    <a:pt x="33591" y="7506"/>
                    <a:pt x="26086" y="1"/>
                    <a:pt x="16779" y="1"/>
                  </a:cubicBez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4"/>
            <p:cNvSpPr/>
            <p:nvPr/>
          </p:nvSpPr>
          <p:spPr>
            <a:xfrm>
              <a:off x="-1743575" y="445750"/>
              <a:ext cx="840625" cy="839800"/>
            </a:xfrm>
            <a:custGeom>
              <a:avLst/>
              <a:gdLst/>
              <a:ahLst/>
              <a:cxnLst/>
              <a:rect l="l" t="t" r="r" b="b"/>
              <a:pathLst>
                <a:path w="33625" h="33592" extrusionOk="0">
                  <a:moveTo>
                    <a:pt x="16813" y="1"/>
                  </a:moveTo>
                  <a:cubicBezTo>
                    <a:pt x="7539" y="1"/>
                    <a:pt x="1" y="7506"/>
                    <a:pt x="1" y="16813"/>
                  </a:cubicBezTo>
                  <a:cubicBezTo>
                    <a:pt x="1" y="26086"/>
                    <a:pt x="7539" y="33592"/>
                    <a:pt x="16813" y="33592"/>
                  </a:cubicBezTo>
                  <a:cubicBezTo>
                    <a:pt x="26086" y="33592"/>
                    <a:pt x="33625" y="26086"/>
                    <a:pt x="33625" y="16813"/>
                  </a:cubicBezTo>
                  <a:cubicBezTo>
                    <a:pt x="33625" y="7506"/>
                    <a:pt x="26086" y="1"/>
                    <a:pt x="16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4"/>
            <p:cNvSpPr/>
            <p:nvPr/>
          </p:nvSpPr>
          <p:spPr>
            <a:xfrm>
              <a:off x="-1731050" y="444100"/>
              <a:ext cx="840625" cy="840625"/>
            </a:xfrm>
            <a:custGeom>
              <a:avLst/>
              <a:gdLst/>
              <a:ahLst/>
              <a:cxnLst/>
              <a:rect l="l" t="t" r="r" b="b"/>
              <a:pathLst>
                <a:path w="33625" h="33625" extrusionOk="0">
                  <a:moveTo>
                    <a:pt x="16812" y="0"/>
                  </a:moveTo>
                  <a:cubicBezTo>
                    <a:pt x="7539" y="0"/>
                    <a:pt x="0" y="7539"/>
                    <a:pt x="0" y="16812"/>
                  </a:cubicBezTo>
                  <a:cubicBezTo>
                    <a:pt x="0" y="26086"/>
                    <a:pt x="7539" y="33624"/>
                    <a:pt x="16812" y="33624"/>
                  </a:cubicBezTo>
                  <a:cubicBezTo>
                    <a:pt x="26085" y="33624"/>
                    <a:pt x="33624" y="26086"/>
                    <a:pt x="33624" y="16812"/>
                  </a:cubicBezTo>
                  <a:cubicBezTo>
                    <a:pt x="33624" y="7539"/>
                    <a:pt x="26085" y="0"/>
                    <a:pt x="16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4"/>
            <p:cNvSpPr/>
            <p:nvPr/>
          </p:nvSpPr>
          <p:spPr>
            <a:xfrm>
              <a:off x="-1688525" y="487450"/>
              <a:ext cx="754725" cy="754750"/>
            </a:xfrm>
            <a:custGeom>
              <a:avLst/>
              <a:gdLst/>
              <a:ahLst/>
              <a:cxnLst/>
              <a:rect l="l" t="t" r="r" b="b"/>
              <a:pathLst>
                <a:path w="30189" h="30190" extrusionOk="0">
                  <a:moveTo>
                    <a:pt x="15111" y="1"/>
                  </a:moveTo>
                  <a:cubicBezTo>
                    <a:pt x="6772" y="1"/>
                    <a:pt x="0" y="6739"/>
                    <a:pt x="0" y="15078"/>
                  </a:cubicBezTo>
                  <a:cubicBezTo>
                    <a:pt x="0" y="23418"/>
                    <a:pt x="6772" y="30189"/>
                    <a:pt x="15111" y="30189"/>
                  </a:cubicBezTo>
                  <a:cubicBezTo>
                    <a:pt x="23450" y="30189"/>
                    <a:pt x="30189" y="23418"/>
                    <a:pt x="30189" y="15078"/>
                  </a:cubicBezTo>
                  <a:cubicBezTo>
                    <a:pt x="30189" y="6739"/>
                    <a:pt x="23450" y="1"/>
                    <a:pt x="15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4"/>
            <p:cNvSpPr/>
            <p:nvPr/>
          </p:nvSpPr>
          <p:spPr>
            <a:xfrm>
              <a:off x="-1688525" y="511650"/>
              <a:ext cx="729700" cy="729700"/>
            </a:xfrm>
            <a:custGeom>
              <a:avLst/>
              <a:gdLst/>
              <a:ahLst/>
              <a:cxnLst/>
              <a:rect l="l" t="t" r="r" b="b"/>
              <a:pathLst>
                <a:path w="29188" h="29188" extrusionOk="0">
                  <a:moveTo>
                    <a:pt x="29188" y="14577"/>
                  </a:moveTo>
                  <a:cubicBezTo>
                    <a:pt x="29188" y="22650"/>
                    <a:pt x="22683" y="29188"/>
                    <a:pt x="14611" y="29188"/>
                  </a:cubicBezTo>
                  <a:cubicBezTo>
                    <a:pt x="6538" y="29188"/>
                    <a:pt x="0" y="22650"/>
                    <a:pt x="0" y="14577"/>
                  </a:cubicBezTo>
                  <a:cubicBezTo>
                    <a:pt x="0" y="6505"/>
                    <a:pt x="6538" y="0"/>
                    <a:pt x="14611" y="0"/>
                  </a:cubicBezTo>
                  <a:cubicBezTo>
                    <a:pt x="22683" y="0"/>
                    <a:pt x="29188" y="6505"/>
                    <a:pt x="29188" y="145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4"/>
            <p:cNvSpPr/>
            <p:nvPr/>
          </p:nvSpPr>
          <p:spPr>
            <a:xfrm>
              <a:off x="-1334100" y="520825"/>
              <a:ext cx="20025" cy="58400"/>
            </a:xfrm>
            <a:custGeom>
              <a:avLst/>
              <a:gdLst/>
              <a:ahLst/>
              <a:cxnLst/>
              <a:rect l="l" t="t" r="r" b="b"/>
              <a:pathLst>
                <a:path w="801" h="2336" extrusionOk="0">
                  <a:moveTo>
                    <a:pt x="0" y="0"/>
                  </a:moveTo>
                  <a:lnTo>
                    <a:pt x="0" y="2335"/>
                  </a:lnTo>
                  <a:lnTo>
                    <a:pt x="801" y="2335"/>
                  </a:lnTo>
                  <a:lnTo>
                    <a:pt x="8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4"/>
            <p:cNvSpPr/>
            <p:nvPr/>
          </p:nvSpPr>
          <p:spPr>
            <a:xfrm>
              <a:off x="-1334100" y="1168775"/>
              <a:ext cx="20025" cy="62575"/>
            </a:xfrm>
            <a:custGeom>
              <a:avLst/>
              <a:gdLst/>
              <a:ahLst/>
              <a:cxnLst/>
              <a:rect l="l" t="t" r="r" b="b"/>
              <a:pathLst>
                <a:path w="801" h="2503" extrusionOk="0">
                  <a:moveTo>
                    <a:pt x="0" y="1"/>
                  </a:moveTo>
                  <a:lnTo>
                    <a:pt x="0" y="2502"/>
                  </a:lnTo>
                  <a:lnTo>
                    <a:pt x="801" y="2502"/>
                  </a:lnTo>
                  <a:lnTo>
                    <a:pt x="8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4"/>
            <p:cNvSpPr/>
            <p:nvPr/>
          </p:nvSpPr>
          <p:spPr>
            <a:xfrm>
              <a:off x="-1039725" y="866050"/>
              <a:ext cx="71725" cy="19225"/>
            </a:xfrm>
            <a:custGeom>
              <a:avLst/>
              <a:gdLst/>
              <a:ahLst/>
              <a:cxnLst/>
              <a:rect l="l" t="t" r="r" b="b"/>
              <a:pathLst>
                <a:path w="2869" h="769" extrusionOk="0">
                  <a:moveTo>
                    <a:pt x="0" y="1"/>
                  </a:moveTo>
                  <a:lnTo>
                    <a:pt x="0" y="768"/>
                  </a:lnTo>
                  <a:lnTo>
                    <a:pt x="2869" y="768"/>
                  </a:lnTo>
                  <a:lnTo>
                    <a:pt x="28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4"/>
            <p:cNvSpPr/>
            <p:nvPr/>
          </p:nvSpPr>
          <p:spPr>
            <a:xfrm>
              <a:off x="-1678525" y="866050"/>
              <a:ext cx="75075" cy="19225"/>
            </a:xfrm>
            <a:custGeom>
              <a:avLst/>
              <a:gdLst/>
              <a:ahLst/>
              <a:cxnLst/>
              <a:rect l="l" t="t" r="r" b="b"/>
              <a:pathLst>
                <a:path w="3003" h="769" extrusionOk="0">
                  <a:moveTo>
                    <a:pt x="1" y="1"/>
                  </a:moveTo>
                  <a:lnTo>
                    <a:pt x="1" y="768"/>
                  </a:lnTo>
                  <a:lnTo>
                    <a:pt x="3003" y="768"/>
                  </a:lnTo>
                  <a:lnTo>
                    <a:pt x="3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4"/>
            <p:cNvSpPr/>
            <p:nvPr/>
          </p:nvSpPr>
          <p:spPr>
            <a:xfrm>
              <a:off x="-1179000" y="592525"/>
              <a:ext cx="30050" cy="42575"/>
            </a:xfrm>
            <a:custGeom>
              <a:avLst/>
              <a:gdLst/>
              <a:ahLst/>
              <a:cxnLst/>
              <a:rect l="l" t="t" r="r" b="b"/>
              <a:pathLst>
                <a:path w="1202" h="1703" extrusionOk="0">
                  <a:moveTo>
                    <a:pt x="1001" y="1"/>
                  </a:moveTo>
                  <a:lnTo>
                    <a:pt x="0" y="1602"/>
                  </a:lnTo>
                  <a:lnTo>
                    <a:pt x="234" y="1702"/>
                  </a:lnTo>
                  <a:lnTo>
                    <a:pt x="1201" y="101"/>
                  </a:lnTo>
                  <a:lnTo>
                    <a:pt x="1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4"/>
            <p:cNvSpPr/>
            <p:nvPr/>
          </p:nvSpPr>
          <p:spPr>
            <a:xfrm>
              <a:off x="-1499225" y="1121250"/>
              <a:ext cx="27550" cy="38375"/>
            </a:xfrm>
            <a:custGeom>
              <a:avLst/>
              <a:gdLst/>
              <a:ahLst/>
              <a:cxnLst/>
              <a:rect l="l" t="t" r="r" b="b"/>
              <a:pathLst>
                <a:path w="1102" h="1535" extrusionOk="0">
                  <a:moveTo>
                    <a:pt x="868" y="0"/>
                  </a:moveTo>
                  <a:lnTo>
                    <a:pt x="0" y="1401"/>
                  </a:lnTo>
                  <a:lnTo>
                    <a:pt x="234" y="1535"/>
                  </a:lnTo>
                  <a:lnTo>
                    <a:pt x="1101" y="134"/>
                  </a:lnTo>
                  <a:lnTo>
                    <a:pt x="8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4"/>
            <p:cNvSpPr/>
            <p:nvPr/>
          </p:nvSpPr>
          <p:spPr>
            <a:xfrm>
              <a:off x="-1075600" y="713450"/>
              <a:ext cx="44225" cy="28375"/>
            </a:xfrm>
            <a:custGeom>
              <a:avLst/>
              <a:gdLst/>
              <a:ahLst/>
              <a:cxnLst/>
              <a:rect l="l" t="t" r="r" b="b"/>
              <a:pathLst>
                <a:path w="1769" h="1135" extrusionOk="0">
                  <a:moveTo>
                    <a:pt x="1635" y="1"/>
                  </a:moveTo>
                  <a:lnTo>
                    <a:pt x="1" y="935"/>
                  </a:lnTo>
                  <a:lnTo>
                    <a:pt x="101" y="1135"/>
                  </a:lnTo>
                  <a:lnTo>
                    <a:pt x="1769" y="234"/>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4"/>
            <p:cNvSpPr/>
            <p:nvPr/>
          </p:nvSpPr>
          <p:spPr>
            <a:xfrm>
              <a:off x="-1614300" y="1012000"/>
              <a:ext cx="39200" cy="25875"/>
            </a:xfrm>
            <a:custGeom>
              <a:avLst/>
              <a:gdLst/>
              <a:ahLst/>
              <a:cxnLst/>
              <a:rect l="l" t="t" r="r" b="b"/>
              <a:pathLst>
                <a:path w="1568" h="1035" extrusionOk="0">
                  <a:moveTo>
                    <a:pt x="1468" y="0"/>
                  </a:moveTo>
                  <a:lnTo>
                    <a:pt x="0" y="834"/>
                  </a:lnTo>
                  <a:lnTo>
                    <a:pt x="133" y="1035"/>
                  </a:lnTo>
                  <a:lnTo>
                    <a:pt x="1568" y="234"/>
                  </a:lnTo>
                  <a:lnTo>
                    <a:pt x="1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4"/>
            <p:cNvSpPr/>
            <p:nvPr/>
          </p:nvSpPr>
          <p:spPr>
            <a:xfrm>
              <a:off x="-1073925" y="1007000"/>
              <a:ext cx="44225" cy="27550"/>
            </a:xfrm>
            <a:custGeom>
              <a:avLst/>
              <a:gdLst/>
              <a:ahLst/>
              <a:cxnLst/>
              <a:rect l="l" t="t" r="r" b="b"/>
              <a:pathLst>
                <a:path w="1769" h="1102" extrusionOk="0">
                  <a:moveTo>
                    <a:pt x="134" y="0"/>
                  </a:moveTo>
                  <a:lnTo>
                    <a:pt x="1" y="200"/>
                  </a:lnTo>
                  <a:lnTo>
                    <a:pt x="1668" y="1101"/>
                  </a:lnTo>
                  <a:lnTo>
                    <a:pt x="1768" y="868"/>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4"/>
            <p:cNvSpPr/>
            <p:nvPr/>
          </p:nvSpPr>
          <p:spPr>
            <a:xfrm>
              <a:off x="-1616825" y="719300"/>
              <a:ext cx="39225" cy="25025"/>
            </a:xfrm>
            <a:custGeom>
              <a:avLst/>
              <a:gdLst/>
              <a:ahLst/>
              <a:cxnLst/>
              <a:rect l="l" t="t" r="r" b="b"/>
              <a:pathLst>
                <a:path w="1569" h="1001" extrusionOk="0">
                  <a:moveTo>
                    <a:pt x="101" y="0"/>
                  </a:moveTo>
                  <a:lnTo>
                    <a:pt x="1" y="234"/>
                  </a:lnTo>
                  <a:lnTo>
                    <a:pt x="1469" y="1001"/>
                  </a:lnTo>
                  <a:lnTo>
                    <a:pt x="1569" y="767"/>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4"/>
            <p:cNvSpPr/>
            <p:nvPr/>
          </p:nvSpPr>
          <p:spPr>
            <a:xfrm>
              <a:off x="-1174825" y="1115400"/>
              <a:ext cx="30875" cy="42575"/>
            </a:xfrm>
            <a:custGeom>
              <a:avLst/>
              <a:gdLst/>
              <a:ahLst/>
              <a:cxnLst/>
              <a:rect l="l" t="t" r="r" b="b"/>
              <a:pathLst>
                <a:path w="1235" h="1703" extrusionOk="0">
                  <a:moveTo>
                    <a:pt x="234" y="1"/>
                  </a:moveTo>
                  <a:lnTo>
                    <a:pt x="0" y="134"/>
                  </a:lnTo>
                  <a:lnTo>
                    <a:pt x="1034" y="1702"/>
                  </a:lnTo>
                  <a:lnTo>
                    <a:pt x="1234" y="1569"/>
                  </a:lnTo>
                  <a:lnTo>
                    <a:pt x="2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4"/>
            <p:cNvSpPr/>
            <p:nvPr/>
          </p:nvSpPr>
          <p:spPr>
            <a:xfrm>
              <a:off x="-1502575" y="595025"/>
              <a:ext cx="27550" cy="39225"/>
            </a:xfrm>
            <a:custGeom>
              <a:avLst/>
              <a:gdLst/>
              <a:ahLst/>
              <a:cxnLst/>
              <a:rect l="l" t="t" r="r" b="b"/>
              <a:pathLst>
                <a:path w="1102" h="1569" extrusionOk="0">
                  <a:moveTo>
                    <a:pt x="201" y="1"/>
                  </a:moveTo>
                  <a:lnTo>
                    <a:pt x="1" y="134"/>
                  </a:lnTo>
                  <a:lnTo>
                    <a:pt x="902" y="1569"/>
                  </a:lnTo>
                  <a:lnTo>
                    <a:pt x="1102" y="1435"/>
                  </a:lnTo>
                  <a:lnTo>
                    <a:pt x="2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4"/>
            <p:cNvSpPr/>
            <p:nvPr/>
          </p:nvSpPr>
          <p:spPr>
            <a:xfrm>
              <a:off x="-1688525" y="510800"/>
              <a:ext cx="732200" cy="551250"/>
            </a:xfrm>
            <a:custGeom>
              <a:avLst/>
              <a:gdLst/>
              <a:ahLst/>
              <a:cxnLst/>
              <a:rect l="l" t="t" r="r" b="b"/>
              <a:pathLst>
                <a:path w="29288" h="22050" extrusionOk="0">
                  <a:moveTo>
                    <a:pt x="29288" y="14645"/>
                  </a:moveTo>
                  <a:lnTo>
                    <a:pt x="29288" y="15312"/>
                  </a:lnTo>
                  <a:cubicBezTo>
                    <a:pt x="26753" y="10975"/>
                    <a:pt x="22016" y="8073"/>
                    <a:pt x="16645" y="8073"/>
                  </a:cubicBezTo>
                  <a:cubicBezTo>
                    <a:pt x="8773" y="8073"/>
                    <a:pt x="2335" y="14278"/>
                    <a:pt x="2002" y="22050"/>
                  </a:cubicBezTo>
                  <a:cubicBezTo>
                    <a:pt x="1501" y="21216"/>
                    <a:pt x="1101" y="20315"/>
                    <a:pt x="801" y="19348"/>
                  </a:cubicBezTo>
                  <a:cubicBezTo>
                    <a:pt x="300" y="17880"/>
                    <a:pt x="0" y="16279"/>
                    <a:pt x="0" y="14645"/>
                  </a:cubicBezTo>
                  <a:cubicBezTo>
                    <a:pt x="0" y="6572"/>
                    <a:pt x="6572" y="1"/>
                    <a:pt x="14644" y="1"/>
                  </a:cubicBezTo>
                  <a:cubicBezTo>
                    <a:pt x="22750" y="1"/>
                    <a:pt x="29288" y="6606"/>
                    <a:pt x="29288" y="14645"/>
                  </a:cubicBez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4"/>
            <p:cNvSpPr/>
            <p:nvPr/>
          </p:nvSpPr>
          <p:spPr>
            <a:xfrm>
              <a:off x="-1384975" y="812700"/>
              <a:ext cx="124275" cy="122600"/>
            </a:xfrm>
            <a:custGeom>
              <a:avLst/>
              <a:gdLst/>
              <a:ahLst/>
              <a:cxnLst/>
              <a:rect l="l" t="t" r="r" b="b"/>
              <a:pathLst>
                <a:path w="4971" h="4904" extrusionOk="0">
                  <a:moveTo>
                    <a:pt x="2469" y="734"/>
                  </a:moveTo>
                  <a:cubicBezTo>
                    <a:pt x="3369" y="734"/>
                    <a:pt x="4137" y="1501"/>
                    <a:pt x="4137" y="2402"/>
                  </a:cubicBezTo>
                  <a:cubicBezTo>
                    <a:pt x="4137" y="3336"/>
                    <a:pt x="3369" y="4070"/>
                    <a:pt x="2469" y="4070"/>
                  </a:cubicBezTo>
                  <a:cubicBezTo>
                    <a:pt x="1535" y="4070"/>
                    <a:pt x="801" y="3336"/>
                    <a:pt x="801" y="2402"/>
                  </a:cubicBezTo>
                  <a:cubicBezTo>
                    <a:pt x="801" y="1501"/>
                    <a:pt x="1535" y="734"/>
                    <a:pt x="2469" y="734"/>
                  </a:cubicBezTo>
                  <a:close/>
                  <a:moveTo>
                    <a:pt x="2469" y="0"/>
                  </a:moveTo>
                  <a:cubicBezTo>
                    <a:pt x="1134" y="0"/>
                    <a:pt x="0" y="1068"/>
                    <a:pt x="0" y="2469"/>
                  </a:cubicBezTo>
                  <a:cubicBezTo>
                    <a:pt x="0" y="3803"/>
                    <a:pt x="1101" y="4904"/>
                    <a:pt x="2469" y="4904"/>
                  </a:cubicBezTo>
                  <a:cubicBezTo>
                    <a:pt x="3836" y="4904"/>
                    <a:pt x="4970" y="3803"/>
                    <a:pt x="4937" y="2469"/>
                  </a:cubicBezTo>
                  <a:cubicBezTo>
                    <a:pt x="4937" y="1134"/>
                    <a:pt x="3836" y="0"/>
                    <a:pt x="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4"/>
            <p:cNvSpPr/>
            <p:nvPr/>
          </p:nvSpPr>
          <p:spPr>
            <a:xfrm>
              <a:off x="-1271575" y="843550"/>
              <a:ext cx="125125" cy="60075"/>
            </a:xfrm>
            <a:custGeom>
              <a:avLst/>
              <a:gdLst/>
              <a:ahLst/>
              <a:cxnLst/>
              <a:rect l="l" t="t" r="r" b="b"/>
              <a:pathLst>
                <a:path w="5005" h="2403" extrusionOk="0">
                  <a:moveTo>
                    <a:pt x="1" y="1168"/>
                  </a:moveTo>
                  <a:cubicBezTo>
                    <a:pt x="1" y="1168"/>
                    <a:pt x="2636" y="0"/>
                    <a:pt x="5004" y="1301"/>
                  </a:cubicBezTo>
                  <a:cubicBezTo>
                    <a:pt x="5004" y="1301"/>
                    <a:pt x="2636" y="2402"/>
                    <a:pt x="1" y="11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4"/>
            <p:cNvSpPr/>
            <p:nvPr/>
          </p:nvSpPr>
          <p:spPr>
            <a:xfrm>
              <a:off x="-1363300" y="596700"/>
              <a:ext cx="74250" cy="225200"/>
            </a:xfrm>
            <a:custGeom>
              <a:avLst/>
              <a:gdLst/>
              <a:ahLst/>
              <a:cxnLst/>
              <a:rect l="l" t="t" r="r" b="b"/>
              <a:pathLst>
                <a:path w="2970" h="9008" extrusionOk="0">
                  <a:moveTo>
                    <a:pt x="1602" y="9007"/>
                  </a:moveTo>
                  <a:cubicBezTo>
                    <a:pt x="1602" y="9007"/>
                    <a:pt x="1" y="3870"/>
                    <a:pt x="1635" y="34"/>
                  </a:cubicBezTo>
                  <a:cubicBezTo>
                    <a:pt x="1635" y="1"/>
                    <a:pt x="2969" y="4804"/>
                    <a:pt x="1602" y="90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4"/>
            <p:cNvSpPr/>
            <p:nvPr/>
          </p:nvSpPr>
          <p:spPr>
            <a:xfrm>
              <a:off x="-1619325" y="520825"/>
              <a:ext cx="653825" cy="602100"/>
            </a:xfrm>
            <a:custGeom>
              <a:avLst/>
              <a:gdLst/>
              <a:ahLst/>
              <a:cxnLst/>
              <a:rect l="l" t="t" r="r" b="b"/>
              <a:pathLst>
                <a:path w="26153" h="24084" extrusionOk="0">
                  <a:moveTo>
                    <a:pt x="26153" y="14244"/>
                  </a:moveTo>
                  <a:cubicBezTo>
                    <a:pt x="26153" y="16879"/>
                    <a:pt x="25452" y="19347"/>
                    <a:pt x="24218" y="21415"/>
                  </a:cubicBezTo>
                  <a:cubicBezTo>
                    <a:pt x="23685" y="22383"/>
                    <a:pt x="22984" y="23317"/>
                    <a:pt x="22217" y="24084"/>
                  </a:cubicBezTo>
                  <a:cubicBezTo>
                    <a:pt x="22384" y="23851"/>
                    <a:pt x="22550" y="23584"/>
                    <a:pt x="22684" y="23350"/>
                  </a:cubicBezTo>
                  <a:cubicBezTo>
                    <a:pt x="23918" y="21215"/>
                    <a:pt x="24585" y="18814"/>
                    <a:pt x="24585" y="16178"/>
                  </a:cubicBezTo>
                  <a:cubicBezTo>
                    <a:pt x="24585" y="8306"/>
                    <a:pt x="18214" y="1901"/>
                    <a:pt x="10342" y="1901"/>
                  </a:cubicBezTo>
                  <a:cubicBezTo>
                    <a:pt x="6239" y="1901"/>
                    <a:pt x="2569" y="3636"/>
                    <a:pt x="1" y="6338"/>
                  </a:cubicBezTo>
                  <a:cubicBezTo>
                    <a:pt x="2536" y="2502"/>
                    <a:pt x="6906" y="0"/>
                    <a:pt x="11843" y="0"/>
                  </a:cubicBezTo>
                  <a:cubicBezTo>
                    <a:pt x="19748" y="0"/>
                    <a:pt x="26153" y="6371"/>
                    <a:pt x="26153" y="14244"/>
                  </a:cubicBez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4"/>
            <p:cNvSpPr/>
            <p:nvPr/>
          </p:nvSpPr>
          <p:spPr>
            <a:xfrm>
              <a:off x="-1699375" y="750975"/>
              <a:ext cx="47550" cy="200175"/>
            </a:xfrm>
            <a:custGeom>
              <a:avLst/>
              <a:gdLst/>
              <a:ahLst/>
              <a:cxnLst/>
              <a:rect l="l" t="t" r="r" b="b"/>
              <a:pathLst>
                <a:path w="1902" h="8007" extrusionOk="0">
                  <a:moveTo>
                    <a:pt x="1902" y="1"/>
                  </a:moveTo>
                  <a:cubicBezTo>
                    <a:pt x="1902" y="1"/>
                    <a:pt x="1" y="2836"/>
                    <a:pt x="1268" y="8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4" name="Google Shape;3294;p54"/>
          <p:cNvGrpSpPr/>
          <p:nvPr/>
        </p:nvGrpSpPr>
        <p:grpSpPr>
          <a:xfrm>
            <a:off x="6323634" y="-135107"/>
            <a:ext cx="1027371" cy="1337313"/>
            <a:chOff x="3071225" y="611675"/>
            <a:chExt cx="826525" cy="1075875"/>
          </a:xfrm>
        </p:grpSpPr>
        <p:sp>
          <p:nvSpPr>
            <p:cNvPr id="3295" name="Google Shape;3295;p54"/>
            <p:cNvSpPr/>
            <p:nvPr/>
          </p:nvSpPr>
          <p:spPr>
            <a:xfrm>
              <a:off x="3191400" y="943500"/>
              <a:ext cx="269025" cy="321850"/>
            </a:xfrm>
            <a:custGeom>
              <a:avLst/>
              <a:gdLst/>
              <a:ahLst/>
              <a:cxnLst/>
              <a:rect l="l" t="t" r="r" b="b"/>
              <a:pathLst>
                <a:path w="10761" h="12874" extrusionOk="0">
                  <a:moveTo>
                    <a:pt x="10760" y="9998"/>
                  </a:moveTo>
                  <a:lnTo>
                    <a:pt x="5824" y="12874"/>
                  </a:lnTo>
                  <a:lnTo>
                    <a:pt x="1" y="2876"/>
                  </a:lnTo>
                  <a:lnTo>
                    <a:pt x="49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4"/>
            <p:cNvSpPr/>
            <p:nvPr/>
          </p:nvSpPr>
          <p:spPr>
            <a:xfrm>
              <a:off x="3159125" y="611675"/>
              <a:ext cx="641425" cy="504000"/>
            </a:xfrm>
            <a:custGeom>
              <a:avLst/>
              <a:gdLst/>
              <a:ahLst/>
              <a:cxnLst/>
              <a:rect l="l" t="t" r="r" b="b"/>
              <a:pathLst>
                <a:path w="25657" h="20160" extrusionOk="0">
                  <a:moveTo>
                    <a:pt x="21775" y="0"/>
                  </a:moveTo>
                  <a:lnTo>
                    <a:pt x="25656" y="5980"/>
                  </a:lnTo>
                  <a:lnTo>
                    <a:pt x="5999" y="19432"/>
                  </a:lnTo>
                  <a:cubicBezTo>
                    <a:pt x="5020" y="20064"/>
                    <a:pt x="3851" y="20160"/>
                    <a:pt x="2830" y="19783"/>
                  </a:cubicBezTo>
                  <a:cubicBezTo>
                    <a:pt x="2137" y="19527"/>
                    <a:pt x="1512" y="19051"/>
                    <a:pt x="1074" y="18377"/>
                  </a:cubicBezTo>
                  <a:lnTo>
                    <a:pt x="1074" y="18377"/>
                  </a:lnTo>
                  <a:cubicBezTo>
                    <a:pt x="0" y="16728"/>
                    <a:pt x="473" y="14523"/>
                    <a:pt x="2122" y="13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4"/>
            <p:cNvSpPr/>
            <p:nvPr/>
          </p:nvSpPr>
          <p:spPr>
            <a:xfrm>
              <a:off x="3159125" y="611675"/>
              <a:ext cx="551625" cy="501250"/>
            </a:xfrm>
            <a:custGeom>
              <a:avLst/>
              <a:gdLst/>
              <a:ahLst/>
              <a:cxnLst/>
              <a:rect l="l" t="t" r="r" b="b"/>
              <a:pathLst>
                <a:path w="22065" h="20050" extrusionOk="0">
                  <a:moveTo>
                    <a:pt x="3779" y="19783"/>
                  </a:moveTo>
                  <a:cubicBezTo>
                    <a:pt x="3082" y="19527"/>
                    <a:pt x="2461" y="19051"/>
                    <a:pt x="2023" y="18377"/>
                  </a:cubicBezTo>
                  <a:lnTo>
                    <a:pt x="2023" y="18377"/>
                  </a:lnTo>
                  <a:cubicBezTo>
                    <a:pt x="949" y="16728"/>
                    <a:pt x="1421" y="14523"/>
                    <a:pt x="3070" y="13449"/>
                  </a:cubicBezTo>
                  <a:lnTo>
                    <a:pt x="22064" y="453"/>
                  </a:lnTo>
                  <a:lnTo>
                    <a:pt x="21775" y="0"/>
                  </a:lnTo>
                  <a:lnTo>
                    <a:pt x="2122" y="13449"/>
                  </a:lnTo>
                  <a:cubicBezTo>
                    <a:pt x="469" y="14523"/>
                    <a:pt x="0" y="16728"/>
                    <a:pt x="1074" y="18377"/>
                  </a:cubicBezTo>
                  <a:lnTo>
                    <a:pt x="1074" y="18377"/>
                  </a:lnTo>
                  <a:cubicBezTo>
                    <a:pt x="1505" y="19051"/>
                    <a:pt x="2130" y="19527"/>
                    <a:pt x="2830" y="19783"/>
                  </a:cubicBezTo>
                  <a:cubicBezTo>
                    <a:pt x="3375" y="19981"/>
                    <a:pt x="3965" y="20049"/>
                    <a:pt x="4540" y="19969"/>
                  </a:cubicBezTo>
                  <a:cubicBezTo>
                    <a:pt x="4278" y="19935"/>
                    <a:pt x="4026" y="19874"/>
                    <a:pt x="3779" y="197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4"/>
            <p:cNvSpPr/>
            <p:nvPr/>
          </p:nvSpPr>
          <p:spPr>
            <a:xfrm>
              <a:off x="3229200" y="971500"/>
              <a:ext cx="84475" cy="84475"/>
            </a:xfrm>
            <a:custGeom>
              <a:avLst/>
              <a:gdLst/>
              <a:ahLst/>
              <a:cxnLst/>
              <a:rect l="l" t="t" r="r" b="b"/>
              <a:pathLst>
                <a:path w="3379" h="3379" extrusionOk="0">
                  <a:moveTo>
                    <a:pt x="3379" y="1691"/>
                  </a:moveTo>
                  <a:cubicBezTo>
                    <a:pt x="3379" y="2624"/>
                    <a:pt x="2621" y="3379"/>
                    <a:pt x="1688" y="3379"/>
                  </a:cubicBezTo>
                  <a:cubicBezTo>
                    <a:pt x="755" y="3379"/>
                    <a:pt x="1" y="2624"/>
                    <a:pt x="1" y="1691"/>
                  </a:cubicBezTo>
                  <a:cubicBezTo>
                    <a:pt x="1" y="758"/>
                    <a:pt x="755" y="0"/>
                    <a:pt x="1688" y="0"/>
                  </a:cubicBezTo>
                  <a:cubicBezTo>
                    <a:pt x="2621" y="0"/>
                    <a:pt x="3379" y="758"/>
                    <a:pt x="3379" y="16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4"/>
            <p:cNvSpPr/>
            <p:nvPr/>
          </p:nvSpPr>
          <p:spPr>
            <a:xfrm>
              <a:off x="3243475" y="984550"/>
              <a:ext cx="84500" cy="84575"/>
            </a:xfrm>
            <a:custGeom>
              <a:avLst/>
              <a:gdLst/>
              <a:ahLst/>
              <a:cxnLst/>
              <a:rect l="l" t="t" r="r" b="b"/>
              <a:pathLst>
                <a:path w="3380" h="3383" extrusionOk="0">
                  <a:moveTo>
                    <a:pt x="3379" y="1691"/>
                  </a:moveTo>
                  <a:cubicBezTo>
                    <a:pt x="3379" y="2624"/>
                    <a:pt x="2621" y="3382"/>
                    <a:pt x="1688" y="3382"/>
                  </a:cubicBezTo>
                  <a:cubicBezTo>
                    <a:pt x="755" y="3382"/>
                    <a:pt x="1" y="2624"/>
                    <a:pt x="1" y="1691"/>
                  </a:cubicBezTo>
                  <a:cubicBezTo>
                    <a:pt x="1" y="758"/>
                    <a:pt x="755" y="0"/>
                    <a:pt x="1688" y="0"/>
                  </a:cubicBezTo>
                  <a:cubicBezTo>
                    <a:pt x="2621" y="0"/>
                    <a:pt x="3379" y="758"/>
                    <a:pt x="3379" y="1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4"/>
            <p:cNvSpPr/>
            <p:nvPr/>
          </p:nvSpPr>
          <p:spPr>
            <a:xfrm>
              <a:off x="3249475" y="997200"/>
              <a:ext cx="82775" cy="77625"/>
            </a:xfrm>
            <a:custGeom>
              <a:avLst/>
              <a:gdLst/>
              <a:ahLst/>
              <a:cxnLst/>
              <a:rect l="l" t="t" r="r" b="b"/>
              <a:pathLst>
                <a:path w="3311" h="3105" extrusionOk="0">
                  <a:moveTo>
                    <a:pt x="2835" y="2153"/>
                  </a:moveTo>
                  <a:cubicBezTo>
                    <a:pt x="3311" y="1478"/>
                    <a:pt x="3215" y="572"/>
                    <a:pt x="2652" y="1"/>
                  </a:cubicBezTo>
                  <a:cubicBezTo>
                    <a:pt x="2991" y="557"/>
                    <a:pt x="2991" y="1280"/>
                    <a:pt x="2598" y="1848"/>
                  </a:cubicBezTo>
                  <a:cubicBezTo>
                    <a:pt x="2065" y="2613"/>
                    <a:pt x="1006" y="2800"/>
                    <a:pt x="241" y="2267"/>
                  </a:cubicBezTo>
                  <a:cubicBezTo>
                    <a:pt x="153" y="2206"/>
                    <a:pt x="73" y="2137"/>
                    <a:pt x="1" y="2061"/>
                  </a:cubicBezTo>
                  <a:cubicBezTo>
                    <a:pt x="123" y="2259"/>
                    <a:pt x="279" y="2431"/>
                    <a:pt x="477" y="2571"/>
                  </a:cubicBezTo>
                  <a:cubicBezTo>
                    <a:pt x="1243" y="3105"/>
                    <a:pt x="2301" y="2918"/>
                    <a:pt x="2835" y="215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4"/>
            <p:cNvSpPr/>
            <p:nvPr/>
          </p:nvSpPr>
          <p:spPr>
            <a:xfrm>
              <a:off x="3091625" y="1022900"/>
              <a:ext cx="685400" cy="463275"/>
            </a:xfrm>
            <a:custGeom>
              <a:avLst/>
              <a:gdLst/>
              <a:ahLst/>
              <a:cxnLst/>
              <a:rect l="l" t="t" r="r" b="b"/>
              <a:pathLst>
                <a:path w="27416" h="18531" extrusionOk="0">
                  <a:moveTo>
                    <a:pt x="27415" y="4705"/>
                  </a:moveTo>
                  <a:lnTo>
                    <a:pt x="1581" y="18530"/>
                  </a:lnTo>
                  <a:lnTo>
                    <a:pt x="1581" y="18530"/>
                  </a:lnTo>
                  <a:cubicBezTo>
                    <a:pt x="0" y="15579"/>
                    <a:pt x="800" y="11294"/>
                    <a:pt x="3588" y="9447"/>
                  </a:cubicBezTo>
                  <a:cubicBezTo>
                    <a:pt x="8158" y="6422"/>
                    <a:pt x="13113" y="3791"/>
                    <a:pt x="18743" y="1338"/>
                  </a:cubicBezTo>
                  <a:cubicBezTo>
                    <a:pt x="21809" y="1"/>
                    <a:pt x="25835" y="1753"/>
                    <a:pt x="27415" y="4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4"/>
            <p:cNvSpPr/>
            <p:nvPr/>
          </p:nvSpPr>
          <p:spPr>
            <a:xfrm>
              <a:off x="3071225" y="1024900"/>
              <a:ext cx="698175" cy="461275"/>
            </a:xfrm>
            <a:custGeom>
              <a:avLst/>
              <a:gdLst/>
              <a:ahLst/>
              <a:cxnLst/>
              <a:rect l="l" t="t" r="r" b="b"/>
              <a:pathLst>
                <a:path w="27927" h="18451" extrusionOk="0">
                  <a:moveTo>
                    <a:pt x="4587" y="9690"/>
                  </a:moveTo>
                  <a:cubicBezTo>
                    <a:pt x="9073" y="6548"/>
                    <a:pt x="14059" y="3905"/>
                    <a:pt x="19738" y="1582"/>
                  </a:cubicBezTo>
                  <a:cubicBezTo>
                    <a:pt x="22876" y="298"/>
                    <a:pt x="26011" y="2027"/>
                    <a:pt x="27927" y="4111"/>
                  </a:cubicBezTo>
                  <a:cubicBezTo>
                    <a:pt x="26182" y="1479"/>
                    <a:pt x="22450" y="1"/>
                    <a:pt x="19563" y="1258"/>
                  </a:cubicBezTo>
                  <a:cubicBezTo>
                    <a:pt x="13937" y="3714"/>
                    <a:pt x="8978" y="6342"/>
                    <a:pt x="4408" y="9367"/>
                  </a:cubicBezTo>
                  <a:cubicBezTo>
                    <a:pt x="1620" y="11214"/>
                    <a:pt x="820" y="15499"/>
                    <a:pt x="2400" y="18450"/>
                  </a:cubicBezTo>
                  <a:lnTo>
                    <a:pt x="2400" y="18450"/>
                  </a:lnTo>
                  <a:cubicBezTo>
                    <a:pt x="2397" y="18450"/>
                    <a:pt x="1" y="12901"/>
                    <a:pt x="4587" y="96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4"/>
            <p:cNvSpPr/>
            <p:nvPr/>
          </p:nvSpPr>
          <p:spPr>
            <a:xfrm>
              <a:off x="3109525" y="1122900"/>
              <a:ext cx="762625" cy="516675"/>
            </a:xfrm>
            <a:custGeom>
              <a:avLst/>
              <a:gdLst/>
              <a:ahLst/>
              <a:cxnLst/>
              <a:rect l="l" t="t" r="r" b="b"/>
              <a:pathLst>
                <a:path w="30505" h="20667" extrusionOk="0">
                  <a:moveTo>
                    <a:pt x="27648" y="743"/>
                  </a:moveTo>
                  <a:cubicBezTo>
                    <a:pt x="27267" y="34"/>
                    <a:pt x="24544" y="0"/>
                    <a:pt x="22323" y="682"/>
                  </a:cubicBezTo>
                  <a:cubicBezTo>
                    <a:pt x="19680" y="1425"/>
                    <a:pt x="16073" y="2933"/>
                    <a:pt x="12253" y="4974"/>
                  </a:cubicBezTo>
                  <a:cubicBezTo>
                    <a:pt x="8433" y="7016"/>
                    <a:pt x="5176" y="9183"/>
                    <a:pt x="3089" y="10973"/>
                  </a:cubicBezTo>
                  <a:cubicBezTo>
                    <a:pt x="1291" y="12439"/>
                    <a:pt x="0" y="14610"/>
                    <a:pt x="381" y="15326"/>
                  </a:cubicBezTo>
                  <a:lnTo>
                    <a:pt x="3237" y="20666"/>
                  </a:lnTo>
                  <a:lnTo>
                    <a:pt x="30504" y="608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4"/>
            <p:cNvSpPr/>
            <p:nvPr/>
          </p:nvSpPr>
          <p:spPr>
            <a:xfrm>
              <a:off x="3109700" y="1122900"/>
              <a:ext cx="701500" cy="399450"/>
            </a:xfrm>
            <a:custGeom>
              <a:avLst/>
              <a:gdLst/>
              <a:ahLst/>
              <a:cxnLst/>
              <a:rect l="l" t="t" r="r" b="b"/>
              <a:pathLst>
                <a:path w="28060" h="15978" extrusionOk="0">
                  <a:moveTo>
                    <a:pt x="3501" y="11933"/>
                  </a:moveTo>
                  <a:cubicBezTo>
                    <a:pt x="5588" y="10143"/>
                    <a:pt x="8845" y="7976"/>
                    <a:pt x="12665" y="5934"/>
                  </a:cubicBezTo>
                  <a:cubicBezTo>
                    <a:pt x="16481" y="3889"/>
                    <a:pt x="20092" y="2381"/>
                    <a:pt x="22739" y="1638"/>
                  </a:cubicBezTo>
                  <a:cubicBezTo>
                    <a:pt x="24956" y="956"/>
                    <a:pt x="27679" y="987"/>
                    <a:pt x="28060" y="1699"/>
                  </a:cubicBezTo>
                  <a:lnTo>
                    <a:pt x="27644" y="743"/>
                  </a:lnTo>
                  <a:cubicBezTo>
                    <a:pt x="27264" y="34"/>
                    <a:pt x="24540" y="0"/>
                    <a:pt x="22324" y="682"/>
                  </a:cubicBezTo>
                  <a:cubicBezTo>
                    <a:pt x="19677" y="1425"/>
                    <a:pt x="16074" y="2933"/>
                    <a:pt x="12250" y="4974"/>
                  </a:cubicBezTo>
                  <a:cubicBezTo>
                    <a:pt x="8429" y="7016"/>
                    <a:pt x="5173" y="9183"/>
                    <a:pt x="3090" y="10973"/>
                  </a:cubicBezTo>
                  <a:cubicBezTo>
                    <a:pt x="1288" y="12439"/>
                    <a:pt x="1" y="14610"/>
                    <a:pt x="382" y="15326"/>
                  </a:cubicBezTo>
                  <a:lnTo>
                    <a:pt x="728" y="15978"/>
                  </a:lnTo>
                  <a:cubicBezTo>
                    <a:pt x="717" y="15075"/>
                    <a:pt x="1913" y="13228"/>
                    <a:pt x="3501" y="119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4"/>
            <p:cNvSpPr/>
            <p:nvPr/>
          </p:nvSpPr>
          <p:spPr>
            <a:xfrm>
              <a:off x="3156925" y="1212400"/>
              <a:ext cx="739600" cy="473050"/>
            </a:xfrm>
            <a:custGeom>
              <a:avLst/>
              <a:gdLst/>
              <a:ahLst/>
              <a:cxnLst/>
              <a:rect l="l" t="t" r="r" b="b"/>
              <a:pathLst>
                <a:path w="29584" h="18922" extrusionOk="0">
                  <a:moveTo>
                    <a:pt x="28429" y="2164"/>
                  </a:moveTo>
                  <a:cubicBezTo>
                    <a:pt x="29583" y="4323"/>
                    <a:pt x="24419" y="9339"/>
                    <a:pt x="16889" y="13373"/>
                  </a:cubicBezTo>
                  <a:cubicBezTo>
                    <a:pt x="9355" y="17406"/>
                    <a:pt x="2313" y="18922"/>
                    <a:pt x="1159" y="16759"/>
                  </a:cubicBezTo>
                  <a:cubicBezTo>
                    <a:pt x="1" y="14599"/>
                    <a:pt x="5165" y="9579"/>
                    <a:pt x="12699" y="5546"/>
                  </a:cubicBezTo>
                  <a:cubicBezTo>
                    <a:pt x="20229" y="1516"/>
                    <a:pt x="27271" y="0"/>
                    <a:pt x="28429" y="2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4"/>
            <p:cNvSpPr/>
            <p:nvPr/>
          </p:nvSpPr>
          <p:spPr>
            <a:xfrm>
              <a:off x="3161025" y="1220400"/>
              <a:ext cx="736725" cy="467150"/>
            </a:xfrm>
            <a:custGeom>
              <a:avLst/>
              <a:gdLst/>
              <a:ahLst/>
              <a:cxnLst/>
              <a:rect l="l" t="t" r="r" b="b"/>
              <a:pathLst>
                <a:path w="29469" h="18686" extrusionOk="0">
                  <a:moveTo>
                    <a:pt x="28372" y="2045"/>
                  </a:moveTo>
                  <a:cubicBezTo>
                    <a:pt x="29469" y="4095"/>
                    <a:pt x="24251" y="9019"/>
                    <a:pt x="16717" y="13049"/>
                  </a:cubicBezTo>
                  <a:cubicBezTo>
                    <a:pt x="9187" y="17082"/>
                    <a:pt x="2191" y="18686"/>
                    <a:pt x="1098" y="16644"/>
                  </a:cubicBezTo>
                  <a:cubicBezTo>
                    <a:pt x="1" y="14595"/>
                    <a:pt x="5219" y="9671"/>
                    <a:pt x="12752" y="5641"/>
                  </a:cubicBezTo>
                  <a:cubicBezTo>
                    <a:pt x="20286" y="1611"/>
                    <a:pt x="27279" y="0"/>
                    <a:pt x="28372" y="20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4"/>
            <p:cNvSpPr/>
            <p:nvPr/>
          </p:nvSpPr>
          <p:spPr>
            <a:xfrm>
              <a:off x="3426125" y="1355225"/>
              <a:ext cx="184175" cy="134000"/>
            </a:xfrm>
            <a:custGeom>
              <a:avLst/>
              <a:gdLst/>
              <a:ahLst/>
              <a:cxnLst/>
              <a:rect l="l" t="t" r="r" b="b"/>
              <a:pathLst>
                <a:path w="7367" h="5360" extrusionOk="0">
                  <a:moveTo>
                    <a:pt x="6677" y="549"/>
                  </a:moveTo>
                  <a:cubicBezTo>
                    <a:pt x="6585" y="377"/>
                    <a:pt x="5755" y="0"/>
                    <a:pt x="5226" y="168"/>
                  </a:cubicBezTo>
                  <a:cubicBezTo>
                    <a:pt x="4586" y="347"/>
                    <a:pt x="3714" y="709"/>
                    <a:pt x="2792" y="1204"/>
                  </a:cubicBezTo>
                  <a:cubicBezTo>
                    <a:pt x="1866" y="1699"/>
                    <a:pt x="1082" y="2225"/>
                    <a:pt x="579" y="2651"/>
                  </a:cubicBezTo>
                  <a:cubicBezTo>
                    <a:pt x="145" y="3005"/>
                    <a:pt x="0" y="3900"/>
                    <a:pt x="92" y="4072"/>
                  </a:cubicBezTo>
                  <a:lnTo>
                    <a:pt x="781" y="5359"/>
                  </a:lnTo>
                  <a:lnTo>
                    <a:pt x="7366" y="18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4"/>
            <p:cNvSpPr/>
            <p:nvPr/>
          </p:nvSpPr>
          <p:spPr>
            <a:xfrm>
              <a:off x="3438400" y="1388075"/>
              <a:ext cx="181225" cy="121525"/>
            </a:xfrm>
            <a:custGeom>
              <a:avLst/>
              <a:gdLst/>
              <a:ahLst/>
              <a:cxnLst/>
              <a:rect l="l" t="t" r="r" b="b"/>
              <a:pathLst>
                <a:path w="7249" h="4861" extrusionOk="0">
                  <a:moveTo>
                    <a:pt x="6860" y="492"/>
                  </a:moveTo>
                  <a:cubicBezTo>
                    <a:pt x="7248" y="1196"/>
                    <a:pt x="6098" y="2537"/>
                    <a:pt x="4281" y="3508"/>
                  </a:cubicBezTo>
                  <a:cubicBezTo>
                    <a:pt x="2461" y="4479"/>
                    <a:pt x="739" y="4860"/>
                    <a:pt x="271" y="4015"/>
                  </a:cubicBezTo>
                  <a:cubicBezTo>
                    <a:pt x="0" y="3523"/>
                    <a:pt x="1269" y="2327"/>
                    <a:pt x="3086" y="1356"/>
                  </a:cubicBezTo>
                  <a:cubicBezTo>
                    <a:pt x="4906" y="385"/>
                    <a:pt x="6590" y="0"/>
                    <a:pt x="6860" y="4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4"/>
            <p:cNvSpPr/>
            <p:nvPr/>
          </p:nvSpPr>
          <p:spPr>
            <a:xfrm>
              <a:off x="3438400" y="1388075"/>
              <a:ext cx="173125" cy="104200"/>
            </a:xfrm>
            <a:custGeom>
              <a:avLst/>
              <a:gdLst/>
              <a:ahLst/>
              <a:cxnLst/>
              <a:rect l="l" t="t" r="r" b="b"/>
              <a:pathLst>
                <a:path w="6925" h="4168" extrusionOk="0">
                  <a:moveTo>
                    <a:pt x="3230" y="1642"/>
                  </a:moveTo>
                  <a:cubicBezTo>
                    <a:pt x="4918" y="739"/>
                    <a:pt x="6494" y="343"/>
                    <a:pt x="6925" y="686"/>
                  </a:cubicBezTo>
                  <a:cubicBezTo>
                    <a:pt x="6913" y="621"/>
                    <a:pt x="6890" y="553"/>
                    <a:pt x="6856" y="492"/>
                  </a:cubicBezTo>
                  <a:cubicBezTo>
                    <a:pt x="6586" y="0"/>
                    <a:pt x="4906" y="385"/>
                    <a:pt x="3086" y="1356"/>
                  </a:cubicBezTo>
                  <a:cubicBezTo>
                    <a:pt x="1269" y="2327"/>
                    <a:pt x="0" y="3523"/>
                    <a:pt x="271" y="4015"/>
                  </a:cubicBezTo>
                  <a:cubicBezTo>
                    <a:pt x="301" y="4072"/>
                    <a:pt x="339" y="4118"/>
                    <a:pt x="381" y="4167"/>
                  </a:cubicBezTo>
                  <a:cubicBezTo>
                    <a:pt x="355" y="3619"/>
                    <a:pt x="1558" y="2537"/>
                    <a:pt x="3230" y="164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4"/>
            <p:cNvSpPr/>
            <p:nvPr/>
          </p:nvSpPr>
          <p:spPr>
            <a:xfrm>
              <a:off x="3668150" y="1276575"/>
              <a:ext cx="164375" cy="119700"/>
            </a:xfrm>
            <a:custGeom>
              <a:avLst/>
              <a:gdLst/>
              <a:ahLst/>
              <a:cxnLst/>
              <a:rect l="l" t="t" r="r" b="b"/>
              <a:pathLst>
                <a:path w="6575" h="4788" extrusionOk="0">
                  <a:moveTo>
                    <a:pt x="5962" y="492"/>
                  </a:moveTo>
                  <a:cubicBezTo>
                    <a:pt x="5878" y="339"/>
                    <a:pt x="5143" y="0"/>
                    <a:pt x="4659" y="149"/>
                  </a:cubicBezTo>
                  <a:cubicBezTo>
                    <a:pt x="4088" y="309"/>
                    <a:pt x="3311" y="633"/>
                    <a:pt x="2488" y="1074"/>
                  </a:cubicBezTo>
                  <a:cubicBezTo>
                    <a:pt x="1665" y="1520"/>
                    <a:pt x="965" y="1985"/>
                    <a:pt x="515" y="2369"/>
                  </a:cubicBezTo>
                  <a:cubicBezTo>
                    <a:pt x="127" y="2686"/>
                    <a:pt x="1" y="3485"/>
                    <a:pt x="81" y="3638"/>
                  </a:cubicBezTo>
                  <a:lnTo>
                    <a:pt x="694" y="4788"/>
                  </a:lnTo>
                  <a:lnTo>
                    <a:pt x="6575" y="164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4"/>
            <p:cNvSpPr/>
            <p:nvPr/>
          </p:nvSpPr>
          <p:spPr>
            <a:xfrm>
              <a:off x="3679100" y="1305800"/>
              <a:ext cx="161625" cy="108775"/>
            </a:xfrm>
            <a:custGeom>
              <a:avLst/>
              <a:gdLst/>
              <a:ahLst/>
              <a:cxnLst/>
              <a:rect l="l" t="t" r="r" b="b"/>
              <a:pathLst>
                <a:path w="6465" h="4351" extrusionOk="0">
                  <a:moveTo>
                    <a:pt x="6122" y="446"/>
                  </a:moveTo>
                  <a:cubicBezTo>
                    <a:pt x="6464" y="1075"/>
                    <a:pt x="5440" y="2271"/>
                    <a:pt x="3817" y="3139"/>
                  </a:cubicBezTo>
                  <a:cubicBezTo>
                    <a:pt x="2195" y="4011"/>
                    <a:pt x="656" y="4350"/>
                    <a:pt x="241" y="3592"/>
                  </a:cubicBezTo>
                  <a:cubicBezTo>
                    <a:pt x="1" y="3154"/>
                    <a:pt x="1132" y="2088"/>
                    <a:pt x="2755" y="1219"/>
                  </a:cubicBezTo>
                  <a:cubicBezTo>
                    <a:pt x="4381" y="351"/>
                    <a:pt x="5878" y="1"/>
                    <a:pt x="6122" y="44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4"/>
            <p:cNvSpPr/>
            <p:nvPr/>
          </p:nvSpPr>
          <p:spPr>
            <a:xfrm>
              <a:off x="3679200" y="1305800"/>
              <a:ext cx="154375" cy="92950"/>
            </a:xfrm>
            <a:custGeom>
              <a:avLst/>
              <a:gdLst/>
              <a:ahLst/>
              <a:cxnLst/>
              <a:rect l="l" t="t" r="r" b="b"/>
              <a:pathLst>
                <a:path w="6175" h="3718" extrusionOk="0">
                  <a:moveTo>
                    <a:pt x="2876" y="1467"/>
                  </a:moveTo>
                  <a:cubicBezTo>
                    <a:pt x="4385" y="660"/>
                    <a:pt x="5790" y="305"/>
                    <a:pt x="6175" y="610"/>
                  </a:cubicBezTo>
                  <a:cubicBezTo>
                    <a:pt x="6167" y="549"/>
                    <a:pt x="6148" y="492"/>
                    <a:pt x="6118" y="439"/>
                  </a:cubicBezTo>
                  <a:cubicBezTo>
                    <a:pt x="5874" y="1"/>
                    <a:pt x="4377" y="343"/>
                    <a:pt x="2751" y="1216"/>
                  </a:cubicBezTo>
                  <a:cubicBezTo>
                    <a:pt x="1128" y="2088"/>
                    <a:pt x="1" y="3147"/>
                    <a:pt x="237" y="3588"/>
                  </a:cubicBezTo>
                  <a:cubicBezTo>
                    <a:pt x="267" y="3634"/>
                    <a:pt x="302" y="3684"/>
                    <a:pt x="332" y="3718"/>
                  </a:cubicBezTo>
                  <a:cubicBezTo>
                    <a:pt x="309" y="3234"/>
                    <a:pt x="1387" y="2267"/>
                    <a:pt x="2876" y="14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4"/>
            <p:cNvSpPr/>
            <p:nvPr/>
          </p:nvSpPr>
          <p:spPr>
            <a:xfrm>
              <a:off x="3249950" y="1510325"/>
              <a:ext cx="164475" cy="119725"/>
            </a:xfrm>
            <a:custGeom>
              <a:avLst/>
              <a:gdLst/>
              <a:ahLst/>
              <a:cxnLst/>
              <a:rect l="l" t="t" r="r" b="b"/>
              <a:pathLst>
                <a:path w="6579" h="4789" extrusionOk="0">
                  <a:moveTo>
                    <a:pt x="5962" y="492"/>
                  </a:moveTo>
                  <a:cubicBezTo>
                    <a:pt x="5882" y="340"/>
                    <a:pt x="5143" y="1"/>
                    <a:pt x="4663" y="149"/>
                  </a:cubicBezTo>
                  <a:cubicBezTo>
                    <a:pt x="4092" y="309"/>
                    <a:pt x="3315" y="633"/>
                    <a:pt x="2492" y="1075"/>
                  </a:cubicBezTo>
                  <a:cubicBezTo>
                    <a:pt x="1669" y="1517"/>
                    <a:pt x="968" y="1985"/>
                    <a:pt x="515" y="2370"/>
                  </a:cubicBezTo>
                  <a:cubicBezTo>
                    <a:pt x="130" y="2686"/>
                    <a:pt x="1" y="3486"/>
                    <a:pt x="81" y="3638"/>
                  </a:cubicBezTo>
                  <a:lnTo>
                    <a:pt x="698" y="4788"/>
                  </a:lnTo>
                  <a:lnTo>
                    <a:pt x="6579" y="164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4"/>
            <p:cNvSpPr/>
            <p:nvPr/>
          </p:nvSpPr>
          <p:spPr>
            <a:xfrm>
              <a:off x="3260900" y="1539750"/>
              <a:ext cx="161725" cy="108575"/>
            </a:xfrm>
            <a:custGeom>
              <a:avLst/>
              <a:gdLst/>
              <a:ahLst/>
              <a:cxnLst/>
              <a:rect l="l" t="t" r="r" b="b"/>
              <a:pathLst>
                <a:path w="6469" h="4343" extrusionOk="0">
                  <a:moveTo>
                    <a:pt x="6125" y="435"/>
                  </a:moveTo>
                  <a:cubicBezTo>
                    <a:pt x="6468" y="1067"/>
                    <a:pt x="5444" y="2267"/>
                    <a:pt x="3821" y="3131"/>
                  </a:cubicBezTo>
                  <a:cubicBezTo>
                    <a:pt x="2199" y="4004"/>
                    <a:pt x="660" y="4343"/>
                    <a:pt x="245" y="3585"/>
                  </a:cubicBezTo>
                  <a:cubicBezTo>
                    <a:pt x="1" y="3147"/>
                    <a:pt x="1136" y="2080"/>
                    <a:pt x="2758" y="1212"/>
                  </a:cubicBezTo>
                  <a:cubicBezTo>
                    <a:pt x="4381" y="340"/>
                    <a:pt x="5885" y="1"/>
                    <a:pt x="6125" y="4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4"/>
            <p:cNvSpPr/>
            <p:nvPr/>
          </p:nvSpPr>
          <p:spPr>
            <a:xfrm>
              <a:off x="3261200" y="1539650"/>
              <a:ext cx="154375" cy="93050"/>
            </a:xfrm>
            <a:custGeom>
              <a:avLst/>
              <a:gdLst/>
              <a:ahLst/>
              <a:cxnLst/>
              <a:rect l="l" t="t" r="r" b="b"/>
              <a:pathLst>
                <a:path w="6175" h="3722" extrusionOk="0">
                  <a:moveTo>
                    <a:pt x="2876" y="1471"/>
                  </a:moveTo>
                  <a:cubicBezTo>
                    <a:pt x="4384" y="660"/>
                    <a:pt x="5790" y="309"/>
                    <a:pt x="6174" y="614"/>
                  </a:cubicBezTo>
                  <a:cubicBezTo>
                    <a:pt x="6167" y="549"/>
                    <a:pt x="6148" y="492"/>
                    <a:pt x="6117" y="439"/>
                  </a:cubicBezTo>
                  <a:cubicBezTo>
                    <a:pt x="5873" y="1"/>
                    <a:pt x="4377" y="344"/>
                    <a:pt x="2750" y="1216"/>
                  </a:cubicBezTo>
                  <a:cubicBezTo>
                    <a:pt x="1128" y="2088"/>
                    <a:pt x="0" y="3151"/>
                    <a:pt x="237" y="3589"/>
                  </a:cubicBezTo>
                  <a:cubicBezTo>
                    <a:pt x="267" y="3634"/>
                    <a:pt x="301" y="3684"/>
                    <a:pt x="332" y="3722"/>
                  </a:cubicBezTo>
                  <a:cubicBezTo>
                    <a:pt x="309" y="3231"/>
                    <a:pt x="1379" y="2271"/>
                    <a:pt x="2876" y="147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4"/>
            <p:cNvSpPr/>
            <p:nvPr/>
          </p:nvSpPr>
          <p:spPr>
            <a:xfrm>
              <a:off x="3511150" y="1476725"/>
              <a:ext cx="147025" cy="108950"/>
            </a:xfrm>
            <a:custGeom>
              <a:avLst/>
              <a:gdLst/>
              <a:ahLst/>
              <a:cxnLst/>
              <a:rect l="l" t="t" r="r" b="b"/>
              <a:pathLst>
                <a:path w="5881" h="4358" extrusionOk="0">
                  <a:moveTo>
                    <a:pt x="5313" y="431"/>
                  </a:moveTo>
                  <a:cubicBezTo>
                    <a:pt x="5237" y="294"/>
                    <a:pt x="4571" y="0"/>
                    <a:pt x="4140" y="141"/>
                  </a:cubicBezTo>
                  <a:cubicBezTo>
                    <a:pt x="3634" y="294"/>
                    <a:pt x="2937" y="591"/>
                    <a:pt x="2206" y="1002"/>
                  </a:cubicBezTo>
                  <a:cubicBezTo>
                    <a:pt x="1470" y="1406"/>
                    <a:pt x="846" y="1836"/>
                    <a:pt x="446" y="2186"/>
                  </a:cubicBezTo>
                  <a:cubicBezTo>
                    <a:pt x="103" y="2476"/>
                    <a:pt x="0" y="3192"/>
                    <a:pt x="73" y="3329"/>
                  </a:cubicBezTo>
                  <a:lnTo>
                    <a:pt x="636" y="4357"/>
                  </a:lnTo>
                  <a:lnTo>
                    <a:pt x="5881" y="145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4"/>
            <p:cNvSpPr/>
            <p:nvPr/>
          </p:nvSpPr>
          <p:spPr>
            <a:xfrm>
              <a:off x="3521150" y="1502725"/>
              <a:ext cx="144650" cy="99225"/>
            </a:xfrm>
            <a:custGeom>
              <a:avLst/>
              <a:gdLst/>
              <a:ahLst/>
              <a:cxnLst/>
              <a:rect l="l" t="t" r="r" b="b"/>
              <a:pathLst>
                <a:path w="5786" h="3969" extrusionOk="0">
                  <a:moveTo>
                    <a:pt x="5466" y="392"/>
                  </a:moveTo>
                  <a:cubicBezTo>
                    <a:pt x="5786" y="956"/>
                    <a:pt x="4879" y="2042"/>
                    <a:pt x="3432" y="2845"/>
                  </a:cubicBezTo>
                  <a:cubicBezTo>
                    <a:pt x="1985" y="3645"/>
                    <a:pt x="610" y="3969"/>
                    <a:pt x="225" y="3298"/>
                  </a:cubicBezTo>
                  <a:cubicBezTo>
                    <a:pt x="0" y="2906"/>
                    <a:pt x="1006" y="1935"/>
                    <a:pt x="2453" y="1139"/>
                  </a:cubicBezTo>
                  <a:cubicBezTo>
                    <a:pt x="3900" y="328"/>
                    <a:pt x="5241" y="0"/>
                    <a:pt x="5466" y="3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4"/>
            <p:cNvSpPr/>
            <p:nvPr/>
          </p:nvSpPr>
          <p:spPr>
            <a:xfrm>
              <a:off x="3521325" y="1502800"/>
              <a:ext cx="137900" cy="85250"/>
            </a:xfrm>
            <a:custGeom>
              <a:avLst/>
              <a:gdLst/>
              <a:ahLst/>
              <a:cxnLst/>
              <a:rect l="l" t="t" r="r" b="b"/>
              <a:pathLst>
                <a:path w="5516" h="3410" extrusionOk="0">
                  <a:moveTo>
                    <a:pt x="2564" y="1353"/>
                  </a:moveTo>
                  <a:cubicBezTo>
                    <a:pt x="3905" y="610"/>
                    <a:pt x="5162" y="271"/>
                    <a:pt x="5516" y="546"/>
                  </a:cubicBezTo>
                  <a:cubicBezTo>
                    <a:pt x="5504" y="492"/>
                    <a:pt x="5485" y="439"/>
                    <a:pt x="5463" y="389"/>
                  </a:cubicBezTo>
                  <a:cubicBezTo>
                    <a:pt x="5238" y="1"/>
                    <a:pt x="3897" y="328"/>
                    <a:pt x="2450" y="1128"/>
                  </a:cubicBezTo>
                  <a:cubicBezTo>
                    <a:pt x="1003" y="1928"/>
                    <a:pt x="1" y="2899"/>
                    <a:pt x="222" y="3292"/>
                  </a:cubicBezTo>
                  <a:cubicBezTo>
                    <a:pt x="245" y="3333"/>
                    <a:pt x="279" y="3375"/>
                    <a:pt x="313" y="3410"/>
                  </a:cubicBezTo>
                  <a:cubicBezTo>
                    <a:pt x="279" y="2972"/>
                    <a:pt x="1231" y="2092"/>
                    <a:pt x="2564" y="1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9" name="Google Shape;3319;p54"/>
          <p:cNvGrpSpPr/>
          <p:nvPr/>
        </p:nvGrpSpPr>
        <p:grpSpPr>
          <a:xfrm>
            <a:off x="4136884" y="2461537"/>
            <a:ext cx="3923895" cy="2368363"/>
            <a:chOff x="1048400" y="4984800"/>
            <a:chExt cx="2873175" cy="1734175"/>
          </a:xfrm>
        </p:grpSpPr>
        <p:sp>
          <p:nvSpPr>
            <p:cNvPr id="3320" name="Google Shape;3320;p54"/>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4"/>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4"/>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4"/>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4"/>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4"/>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4"/>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4"/>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4"/>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4"/>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4"/>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4"/>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4"/>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4"/>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4"/>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4"/>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4"/>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4"/>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4"/>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4"/>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4"/>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4"/>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4"/>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4"/>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344" name="Google Shape;3344;p54"/>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4"/>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4"/>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4"/>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4"/>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4"/>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4"/>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4"/>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4"/>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4"/>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4"/>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4"/>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4"/>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4"/>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4"/>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4"/>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4"/>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4"/>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4"/>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4"/>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4"/>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4"/>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4"/>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4"/>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grpSp>
        <p:nvGrpSpPr>
          <p:cNvPr id="2348" name="Google Shape;2348;p43"/>
          <p:cNvGrpSpPr/>
          <p:nvPr/>
        </p:nvGrpSpPr>
        <p:grpSpPr>
          <a:xfrm>
            <a:off x="313925" y="550483"/>
            <a:ext cx="2928775" cy="1896633"/>
            <a:chOff x="823275" y="1421450"/>
            <a:chExt cx="2928775" cy="1539475"/>
          </a:xfrm>
        </p:grpSpPr>
        <p:sp>
          <p:nvSpPr>
            <p:cNvPr id="2349" name="Google Shape;2349;p43"/>
            <p:cNvSpPr/>
            <p:nvPr/>
          </p:nvSpPr>
          <p:spPr>
            <a:xfrm>
              <a:off x="823275" y="1492350"/>
              <a:ext cx="2887075" cy="1468575"/>
            </a:xfrm>
            <a:custGeom>
              <a:avLst/>
              <a:gdLst/>
              <a:ahLst/>
              <a:cxnLst/>
              <a:rect l="l" t="t" r="r" b="b"/>
              <a:pathLst>
                <a:path w="115483" h="58743" extrusionOk="0">
                  <a:moveTo>
                    <a:pt x="115483" y="0"/>
                  </a:moveTo>
                  <a:lnTo>
                    <a:pt x="0" y="1735"/>
                  </a:lnTo>
                  <a:lnTo>
                    <a:pt x="4537" y="58742"/>
                  </a:lnTo>
                  <a:lnTo>
                    <a:pt x="112647" y="58242"/>
                  </a:lnTo>
                  <a:lnTo>
                    <a:pt x="11548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864125" y="1421450"/>
              <a:ext cx="2887925" cy="1468575"/>
            </a:xfrm>
            <a:custGeom>
              <a:avLst/>
              <a:gdLst/>
              <a:ahLst/>
              <a:cxnLst/>
              <a:rect l="l" t="t" r="r" b="b"/>
              <a:pathLst>
                <a:path w="115517" h="58743" extrusionOk="0">
                  <a:moveTo>
                    <a:pt x="115517" y="1"/>
                  </a:moveTo>
                  <a:lnTo>
                    <a:pt x="1" y="1735"/>
                  </a:lnTo>
                  <a:lnTo>
                    <a:pt x="4537" y="58743"/>
                  </a:lnTo>
                  <a:lnTo>
                    <a:pt x="112681" y="58276"/>
                  </a:lnTo>
                  <a:lnTo>
                    <a:pt x="1155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935850" y="1489000"/>
              <a:ext cx="2735325" cy="1346000"/>
            </a:xfrm>
            <a:custGeom>
              <a:avLst/>
              <a:gdLst/>
              <a:ahLst/>
              <a:cxnLst/>
              <a:rect l="l" t="t" r="r" b="b"/>
              <a:pathLst>
                <a:path w="109413" h="53840" extrusionOk="0">
                  <a:moveTo>
                    <a:pt x="109412" y="1"/>
                  </a:moveTo>
                  <a:lnTo>
                    <a:pt x="0" y="1869"/>
                  </a:lnTo>
                  <a:lnTo>
                    <a:pt x="3970" y="53839"/>
                  </a:lnTo>
                  <a:lnTo>
                    <a:pt x="107577" y="53839"/>
                  </a:lnTo>
                  <a:lnTo>
                    <a:pt x="1094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937525" y="1533200"/>
              <a:ext cx="2708625" cy="1301800"/>
            </a:xfrm>
            <a:custGeom>
              <a:avLst/>
              <a:gdLst/>
              <a:ahLst/>
              <a:cxnLst/>
              <a:rect l="l" t="t" r="r" b="b"/>
              <a:pathLst>
                <a:path w="108345" h="52072" extrusionOk="0">
                  <a:moveTo>
                    <a:pt x="108344" y="1"/>
                  </a:moveTo>
                  <a:lnTo>
                    <a:pt x="0" y="1001"/>
                  </a:lnTo>
                  <a:lnTo>
                    <a:pt x="3903" y="52071"/>
                  </a:lnTo>
                  <a:lnTo>
                    <a:pt x="106343" y="52071"/>
                  </a:lnTo>
                  <a:lnTo>
                    <a:pt x="108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844950" y="1464825"/>
              <a:ext cx="132625" cy="1425200"/>
            </a:xfrm>
            <a:custGeom>
              <a:avLst/>
              <a:gdLst/>
              <a:ahLst/>
              <a:cxnLst/>
              <a:rect l="l" t="t" r="r" b="b"/>
              <a:pathLst>
                <a:path w="5305" h="57008" extrusionOk="0">
                  <a:moveTo>
                    <a:pt x="768" y="0"/>
                  </a:moveTo>
                  <a:lnTo>
                    <a:pt x="0" y="1668"/>
                  </a:lnTo>
                  <a:lnTo>
                    <a:pt x="4470" y="57008"/>
                  </a:lnTo>
                  <a:lnTo>
                    <a:pt x="5304" y="57008"/>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937525" y="1533200"/>
              <a:ext cx="2708625" cy="1301800"/>
            </a:xfrm>
            <a:custGeom>
              <a:avLst/>
              <a:gdLst/>
              <a:ahLst/>
              <a:cxnLst/>
              <a:rect l="l" t="t" r="r" b="b"/>
              <a:pathLst>
                <a:path w="108345" h="52072" extrusionOk="0">
                  <a:moveTo>
                    <a:pt x="108344" y="1"/>
                  </a:moveTo>
                  <a:lnTo>
                    <a:pt x="0" y="1001"/>
                  </a:lnTo>
                  <a:lnTo>
                    <a:pt x="400" y="5772"/>
                  </a:lnTo>
                  <a:lnTo>
                    <a:pt x="106643" y="5038"/>
                  </a:lnTo>
                  <a:lnTo>
                    <a:pt x="105576" y="52071"/>
                  </a:lnTo>
                  <a:lnTo>
                    <a:pt x="106343" y="52071"/>
                  </a:lnTo>
                  <a:lnTo>
                    <a:pt x="108344"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1018400" y="2834975"/>
              <a:ext cx="2652775" cy="37550"/>
            </a:xfrm>
            <a:custGeom>
              <a:avLst/>
              <a:gdLst/>
              <a:ahLst/>
              <a:cxnLst/>
              <a:rect l="l" t="t" r="r" b="b"/>
              <a:pathLst>
                <a:path w="106111" h="1502" extrusionOk="0">
                  <a:moveTo>
                    <a:pt x="668" y="0"/>
                  </a:moveTo>
                  <a:lnTo>
                    <a:pt x="1" y="1501"/>
                  </a:lnTo>
                  <a:lnTo>
                    <a:pt x="1" y="1501"/>
                  </a:lnTo>
                  <a:lnTo>
                    <a:pt x="106110" y="1034"/>
                  </a:lnTo>
                  <a:lnTo>
                    <a:pt x="104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1891525" y="2834975"/>
              <a:ext cx="517900" cy="37550"/>
            </a:xfrm>
            <a:custGeom>
              <a:avLst/>
              <a:gdLst/>
              <a:ahLst/>
              <a:cxnLst/>
              <a:rect l="l" t="t" r="r" b="b"/>
              <a:pathLst>
                <a:path w="20716" h="1502" extrusionOk="0">
                  <a:moveTo>
                    <a:pt x="1" y="0"/>
                  </a:moveTo>
                  <a:lnTo>
                    <a:pt x="1" y="1335"/>
                  </a:lnTo>
                  <a:lnTo>
                    <a:pt x="20716" y="1501"/>
                  </a:lnTo>
                  <a:lnTo>
                    <a:pt x="19281" y="20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2695450" y="2834975"/>
              <a:ext cx="166800" cy="30050"/>
            </a:xfrm>
            <a:custGeom>
              <a:avLst/>
              <a:gdLst/>
              <a:ahLst/>
              <a:cxnLst/>
              <a:rect l="l" t="t" r="r" b="b"/>
              <a:pathLst>
                <a:path w="6672" h="1202" extrusionOk="0">
                  <a:moveTo>
                    <a:pt x="0" y="0"/>
                  </a:moveTo>
                  <a:lnTo>
                    <a:pt x="2335" y="1201"/>
                  </a:lnTo>
                  <a:lnTo>
                    <a:pt x="6672" y="1034"/>
                  </a:lnTo>
                  <a:lnTo>
                    <a:pt x="54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43"/>
          <p:cNvSpPr txBox="1">
            <a:spLocks noGrp="1"/>
          </p:cNvSpPr>
          <p:nvPr>
            <p:ph type="title"/>
          </p:nvPr>
        </p:nvSpPr>
        <p:spPr>
          <a:xfrm>
            <a:off x="4121703" y="396566"/>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359" name="Google Shape;2359;p43"/>
          <p:cNvSpPr txBox="1">
            <a:spLocks noGrp="1"/>
          </p:cNvSpPr>
          <p:nvPr>
            <p:ph type="title" idx="5"/>
          </p:nvPr>
        </p:nvSpPr>
        <p:spPr>
          <a:xfrm>
            <a:off x="4121703" y="2347402"/>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360" name="Google Shape;2360;p43"/>
          <p:cNvSpPr txBox="1">
            <a:spLocks noGrp="1"/>
          </p:cNvSpPr>
          <p:nvPr>
            <p:ph type="title" idx="8"/>
          </p:nvPr>
        </p:nvSpPr>
        <p:spPr>
          <a:xfrm>
            <a:off x="6716785" y="382915"/>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361" name="Google Shape;2361;p43"/>
          <p:cNvSpPr txBox="1">
            <a:spLocks noGrp="1"/>
          </p:cNvSpPr>
          <p:nvPr>
            <p:ph type="title" idx="14"/>
          </p:nvPr>
        </p:nvSpPr>
        <p:spPr>
          <a:xfrm>
            <a:off x="6716785" y="2347402"/>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362" name="Google Shape;2362;p43"/>
          <p:cNvSpPr txBox="1">
            <a:spLocks noGrp="1"/>
          </p:cNvSpPr>
          <p:nvPr>
            <p:ph type="subTitle" idx="3"/>
          </p:nvPr>
        </p:nvSpPr>
        <p:spPr>
          <a:xfrm>
            <a:off x="3395103" y="2892570"/>
            <a:ext cx="2422500" cy="407700"/>
          </a:xfrm>
          <a:prstGeom prst="rect">
            <a:avLst/>
          </a:prstGeom>
        </p:spPr>
        <p:txBody>
          <a:bodyPr spcFirstLastPara="1" wrap="square" lIns="91425" tIns="91425" rIns="0" bIns="91425" anchor="ctr" anchorCtr="0">
            <a:noAutofit/>
          </a:bodyPr>
          <a:lstStyle/>
          <a:p>
            <a:pPr marL="0" lvl="0" indent="0" algn="ctr" rtl="0">
              <a:spcBef>
                <a:spcPts val="0"/>
              </a:spcBef>
              <a:spcAft>
                <a:spcPts val="1200"/>
              </a:spcAft>
              <a:buNone/>
            </a:pPr>
            <a:r>
              <a:rPr lang="en" dirty="0"/>
              <a:t>Time in an OR</a:t>
            </a:r>
            <a:endParaRPr dirty="0"/>
          </a:p>
        </p:txBody>
      </p:sp>
      <p:sp>
        <p:nvSpPr>
          <p:cNvPr id="2363" name="Google Shape;2363;p43"/>
          <p:cNvSpPr txBox="1">
            <a:spLocks noGrp="1"/>
          </p:cNvSpPr>
          <p:nvPr>
            <p:ph type="subTitle" idx="4"/>
          </p:nvPr>
        </p:nvSpPr>
        <p:spPr>
          <a:xfrm>
            <a:off x="3395103" y="3233202"/>
            <a:ext cx="2422500" cy="624300"/>
          </a:xfrm>
          <a:prstGeom prst="rect">
            <a:avLst/>
          </a:prstGeom>
        </p:spPr>
        <p:txBody>
          <a:bodyPr spcFirstLastPara="1" wrap="square" lIns="182875" tIns="91425" rIns="182875" bIns="91425" anchor="t" anchorCtr="0">
            <a:noAutofit/>
          </a:bodyPr>
          <a:lstStyle/>
          <a:p>
            <a:pPr marL="0" lvl="0" indent="0" algn="ctr" rtl="0">
              <a:spcBef>
                <a:spcPts val="0"/>
              </a:spcBef>
              <a:spcAft>
                <a:spcPts val="0"/>
              </a:spcAft>
              <a:buNone/>
            </a:pPr>
            <a:r>
              <a:rPr lang="en" dirty="0"/>
              <a:t>…is the O</a:t>
            </a:r>
            <a:r>
              <a:rPr lang="en-US" dirty="0"/>
              <a:t>R’</a:t>
            </a:r>
            <a:r>
              <a:rPr lang="en" dirty="0"/>
              <a:t>s most valuable resource</a:t>
            </a:r>
            <a:endParaRPr dirty="0"/>
          </a:p>
        </p:txBody>
      </p:sp>
      <p:sp>
        <p:nvSpPr>
          <p:cNvPr id="2364" name="Google Shape;2364;p43"/>
          <p:cNvSpPr txBox="1">
            <a:spLocks noGrp="1"/>
          </p:cNvSpPr>
          <p:nvPr>
            <p:ph type="subTitle" idx="1"/>
          </p:nvPr>
        </p:nvSpPr>
        <p:spPr>
          <a:xfrm>
            <a:off x="3395103" y="1159950"/>
            <a:ext cx="2422500" cy="407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dirty="0"/>
              <a:t>Finite Pool of Money</a:t>
            </a:r>
          </a:p>
        </p:txBody>
      </p:sp>
      <p:sp>
        <p:nvSpPr>
          <p:cNvPr id="2365" name="Google Shape;2365;p43"/>
          <p:cNvSpPr txBox="1">
            <a:spLocks noGrp="1"/>
          </p:cNvSpPr>
          <p:nvPr>
            <p:ph type="subTitle" idx="2"/>
          </p:nvPr>
        </p:nvSpPr>
        <p:spPr>
          <a:xfrm>
            <a:off x="3395103" y="1552786"/>
            <a:ext cx="2422500" cy="624300"/>
          </a:xfrm>
          <a:prstGeom prst="rect">
            <a:avLst/>
          </a:prstGeom>
        </p:spPr>
        <p:txBody>
          <a:bodyPr spcFirstLastPara="1" wrap="square" lIns="182875" tIns="91425" rIns="182875" bIns="91425" anchor="ctr" anchorCtr="0">
            <a:noAutofit/>
          </a:bodyPr>
          <a:lstStyle/>
          <a:p>
            <a:pPr marL="0" lvl="0" indent="0" algn="ctr" rtl="0">
              <a:spcBef>
                <a:spcPts val="0"/>
              </a:spcBef>
              <a:spcAft>
                <a:spcPts val="0"/>
              </a:spcAft>
              <a:buNone/>
            </a:pPr>
            <a:r>
              <a:rPr lang="en" dirty="0"/>
              <a:t>Regardless of the anesthesia model</a:t>
            </a:r>
            <a:endParaRPr dirty="0"/>
          </a:p>
        </p:txBody>
      </p:sp>
      <p:sp>
        <p:nvSpPr>
          <p:cNvPr id="2366" name="Google Shape;2366;p43"/>
          <p:cNvSpPr txBox="1">
            <a:spLocks noGrp="1"/>
          </p:cNvSpPr>
          <p:nvPr>
            <p:ph type="subTitle" idx="6"/>
          </p:nvPr>
        </p:nvSpPr>
        <p:spPr>
          <a:xfrm>
            <a:off x="6001500" y="1134774"/>
            <a:ext cx="2422500" cy="407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t>OR is the best money maker</a:t>
            </a:r>
            <a:endParaRPr dirty="0"/>
          </a:p>
        </p:txBody>
      </p:sp>
      <p:sp>
        <p:nvSpPr>
          <p:cNvPr id="2367" name="Google Shape;2367;p43"/>
          <p:cNvSpPr txBox="1">
            <a:spLocks noGrp="1"/>
          </p:cNvSpPr>
          <p:nvPr>
            <p:ph type="subTitle" idx="7"/>
          </p:nvPr>
        </p:nvSpPr>
        <p:spPr>
          <a:xfrm>
            <a:off x="6001500" y="1621856"/>
            <a:ext cx="2422500" cy="624300"/>
          </a:xfrm>
          <a:prstGeom prst="rect">
            <a:avLst/>
          </a:prstGeom>
        </p:spPr>
        <p:txBody>
          <a:bodyPr spcFirstLastPara="1" wrap="square" lIns="182875" tIns="91425" rIns="182875" bIns="91425" anchor="t" anchorCtr="0">
            <a:noAutofit/>
          </a:bodyPr>
          <a:lstStyle/>
          <a:p>
            <a:pPr marL="0" lvl="0" indent="0" algn="ctr" rtl="0">
              <a:spcBef>
                <a:spcPts val="0"/>
              </a:spcBef>
              <a:spcAft>
                <a:spcPts val="0"/>
              </a:spcAft>
              <a:buNone/>
            </a:pPr>
            <a:r>
              <a:rPr lang="en" dirty="0"/>
              <a:t>Also the most costly</a:t>
            </a:r>
            <a:endParaRPr dirty="0"/>
          </a:p>
        </p:txBody>
      </p:sp>
      <p:sp>
        <p:nvSpPr>
          <p:cNvPr id="2368" name="Google Shape;2368;p43"/>
          <p:cNvSpPr txBox="1">
            <a:spLocks noGrp="1"/>
          </p:cNvSpPr>
          <p:nvPr>
            <p:ph type="subTitle" idx="9"/>
          </p:nvPr>
        </p:nvSpPr>
        <p:spPr>
          <a:xfrm>
            <a:off x="5990185" y="2892566"/>
            <a:ext cx="2422500" cy="407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t>Marketability</a:t>
            </a:r>
            <a:endParaRPr dirty="0"/>
          </a:p>
        </p:txBody>
      </p:sp>
      <p:sp>
        <p:nvSpPr>
          <p:cNvPr id="2369" name="Google Shape;2369;p43"/>
          <p:cNvSpPr txBox="1">
            <a:spLocks noGrp="1"/>
          </p:cNvSpPr>
          <p:nvPr>
            <p:ph type="subTitle" idx="13"/>
          </p:nvPr>
        </p:nvSpPr>
        <p:spPr>
          <a:xfrm>
            <a:off x="5990185" y="3233200"/>
            <a:ext cx="2422500" cy="624300"/>
          </a:xfrm>
          <a:prstGeom prst="rect">
            <a:avLst/>
          </a:prstGeom>
        </p:spPr>
        <p:txBody>
          <a:bodyPr spcFirstLastPara="1" wrap="square" lIns="182875" tIns="91425" rIns="182875" bIns="91425" anchor="t" anchorCtr="0">
            <a:noAutofit/>
          </a:bodyPr>
          <a:lstStyle/>
          <a:p>
            <a:pPr marL="0" lvl="0" indent="0" algn="ctr" rtl="0">
              <a:spcBef>
                <a:spcPts val="0"/>
              </a:spcBef>
              <a:spcAft>
                <a:spcPts val="0"/>
              </a:spcAft>
              <a:buNone/>
            </a:pPr>
            <a:r>
              <a:rPr lang="en" dirty="0"/>
              <a:t>How are you going to market/leverage that t resource?</a:t>
            </a:r>
            <a:endParaRPr dirty="0"/>
          </a:p>
        </p:txBody>
      </p:sp>
      <p:sp>
        <p:nvSpPr>
          <p:cNvPr id="2370" name="Google Shape;2370;p43"/>
          <p:cNvSpPr txBox="1">
            <a:spLocks noGrp="1"/>
          </p:cNvSpPr>
          <p:nvPr>
            <p:ph type="title" idx="15"/>
          </p:nvPr>
        </p:nvSpPr>
        <p:spPr>
          <a:xfrm>
            <a:off x="720000" y="848825"/>
            <a:ext cx="2277300" cy="13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Why Anesthesia?</a:t>
            </a:r>
            <a:endParaRPr sz="3200" dirty="0"/>
          </a:p>
        </p:txBody>
      </p:sp>
      <p:grpSp>
        <p:nvGrpSpPr>
          <p:cNvPr id="2371" name="Google Shape;2371;p43"/>
          <p:cNvGrpSpPr/>
          <p:nvPr/>
        </p:nvGrpSpPr>
        <p:grpSpPr>
          <a:xfrm>
            <a:off x="313675" y="4024989"/>
            <a:ext cx="627397" cy="743972"/>
            <a:chOff x="5425800" y="963225"/>
            <a:chExt cx="1146350" cy="1359350"/>
          </a:xfrm>
        </p:grpSpPr>
        <p:sp>
          <p:nvSpPr>
            <p:cNvPr id="2372" name="Google Shape;2372;p43"/>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3"/>
          <p:cNvGrpSpPr/>
          <p:nvPr/>
        </p:nvGrpSpPr>
        <p:grpSpPr>
          <a:xfrm>
            <a:off x="1121593" y="2361160"/>
            <a:ext cx="2025417" cy="2407793"/>
            <a:chOff x="5861125" y="4988225"/>
            <a:chExt cx="1477975" cy="1757000"/>
          </a:xfrm>
        </p:grpSpPr>
        <p:sp>
          <p:nvSpPr>
            <p:cNvPr id="2409" name="Google Shape;2409;p43"/>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sp>
        <p:nvSpPr>
          <p:cNvPr id="3202" name="Google Shape;3202;p54"/>
          <p:cNvSpPr txBox="1">
            <a:spLocks noGrp="1"/>
          </p:cNvSpPr>
          <p:nvPr>
            <p:ph type="title"/>
          </p:nvPr>
        </p:nvSpPr>
        <p:spPr>
          <a:xfrm>
            <a:off x="712908" y="280265"/>
            <a:ext cx="3977552" cy="8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What can I do?</a:t>
            </a:r>
            <a:endParaRPr sz="4000" dirty="0"/>
          </a:p>
        </p:txBody>
      </p:sp>
      <p:sp>
        <p:nvSpPr>
          <p:cNvPr id="3203" name="Google Shape;3203;p54"/>
          <p:cNvSpPr txBox="1">
            <a:spLocks noGrp="1"/>
          </p:cNvSpPr>
          <p:nvPr>
            <p:ph type="subTitle" idx="1"/>
          </p:nvPr>
        </p:nvSpPr>
        <p:spPr>
          <a:xfrm>
            <a:off x="45688" y="1576059"/>
            <a:ext cx="5423286" cy="744000"/>
          </a:xfrm>
          <a:prstGeom prst="rect">
            <a:avLst/>
          </a:prstGeom>
        </p:spPr>
        <p:txBody>
          <a:bodyPr spcFirstLastPara="1" wrap="square" lIns="91425" tIns="91425" rIns="91425" bIns="91425" anchor="ctr" anchorCtr="0">
            <a:noAutofit/>
          </a:bodyPr>
          <a:lstStyle/>
          <a:p>
            <a:pPr lvl="0" algn="l">
              <a:defRPr sz="1800" spc="0">
                <a:solidFill>
                  <a:srgbClr val="000000"/>
                </a:solidFill>
              </a:defRPr>
            </a:pPr>
            <a:r>
              <a:rPr lang="en-US" sz="2800" spc="25" dirty="0">
                <a:solidFill>
                  <a:schemeClr val="tx1"/>
                </a:solidFill>
              </a:rPr>
              <a:t>Multidisciplinary approach…do your part AND LET ADMINISTRATION KNOW</a:t>
            </a:r>
          </a:p>
        </p:txBody>
      </p:sp>
      <p:grpSp>
        <p:nvGrpSpPr>
          <p:cNvPr id="3206" name="Google Shape;3206;p54"/>
          <p:cNvGrpSpPr/>
          <p:nvPr/>
        </p:nvGrpSpPr>
        <p:grpSpPr>
          <a:xfrm>
            <a:off x="4919471" y="1581289"/>
            <a:ext cx="3604381" cy="2358341"/>
            <a:chOff x="-3100375" y="444100"/>
            <a:chExt cx="5705775" cy="3730200"/>
          </a:xfrm>
        </p:grpSpPr>
        <p:sp>
          <p:nvSpPr>
            <p:cNvPr id="3207" name="Google Shape;3207;p54"/>
            <p:cNvSpPr/>
            <p:nvPr/>
          </p:nvSpPr>
          <p:spPr>
            <a:xfrm>
              <a:off x="1054275" y="1293875"/>
              <a:ext cx="1551125" cy="2880425"/>
            </a:xfrm>
            <a:custGeom>
              <a:avLst/>
              <a:gdLst/>
              <a:ahLst/>
              <a:cxnLst/>
              <a:rect l="l" t="t" r="r" b="b"/>
              <a:pathLst>
                <a:path w="62045" h="115217" extrusionOk="0">
                  <a:moveTo>
                    <a:pt x="3936" y="115216"/>
                  </a:moveTo>
                  <a:lnTo>
                    <a:pt x="0" y="3469"/>
                  </a:lnTo>
                  <a:lnTo>
                    <a:pt x="62045" y="0"/>
                  </a:lnTo>
                  <a:lnTo>
                    <a:pt x="57475" y="11521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4"/>
            <p:cNvSpPr/>
            <p:nvPr/>
          </p:nvSpPr>
          <p:spPr>
            <a:xfrm>
              <a:off x="1146000" y="1380600"/>
              <a:ext cx="1386850" cy="2793700"/>
            </a:xfrm>
            <a:custGeom>
              <a:avLst/>
              <a:gdLst/>
              <a:ahLst/>
              <a:cxnLst/>
              <a:rect l="l" t="t" r="r" b="b"/>
              <a:pathLst>
                <a:path w="55474" h="111748" extrusionOk="0">
                  <a:moveTo>
                    <a:pt x="55473" y="0"/>
                  </a:moveTo>
                  <a:lnTo>
                    <a:pt x="0" y="3336"/>
                  </a:lnTo>
                  <a:lnTo>
                    <a:pt x="2469" y="111747"/>
                  </a:lnTo>
                  <a:lnTo>
                    <a:pt x="50937" y="111747"/>
                  </a:lnTo>
                  <a:lnTo>
                    <a:pt x="55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4"/>
            <p:cNvSpPr/>
            <p:nvPr/>
          </p:nvSpPr>
          <p:spPr>
            <a:xfrm>
              <a:off x="1147675" y="1428975"/>
              <a:ext cx="1327625" cy="2745325"/>
            </a:xfrm>
            <a:custGeom>
              <a:avLst/>
              <a:gdLst/>
              <a:ahLst/>
              <a:cxnLst/>
              <a:rect l="l" t="t" r="r" b="b"/>
              <a:pathLst>
                <a:path w="53105" h="109813" extrusionOk="0">
                  <a:moveTo>
                    <a:pt x="49802" y="109812"/>
                  </a:moveTo>
                  <a:lnTo>
                    <a:pt x="53105" y="0"/>
                  </a:lnTo>
                  <a:lnTo>
                    <a:pt x="0" y="2569"/>
                  </a:lnTo>
                  <a:lnTo>
                    <a:pt x="2402" y="1098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4"/>
            <p:cNvSpPr/>
            <p:nvPr/>
          </p:nvSpPr>
          <p:spPr>
            <a:xfrm>
              <a:off x="2085825" y="1522375"/>
              <a:ext cx="310250" cy="1460225"/>
            </a:xfrm>
            <a:custGeom>
              <a:avLst/>
              <a:gdLst/>
              <a:ahLst/>
              <a:cxnLst/>
              <a:rect l="l" t="t" r="r" b="b"/>
              <a:pathLst>
                <a:path w="12410" h="58409" extrusionOk="0">
                  <a:moveTo>
                    <a:pt x="1" y="58409"/>
                  </a:moveTo>
                  <a:lnTo>
                    <a:pt x="9741" y="58409"/>
                  </a:lnTo>
                  <a:lnTo>
                    <a:pt x="12410" y="0"/>
                  </a:lnTo>
                  <a:lnTo>
                    <a:pt x="1235" y="70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4"/>
            <p:cNvSpPr/>
            <p:nvPr/>
          </p:nvSpPr>
          <p:spPr>
            <a:xfrm>
              <a:off x="1373650" y="2104450"/>
              <a:ext cx="556275" cy="316925"/>
            </a:xfrm>
            <a:custGeom>
              <a:avLst/>
              <a:gdLst/>
              <a:ahLst/>
              <a:cxnLst/>
              <a:rect l="l" t="t" r="r" b="b"/>
              <a:pathLst>
                <a:path w="22251" h="12677" extrusionOk="0">
                  <a:moveTo>
                    <a:pt x="22250" y="0"/>
                  </a:moveTo>
                  <a:lnTo>
                    <a:pt x="1" y="1335"/>
                  </a:lnTo>
                  <a:lnTo>
                    <a:pt x="1202" y="12676"/>
                  </a:lnTo>
                  <a:lnTo>
                    <a:pt x="20716" y="12676"/>
                  </a:lnTo>
                  <a:lnTo>
                    <a:pt x="222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4"/>
            <p:cNvSpPr/>
            <p:nvPr/>
          </p:nvSpPr>
          <p:spPr>
            <a:xfrm>
              <a:off x="2313500" y="1522375"/>
              <a:ext cx="82575" cy="1460225"/>
            </a:xfrm>
            <a:custGeom>
              <a:avLst/>
              <a:gdLst/>
              <a:ahLst/>
              <a:cxnLst/>
              <a:rect l="l" t="t" r="r" b="b"/>
              <a:pathLst>
                <a:path w="3303" h="58409" extrusionOk="0">
                  <a:moveTo>
                    <a:pt x="3303" y="0"/>
                  </a:moveTo>
                  <a:lnTo>
                    <a:pt x="2602" y="33"/>
                  </a:lnTo>
                  <a:lnTo>
                    <a:pt x="0" y="58409"/>
                  </a:lnTo>
                  <a:lnTo>
                    <a:pt x="634" y="58409"/>
                  </a:lnTo>
                  <a:lnTo>
                    <a:pt x="3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4"/>
            <p:cNvSpPr/>
            <p:nvPr/>
          </p:nvSpPr>
          <p:spPr>
            <a:xfrm>
              <a:off x="1033425" y="1380600"/>
              <a:ext cx="115925" cy="2731975"/>
            </a:xfrm>
            <a:custGeom>
              <a:avLst/>
              <a:gdLst/>
              <a:ahLst/>
              <a:cxnLst/>
              <a:rect l="l" t="t" r="r" b="b"/>
              <a:pathLst>
                <a:path w="4637" h="109279" extrusionOk="0">
                  <a:moveTo>
                    <a:pt x="0" y="0"/>
                  </a:moveTo>
                  <a:lnTo>
                    <a:pt x="4070" y="109212"/>
                  </a:lnTo>
                  <a:lnTo>
                    <a:pt x="4637" y="109279"/>
                  </a:lnTo>
                  <a:lnTo>
                    <a:pt x="834"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4"/>
            <p:cNvSpPr/>
            <p:nvPr/>
          </p:nvSpPr>
          <p:spPr>
            <a:xfrm>
              <a:off x="1146000" y="1380600"/>
              <a:ext cx="1386850" cy="141800"/>
            </a:xfrm>
            <a:custGeom>
              <a:avLst/>
              <a:gdLst/>
              <a:ahLst/>
              <a:cxnLst/>
              <a:rect l="l" t="t" r="r" b="b"/>
              <a:pathLst>
                <a:path w="55474" h="5672" extrusionOk="0">
                  <a:moveTo>
                    <a:pt x="55473" y="0"/>
                  </a:moveTo>
                  <a:lnTo>
                    <a:pt x="0" y="3336"/>
                  </a:lnTo>
                  <a:lnTo>
                    <a:pt x="100" y="5671"/>
                  </a:lnTo>
                  <a:lnTo>
                    <a:pt x="53138" y="3369"/>
                  </a:lnTo>
                  <a:lnTo>
                    <a:pt x="5547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4"/>
            <p:cNvSpPr/>
            <p:nvPr/>
          </p:nvSpPr>
          <p:spPr>
            <a:xfrm>
              <a:off x="1442050" y="2262900"/>
              <a:ext cx="220175" cy="38375"/>
            </a:xfrm>
            <a:custGeom>
              <a:avLst/>
              <a:gdLst/>
              <a:ahLst/>
              <a:cxnLst/>
              <a:rect l="l" t="t" r="r" b="b"/>
              <a:pathLst>
                <a:path w="8807" h="1535" extrusionOk="0">
                  <a:moveTo>
                    <a:pt x="0" y="0"/>
                  </a:moveTo>
                  <a:lnTo>
                    <a:pt x="0" y="1535"/>
                  </a:lnTo>
                  <a:lnTo>
                    <a:pt x="8807" y="1535"/>
                  </a:lnTo>
                  <a:lnTo>
                    <a:pt x="8807" y="10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4"/>
            <p:cNvSpPr/>
            <p:nvPr/>
          </p:nvSpPr>
          <p:spPr>
            <a:xfrm>
              <a:off x="1708900" y="2265400"/>
              <a:ext cx="130950" cy="35875"/>
            </a:xfrm>
            <a:custGeom>
              <a:avLst/>
              <a:gdLst/>
              <a:ahLst/>
              <a:cxnLst/>
              <a:rect l="l" t="t" r="r" b="b"/>
              <a:pathLst>
                <a:path w="5238" h="1435" extrusionOk="0">
                  <a:moveTo>
                    <a:pt x="1" y="0"/>
                  </a:moveTo>
                  <a:lnTo>
                    <a:pt x="5238" y="0"/>
                  </a:lnTo>
                  <a:lnTo>
                    <a:pt x="5238" y="1435"/>
                  </a:lnTo>
                  <a:lnTo>
                    <a:pt x="1" y="143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4"/>
            <p:cNvSpPr/>
            <p:nvPr/>
          </p:nvSpPr>
          <p:spPr>
            <a:xfrm>
              <a:off x="2329350" y="2932550"/>
              <a:ext cx="78400" cy="296050"/>
            </a:xfrm>
            <a:custGeom>
              <a:avLst/>
              <a:gdLst/>
              <a:ahLst/>
              <a:cxnLst/>
              <a:rect l="l" t="t" r="r" b="b"/>
              <a:pathLst>
                <a:path w="3136" h="11842" extrusionOk="0">
                  <a:moveTo>
                    <a:pt x="3136" y="0"/>
                  </a:moveTo>
                  <a:lnTo>
                    <a:pt x="1034" y="367"/>
                  </a:lnTo>
                  <a:lnTo>
                    <a:pt x="0" y="11608"/>
                  </a:lnTo>
                  <a:lnTo>
                    <a:pt x="2836" y="11842"/>
                  </a:lnTo>
                  <a:lnTo>
                    <a:pt x="3136"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4"/>
            <p:cNvSpPr/>
            <p:nvPr/>
          </p:nvSpPr>
          <p:spPr>
            <a:xfrm>
              <a:off x="1360325" y="2137800"/>
              <a:ext cx="43375" cy="283575"/>
            </a:xfrm>
            <a:custGeom>
              <a:avLst/>
              <a:gdLst/>
              <a:ahLst/>
              <a:cxnLst/>
              <a:rect l="l" t="t" r="r" b="b"/>
              <a:pathLst>
                <a:path w="1735" h="11343" extrusionOk="0">
                  <a:moveTo>
                    <a:pt x="534" y="1"/>
                  </a:moveTo>
                  <a:lnTo>
                    <a:pt x="0" y="1"/>
                  </a:lnTo>
                  <a:lnTo>
                    <a:pt x="1034" y="11342"/>
                  </a:lnTo>
                  <a:lnTo>
                    <a:pt x="1735" y="113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4"/>
            <p:cNvSpPr/>
            <p:nvPr/>
          </p:nvSpPr>
          <p:spPr>
            <a:xfrm>
              <a:off x="2374375" y="1464825"/>
              <a:ext cx="100100" cy="2709475"/>
            </a:xfrm>
            <a:custGeom>
              <a:avLst/>
              <a:gdLst/>
              <a:ahLst/>
              <a:cxnLst/>
              <a:rect l="l" t="t" r="r" b="b"/>
              <a:pathLst>
                <a:path w="4004" h="108379" extrusionOk="0">
                  <a:moveTo>
                    <a:pt x="4003" y="0"/>
                  </a:moveTo>
                  <a:lnTo>
                    <a:pt x="1" y="108378"/>
                  </a:lnTo>
                  <a:lnTo>
                    <a:pt x="1135" y="108378"/>
                  </a:lnTo>
                  <a:lnTo>
                    <a:pt x="400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4"/>
            <p:cNvSpPr/>
            <p:nvPr/>
          </p:nvSpPr>
          <p:spPr>
            <a:xfrm>
              <a:off x="2085825" y="2598975"/>
              <a:ext cx="243550" cy="383625"/>
            </a:xfrm>
            <a:custGeom>
              <a:avLst/>
              <a:gdLst/>
              <a:ahLst/>
              <a:cxnLst/>
              <a:rect l="l" t="t" r="r" b="b"/>
              <a:pathLst>
                <a:path w="9742" h="15345" extrusionOk="0">
                  <a:moveTo>
                    <a:pt x="335" y="0"/>
                  </a:moveTo>
                  <a:lnTo>
                    <a:pt x="1" y="15345"/>
                  </a:lnTo>
                  <a:lnTo>
                    <a:pt x="9107" y="15345"/>
                  </a:lnTo>
                  <a:lnTo>
                    <a:pt x="9741" y="968"/>
                  </a:lnTo>
                  <a:lnTo>
                    <a:pt x="3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4"/>
            <p:cNvSpPr/>
            <p:nvPr/>
          </p:nvSpPr>
          <p:spPr>
            <a:xfrm>
              <a:off x="2355200" y="2932550"/>
              <a:ext cx="80900" cy="266875"/>
            </a:xfrm>
            <a:custGeom>
              <a:avLst/>
              <a:gdLst/>
              <a:ahLst/>
              <a:cxnLst/>
              <a:rect l="l" t="t" r="r" b="b"/>
              <a:pathLst>
                <a:path w="3236" h="10675" extrusionOk="0">
                  <a:moveTo>
                    <a:pt x="2102" y="0"/>
                  </a:moveTo>
                  <a:lnTo>
                    <a:pt x="0" y="367"/>
                  </a:lnTo>
                  <a:lnTo>
                    <a:pt x="0" y="801"/>
                  </a:lnTo>
                  <a:lnTo>
                    <a:pt x="1601" y="934"/>
                  </a:lnTo>
                  <a:lnTo>
                    <a:pt x="1335" y="9974"/>
                  </a:lnTo>
                  <a:lnTo>
                    <a:pt x="0" y="9907"/>
                  </a:lnTo>
                  <a:lnTo>
                    <a:pt x="0" y="10374"/>
                  </a:lnTo>
                  <a:lnTo>
                    <a:pt x="2636" y="10674"/>
                  </a:lnTo>
                  <a:lnTo>
                    <a:pt x="3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4"/>
            <p:cNvSpPr/>
            <p:nvPr/>
          </p:nvSpPr>
          <p:spPr>
            <a:xfrm>
              <a:off x="2400225" y="2932550"/>
              <a:ext cx="35875" cy="266875"/>
            </a:xfrm>
            <a:custGeom>
              <a:avLst/>
              <a:gdLst/>
              <a:ahLst/>
              <a:cxnLst/>
              <a:rect l="l" t="t" r="r" b="b"/>
              <a:pathLst>
                <a:path w="1435" h="10675" extrusionOk="0">
                  <a:moveTo>
                    <a:pt x="301" y="0"/>
                  </a:moveTo>
                  <a:lnTo>
                    <a:pt x="1" y="10608"/>
                  </a:lnTo>
                  <a:lnTo>
                    <a:pt x="835" y="10674"/>
                  </a:lnTo>
                  <a:lnTo>
                    <a:pt x="14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4"/>
            <p:cNvSpPr/>
            <p:nvPr/>
          </p:nvSpPr>
          <p:spPr>
            <a:xfrm>
              <a:off x="-3100375" y="1498175"/>
              <a:ext cx="2887100" cy="1469425"/>
            </a:xfrm>
            <a:custGeom>
              <a:avLst/>
              <a:gdLst/>
              <a:ahLst/>
              <a:cxnLst/>
              <a:rect l="l" t="t" r="r" b="b"/>
              <a:pathLst>
                <a:path w="115484" h="58777" extrusionOk="0">
                  <a:moveTo>
                    <a:pt x="115483" y="1"/>
                  </a:moveTo>
                  <a:lnTo>
                    <a:pt x="0" y="1769"/>
                  </a:lnTo>
                  <a:lnTo>
                    <a:pt x="4537" y="58776"/>
                  </a:lnTo>
                  <a:lnTo>
                    <a:pt x="112681" y="58309"/>
                  </a:lnTo>
                  <a:lnTo>
                    <a:pt x="115483" y="1"/>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4"/>
            <p:cNvSpPr/>
            <p:nvPr/>
          </p:nvSpPr>
          <p:spPr>
            <a:xfrm>
              <a:off x="-3058675" y="1428975"/>
              <a:ext cx="2887075" cy="1467725"/>
            </a:xfrm>
            <a:custGeom>
              <a:avLst/>
              <a:gdLst/>
              <a:ahLst/>
              <a:cxnLst/>
              <a:rect l="l" t="t" r="r" b="b"/>
              <a:pathLst>
                <a:path w="115483" h="58709" extrusionOk="0">
                  <a:moveTo>
                    <a:pt x="115483" y="0"/>
                  </a:moveTo>
                  <a:lnTo>
                    <a:pt x="0" y="1735"/>
                  </a:lnTo>
                  <a:lnTo>
                    <a:pt x="4537" y="58709"/>
                  </a:lnTo>
                  <a:lnTo>
                    <a:pt x="112681" y="58242"/>
                  </a:lnTo>
                  <a:lnTo>
                    <a:pt x="1154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4"/>
            <p:cNvSpPr/>
            <p:nvPr/>
          </p:nvSpPr>
          <p:spPr>
            <a:xfrm>
              <a:off x="-2986950" y="1495675"/>
              <a:ext cx="2734475" cy="1346825"/>
            </a:xfrm>
            <a:custGeom>
              <a:avLst/>
              <a:gdLst/>
              <a:ahLst/>
              <a:cxnLst/>
              <a:rect l="l" t="t" r="r" b="b"/>
              <a:pathLst>
                <a:path w="109379" h="53873" extrusionOk="0">
                  <a:moveTo>
                    <a:pt x="109378" y="1"/>
                  </a:moveTo>
                  <a:lnTo>
                    <a:pt x="0" y="1902"/>
                  </a:lnTo>
                  <a:lnTo>
                    <a:pt x="3970" y="53873"/>
                  </a:lnTo>
                  <a:lnTo>
                    <a:pt x="107544" y="53873"/>
                  </a:lnTo>
                  <a:lnTo>
                    <a:pt x="109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4"/>
            <p:cNvSpPr/>
            <p:nvPr/>
          </p:nvSpPr>
          <p:spPr>
            <a:xfrm>
              <a:off x="-2985300" y="1539050"/>
              <a:ext cx="2707800" cy="1303450"/>
            </a:xfrm>
            <a:custGeom>
              <a:avLst/>
              <a:gdLst/>
              <a:ahLst/>
              <a:cxnLst/>
              <a:rect l="l" t="t" r="r" b="b"/>
              <a:pathLst>
                <a:path w="108312" h="52138" extrusionOk="0">
                  <a:moveTo>
                    <a:pt x="108312" y="0"/>
                  </a:moveTo>
                  <a:lnTo>
                    <a:pt x="1" y="1001"/>
                  </a:lnTo>
                  <a:lnTo>
                    <a:pt x="3904" y="52138"/>
                  </a:lnTo>
                  <a:lnTo>
                    <a:pt x="106310" y="52138"/>
                  </a:lnTo>
                  <a:lnTo>
                    <a:pt x="108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4"/>
            <p:cNvSpPr/>
            <p:nvPr/>
          </p:nvSpPr>
          <p:spPr>
            <a:xfrm>
              <a:off x="-3077850" y="1472325"/>
              <a:ext cx="132600" cy="1424375"/>
            </a:xfrm>
            <a:custGeom>
              <a:avLst/>
              <a:gdLst/>
              <a:ahLst/>
              <a:cxnLst/>
              <a:rect l="l" t="t" r="r" b="b"/>
              <a:pathLst>
                <a:path w="5304" h="56975" extrusionOk="0">
                  <a:moveTo>
                    <a:pt x="767" y="1"/>
                  </a:moveTo>
                  <a:lnTo>
                    <a:pt x="0" y="1669"/>
                  </a:lnTo>
                  <a:lnTo>
                    <a:pt x="4437" y="56975"/>
                  </a:lnTo>
                  <a:lnTo>
                    <a:pt x="5304" y="56975"/>
                  </a:lnTo>
                  <a:lnTo>
                    <a:pt x="7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4"/>
            <p:cNvSpPr/>
            <p:nvPr/>
          </p:nvSpPr>
          <p:spPr>
            <a:xfrm>
              <a:off x="-2985300" y="1539050"/>
              <a:ext cx="2707800" cy="1303450"/>
            </a:xfrm>
            <a:custGeom>
              <a:avLst/>
              <a:gdLst/>
              <a:ahLst/>
              <a:cxnLst/>
              <a:rect l="l" t="t" r="r" b="b"/>
              <a:pathLst>
                <a:path w="108312" h="52138" extrusionOk="0">
                  <a:moveTo>
                    <a:pt x="108312" y="0"/>
                  </a:moveTo>
                  <a:lnTo>
                    <a:pt x="1" y="1001"/>
                  </a:lnTo>
                  <a:lnTo>
                    <a:pt x="334" y="5804"/>
                  </a:lnTo>
                  <a:lnTo>
                    <a:pt x="106577" y="5104"/>
                  </a:lnTo>
                  <a:lnTo>
                    <a:pt x="105543" y="52138"/>
                  </a:lnTo>
                  <a:lnTo>
                    <a:pt x="106310" y="52138"/>
                  </a:lnTo>
                  <a:lnTo>
                    <a:pt x="108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4"/>
            <p:cNvSpPr/>
            <p:nvPr/>
          </p:nvSpPr>
          <p:spPr>
            <a:xfrm>
              <a:off x="-2906075" y="2842475"/>
              <a:ext cx="2653600" cy="37550"/>
            </a:xfrm>
            <a:custGeom>
              <a:avLst/>
              <a:gdLst/>
              <a:ahLst/>
              <a:cxnLst/>
              <a:rect l="l" t="t" r="r" b="b"/>
              <a:pathLst>
                <a:path w="106144" h="1502" extrusionOk="0">
                  <a:moveTo>
                    <a:pt x="735" y="1"/>
                  </a:moveTo>
                  <a:lnTo>
                    <a:pt x="1" y="1502"/>
                  </a:lnTo>
                  <a:lnTo>
                    <a:pt x="106143" y="1035"/>
                  </a:lnTo>
                  <a:lnTo>
                    <a:pt x="1043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4"/>
            <p:cNvSpPr/>
            <p:nvPr/>
          </p:nvSpPr>
          <p:spPr>
            <a:xfrm>
              <a:off x="-2031275" y="2842475"/>
              <a:ext cx="517900" cy="37550"/>
            </a:xfrm>
            <a:custGeom>
              <a:avLst/>
              <a:gdLst/>
              <a:ahLst/>
              <a:cxnLst/>
              <a:rect l="l" t="t" r="r" b="b"/>
              <a:pathLst>
                <a:path w="20716" h="1502" extrusionOk="0">
                  <a:moveTo>
                    <a:pt x="0" y="1"/>
                  </a:moveTo>
                  <a:lnTo>
                    <a:pt x="0" y="1268"/>
                  </a:lnTo>
                  <a:lnTo>
                    <a:pt x="20715" y="1502"/>
                  </a:lnTo>
                  <a:lnTo>
                    <a:pt x="19281" y="20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4"/>
            <p:cNvSpPr/>
            <p:nvPr/>
          </p:nvSpPr>
          <p:spPr>
            <a:xfrm>
              <a:off x="-1227375" y="2842475"/>
              <a:ext cx="166825" cy="29225"/>
            </a:xfrm>
            <a:custGeom>
              <a:avLst/>
              <a:gdLst/>
              <a:ahLst/>
              <a:cxnLst/>
              <a:rect l="l" t="t" r="r" b="b"/>
              <a:pathLst>
                <a:path w="6673" h="1169" extrusionOk="0">
                  <a:moveTo>
                    <a:pt x="1" y="1"/>
                  </a:moveTo>
                  <a:lnTo>
                    <a:pt x="2302" y="1168"/>
                  </a:lnTo>
                  <a:lnTo>
                    <a:pt x="6672" y="1035"/>
                  </a:lnTo>
                  <a:lnTo>
                    <a:pt x="53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4"/>
            <p:cNvSpPr/>
            <p:nvPr/>
          </p:nvSpPr>
          <p:spPr>
            <a:xfrm>
              <a:off x="-2861025" y="1760025"/>
              <a:ext cx="472025" cy="583775"/>
            </a:xfrm>
            <a:custGeom>
              <a:avLst/>
              <a:gdLst/>
              <a:ahLst/>
              <a:cxnLst/>
              <a:rect l="l" t="t" r="r" b="b"/>
              <a:pathLst>
                <a:path w="18881" h="23351" extrusionOk="0">
                  <a:moveTo>
                    <a:pt x="0" y="1"/>
                  </a:moveTo>
                  <a:lnTo>
                    <a:pt x="0" y="23351"/>
                  </a:lnTo>
                  <a:lnTo>
                    <a:pt x="18880" y="23351"/>
                  </a:lnTo>
                  <a:lnTo>
                    <a:pt x="17146" y="1"/>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4"/>
            <p:cNvSpPr/>
            <p:nvPr/>
          </p:nvSpPr>
          <p:spPr>
            <a:xfrm>
              <a:off x="-2861025" y="1679975"/>
              <a:ext cx="521225" cy="621300"/>
            </a:xfrm>
            <a:custGeom>
              <a:avLst/>
              <a:gdLst/>
              <a:ahLst/>
              <a:cxnLst/>
              <a:rect l="l" t="t" r="r" b="b"/>
              <a:pathLst>
                <a:path w="20849" h="24852" extrusionOk="0">
                  <a:moveTo>
                    <a:pt x="20848" y="1"/>
                  </a:moveTo>
                  <a:lnTo>
                    <a:pt x="0" y="1068"/>
                  </a:lnTo>
                  <a:lnTo>
                    <a:pt x="1434" y="24852"/>
                  </a:lnTo>
                  <a:lnTo>
                    <a:pt x="19848" y="24852"/>
                  </a:lnTo>
                  <a:lnTo>
                    <a:pt x="208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4"/>
            <p:cNvSpPr/>
            <p:nvPr/>
          </p:nvSpPr>
          <p:spPr>
            <a:xfrm>
              <a:off x="-2747625" y="2444700"/>
              <a:ext cx="222675" cy="274375"/>
            </a:xfrm>
            <a:custGeom>
              <a:avLst/>
              <a:gdLst/>
              <a:ahLst/>
              <a:cxnLst/>
              <a:rect l="l" t="t" r="r" b="b"/>
              <a:pathLst>
                <a:path w="8907" h="10975" extrusionOk="0">
                  <a:moveTo>
                    <a:pt x="1" y="0"/>
                  </a:moveTo>
                  <a:lnTo>
                    <a:pt x="1" y="10975"/>
                  </a:lnTo>
                  <a:lnTo>
                    <a:pt x="8907" y="10975"/>
                  </a:lnTo>
                  <a:lnTo>
                    <a:pt x="807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4"/>
            <p:cNvSpPr/>
            <p:nvPr/>
          </p:nvSpPr>
          <p:spPr>
            <a:xfrm>
              <a:off x="-2747625" y="2407175"/>
              <a:ext cx="245200" cy="291900"/>
            </a:xfrm>
            <a:custGeom>
              <a:avLst/>
              <a:gdLst/>
              <a:ahLst/>
              <a:cxnLst/>
              <a:rect l="l" t="t" r="r" b="b"/>
              <a:pathLst>
                <a:path w="9808" h="11676" extrusionOk="0">
                  <a:moveTo>
                    <a:pt x="9808" y="0"/>
                  </a:moveTo>
                  <a:lnTo>
                    <a:pt x="1" y="500"/>
                  </a:lnTo>
                  <a:lnTo>
                    <a:pt x="668" y="11675"/>
                  </a:lnTo>
                  <a:lnTo>
                    <a:pt x="9341" y="11675"/>
                  </a:lnTo>
                  <a:lnTo>
                    <a:pt x="98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4"/>
            <p:cNvSpPr/>
            <p:nvPr/>
          </p:nvSpPr>
          <p:spPr>
            <a:xfrm>
              <a:off x="-2850200" y="1706675"/>
              <a:ext cx="489550" cy="527050"/>
            </a:xfrm>
            <a:custGeom>
              <a:avLst/>
              <a:gdLst/>
              <a:ahLst/>
              <a:cxnLst/>
              <a:rect l="l" t="t" r="r" b="b"/>
              <a:pathLst>
                <a:path w="19582" h="21082" extrusionOk="0">
                  <a:moveTo>
                    <a:pt x="19581" y="0"/>
                  </a:moveTo>
                  <a:lnTo>
                    <a:pt x="1" y="801"/>
                  </a:lnTo>
                  <a:lnTo>
                    <a:pt x="1568" y="21082"/>
                  </a:lnTo>
                  <a:lnTo>
                    <a:pt x="18847" y="21082"/>
                  </a:lnTo>
                  <a:lnTo>
                    <a:pt x="195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4"/>
            <p:cNvSpPr/>
            <p:nvPr/>
          </p:nvSpPr>
          <p:spPr>
            <a:xfrm>
              <a:off x="-2655900" y="1673300"/>
              <a:ext cx="44225" cy="44225"/>
            </a:xfrm>
            <a:custGeom>
              <a:avLst/>
              <a:gdLst/>
              <a:ahLst/>
              <a:cxnLst/>
              <a:rect l="l" t="t" r="r" b="b"/>
              <a:pathLst>
                <a:path w="1769" h="1769" extrusionOk="0">
                  <a:moveTo>
                    <a:pt x="902" y="1"/>
                  </a:moveTo>
                  <a:cubicBezTo>
                    <a:pt x="401" y="1"/>
                    <a:pt x="1" y="401"/>
                    <a:pt x="1" y="901"/>
                  </a:cubicBezTo>
                  <a:cubicBezTo>
                    <a:pt x="1" y="1368"/>
                    <a:pt x="401" y="1769"/>
                    <a:pt x="902" y="1769"/>
                  </a:cubicBezTo>
                  <a:cubicBezTo>
                    <a:pt x="1369" y="1769"/>
                    <a:pt x="1769" y="1368"/>
                    <a:pt x="1769" y="901"/>
                  </a:cubicBezTo>
                  <a:cubicBezTo>
                    <a:pt x="1769" y="401"/>
                    <a:pt x="1369" y="1"/>
                    <a:pt x="9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4"/>
            <p:cNvSpPr/>
            <p:nvPr/>
          </p:nvSpPr>
          <p:spPr>
            <a:xfrm>
              <a:off x="-2655900" y="2385475"/>
              <a:ext cx="44225" cy="44225"/>
            </a:xfrm>
            <a:custGeom>
              <a:avLst/>
              <a:gdLst/>
              <a:ahLst/>
              <a:cxnLst/>
              <a:rect l="l" t="t" r="r" b="b"/>
              <a:pathLst>
                <a:path w="1769" h="1769" extrusionOk="0">
                  <a:moveTo>
                    <a:pt x="902" y="1"/>
                  </a:moveTo>
                  <a:cubicBezTo>
                    <a:pt x="401" y="1"/>
                    <a:pt x="1" y="401"/>
                    <a:pt x="1" y="868"/>
                  </a:cubicBezTo>
                  <a:cubicBezTo>
                    <a:pt x="1" y="1368"/>
                    <a:pt x="401" y="1769"/>
                    <a:pt x="902" y="1769"/>
                  </a:cubicBezTo>
                  <a:cubicBezTo>
                    <a:pt x="1369" y="1769"/>
                    <a:pt x="1769" y="1368"/>
                    <a:pt x="1769" y="868"/>
                  </a:cubicBezTo>
                  <a:cubicBezTo>
                    <a:pt x="1769" y="401"/>
                    <a:pt x="1369" y="1"/>
                    <a:pt x="9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4"/>
            <p:cNvSpPr/>
            <p:nvPr/>
          </p:nvSpPr>
          <p:spPr>
            <a:xfrm>
              <a:off x="-2260600" y="2446350"/>
              <a:ext cx="221850" cy="273575"/>
            </a:xfrm>
            <a:custGeom>
              <a:avLst/>
              <a:gdLst/>
              <a:ahLst/>
              <a:cxnLst/>
              <a:rect l="l" t="t" r="r" b="b"/>
              <a:pathLst>
                <a:path w="8874" h="10943" extrusionOk="0">
                  <a:moveTo>
                    <a:pt x="0" y="1"/>
                  </a:moveTo>
                  <a:lnTo>
                    <a:pt x="0" y="10942"/>
                  </a:lnTo>
                  <a:lnTo>
                    <a:pt x="8873" y="10942"/>
                  </a:lnTo>
                  <a:lnTo>
                    <a:pt x="8039" y="1"/>
                  </a:lnTo>
                  <a:close/>
                </a:path>
              </a:pathLst>
            </a:custGeom>
            <a:solidFill>
              <a:srgbClr val="4D36B6">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4"/>
            <p:cNvSpPr/>
            <p:nvPr/>
          </p:nvSpPr>
          <p:spPr>
            <a:xfrm>
              <a:off x="-2260600" y="2408825"/>
              <a:ext cx="245200" cy="291900"/>
            </a:xfrm>
            <a:custGeom>
              <a:avLst/>
              <a:gdLst/>
              <a:ahLst/>
              <a:cxnLst/>
              <a:rect l="l" t="t" r="r" b="b"/>
              <a:pathLst>
                <a:path w="9808" h="11676" extrusionOk="0">
                  <a:moveTo>
                    <a:pt x="9807" y="1"/>
                  </a:moveTo>
                  <a:lnTo>
                    <a:pt x="0" y="501"/>
                  </a:lnTo>
                  <a:lnTo>
                    <a:pt x="667" y="11676"/>
                  </a:lnTo>
                  <a:lnTo>
                    <a:pt x="9340" y="11676"/>
                  </a:lnTo>
                  <a:lnTo>
                    <a:pt x="9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4"/>
            <p:cNvSpPr/>
            <p:nvPr/>
          </p:nvSpPr>
          <p:spPr>
            <a:xfrm>
              <a:off x="-2168875" y="2386325"/>
              <a:ext cx="44225" cy="44225"/>
            </a:xfrm>
            <a:custGeom>
              <a:avLst/>
              <a:gdLst/>
              <a:ahLst/>
              <a:cxnLst/>
              <a:rect l="l" t="t" r="r" b="b"/>
              <a:pathLst>
                <a:path w="1769" h="1769" extrusionOk="0">
                  <a:moveTo>
                    <a:pt x="868" y="0"/>
                  </a:moveTo>
                  <a:cubicBezTo>
                    <a:pt x="401" y="0"/>
                    <a:pt x="0" y="400"/>
                    <a:pt x="0" y="867"/>
                  </a:cubicBezTo>
                  <a:cubicBezTo>
                    <a:pt x="0" y="1368"/>
                    <a:pt x="401" y="1768"/>
                    <a:pt x="868" y="1768"/>
                  </a:cubicBezTo>
                  <a:cubicBezTo>
                    <a:pt x="1368" y="1768"/>
                    <a:pt x="1768" y="1368"/>
                    <a:pt x="1768" y="867"/>
                  </a:cubicBezTo>
                  <a:cubicBezTo>
                    <a:pt x="1768" y="400"/>
                    <a:pt x="1368" y="0"/>
                    <a:pt x="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4"/>
            <p:cNvSpPr/>
            <p:nvPr/>
          </p:nvSpPr>
          <p:spPr>
            <a:xfrm>
              <a:off x="-1405825" y="2446350"/>
              <a:ext cx="221850" cy="273575"/>
            </a:xfrm>
            <a:custGeom>
              <a:avLst/>
              <a:gdLst/>
              <a:ahLst/>
              <a:cxnLst/>
              <a:rect l="l" t="t" r="r" b="b"/>
              <a:pathLst>
                <a:path w="8874" h="10943" extrusionOk="0">
                  <a:moveTo>
                    <a:pt x="0" y="1"/>
                  </a:moveTo>
                  <a:lnTo>
                    <a:pt x="0" y="10942"/>
                  </a:lnTo>
                  <a:lnTo>
                    <a:pt x="8873" y="10942"/>
                  </a:lnTo>
                  <a:lnTo>
                    <a:pt x="80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4"/>
            <p:cNvSpPr/>
            <p:nvPr/>
          </p:nvSpPr>
          <p:spPr>
            <a:xfrm>
              <a:off x="-1405825" y="2408825"/>
              <a:ext cx="245200" cy="291900"/>
            </a:xfrm>
            <a:custGeom>
              <a:avLst/>
              <a:gdLst/>
              <a:ahLst/>
              <a:cxnLst/>
              <a:rect l="l" t="t" r="r" b="b"/>
              <a:pathLst>
                <a:path w="9808" h="11676" extrusionOk="0">
                  <a:moveTo>
                    <a:pt x="9807" y="1"/>
                  </a:moveTo>
                  <a:lnTo>
                    <a:pt x="0" y="501"/>
                  </a:lnTo>
                  <a:lnTo>
                    <a:pt x="667" y="11676"/>
                  </a:lnTo>
                  <a:lnTo>
                    <a:pt x="9340" y="11676"/>
                  </a:lnTo>
                  <a:lnTo>
                    <a:pt x="9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4"/>
            <p:cNvSpPr/>
            <p:nvPr/>
          </p:nvSpPr>
          <p:spPr>
            <a:xfrm>
              <a:off x="-1314100" y="2386325"/>
              <a:ext cx="44225" cy="44225"/>
            </a:xfrm>
            <a:custGeom>
              <a:avLst/>
              <a:gdLst/>
              <a:ahLst/>
              <a:cxnLst/>
              <a:rect l="l" t="t" r="r" b="b"/>
              <a:pathLst>
                <a:path w="1769" h="1769" extrusionOk="0">
                  <a:moveTo>
                    <a:pt x="868" y="0"/>
                  </a:moveTo>
                  <a:cubicBezTo>
                    <a:pt x="401" y="0"/>
                    <a:pt x="1" y="400"/>
                    <a:pt x="1" y="867"/>
                  </a:cubicBezTo>
                  <a:cubicBezTo>
                    <a:pt x="1" y="1368"/>
                    <a:pt x="401" y="1768"/>
                    <a:pt x="868" y="1768"/>
                  </a:cubicBezTo>
                  <a:cubicBezTo>
                    <a:pt x="1368" y="1768"/>
                    <a:pt x="1769" y="1368"/>
                    <a:pt x="1769" y="867"/>
                  </a:cubicBezTo>
                  <a:cubicBezTo>
                    <a:pt x="1769" y="400"/>
                    <a:pt x="1368" y="0"/>
                    <a:pt x="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4"/>
            <p:cNvSpPr/>
            <p:nvPr/>
          </p:nvSpPr>
          <p:spPr>
            <a:xfrm>
              <a:off x="-1906175" y="1760025"/>
              <a:ext cx="472025" cy="583775"/>
            </a:xfrm>
            <a:custGeom>
              <a:avLst/>
              <a:gdLst/>
              <a:ahLst/>
              <a:cxnLst/>
              <a:rect l="l" t="t" r="r" b="b"/>
              <a:pathLst>
                <a:path w="18881" h="23351" extrusionOk="0">
                  <a:moveTo>
                    <a:pt x="0" y="1"/>
                  </a:moveTo>
                  <a:lnTo>
                    <a:pt x="0" y="23351"/>
                  </a:lnTo>
                  <a:lnTo>
                    <a:pt x="18880" y="23351"/>
                  </a:lnTo>
                  <a:lnTo>
                    <a:pt x="17179" y="1"/>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4"/>
            <p:cNvSpPr/>
            <p:nvPr/>
          </p:nvSpPr>
          <p:spPr>
            <a:xfrm>
              <a:off x="-1914525" y="1679975"/>
              <a:ext cx="529575" cy="621300"/>
            </a:xfrm>
            <a:custGeom>
              <a:avLst/>
              <a:gdLst/>
              <a:ahLst/>
              <a:cxnLst/>
              <a:rect l="l" t="t" r="r" b="b"/>
              <a:pathLst>
                <a:path w="21183" h="24852" extrusionOk="0">
                  <a:moveTo>
                    <a:pt x="0" y="1"/>
                  </a:moveTo>
                  <a:lnTo>
                    <a:pt x="1802" y="24852"/>
                  </a:lnTo>
                  <a:lnTo>
                    <a:pt x="20182" y="24852"/>
                  </a:lnTo>
                  <a:lnTo>
                    <a:pt x="21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4"/>
            <p:cNvSpPr/>
            <p:nvPr/>
          </p:nvSpPr>
          <p:spPr>
            <a:xfrm>
              <a:off x="-1895350" y="1706675"/>
              <a:ext cx="489550" cy="527050"/>
            </a:xfrm>
            <a:custGeom>
              <a:avLst/>
              <a:gdLst/>
              <a:ahLst/>
              <a:cxnLst/>
              <a:rect l="l" t="t" r="r" b="b"/>
              <a:pathLst>
                <a:path w="19582" h="21082" extrusionOk="0">
                  <a:moveTo>
                    <a:pt x="19581" y="0"/>
                  </a:moveTo>
                  <a:lnTo>
                    <a:pt x="1" y="801"/>
                  </a:lnTo>
                  <a:lnTo>
                    <a:pt x="1602" y="21082"/>
                  </a:lnTo>
                  <a:lnTo>
                    <a:pt x="18847" y="21082"/>
                  </a:lnTo>
                  <a:lnTo>
                    <a:pt x="195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4"/>
            <p:cNvSpPr/>
            <p:nvPr/>
          </p:nvSpPr>
          <p:spPr>
            <a:xfrm>
              <a:off x="-1699375" y="1673300"/>
              <a:ext cx="43400" cy="44225"/>
            </a:xfrm>
            <a:custGeom>
              <a:avLst/>
              <a:gdLst/>
              <a:ahLst/>
              <a:cxnLst/>
              <a:rect l="l" t="t" r="r" b="b"/>
              <a:pathLst>
                <a:path w="1736" h="1769" extrusionOk="0">
                  <a:moveTo>
                    <a:pt x="868" y="1"/>
                  </a:moveTo>
                  <a:cubicBezTo>
                    <a:pt x="401" y="1"/>
                    <a:pt x="1" y="401"/>
                    <a:pt x="1" y="901"/>
                  </a:cubicBezTo>
                  <a:cubicBezTo>
                    <a:pt x="1" y="1368"/>
                    <a:pt x="401" y="1769"/>
                    <a:pt x="868" y="1769"/>
                  </a:cubicBezTo>
                  <a:cubicBezTo>
                    <a:pt x="1335" y="1769"/>
                    <a:pt x="1735" y="1368"/>
                    <a:pt x="1735" y="901"/>
                  </a:cubicBezTo>
                  <a:cubicBezTo>
                    <a:pt x="1735" y="401"/>
                    <a:pt x="1335" y="1"/>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4"/>
            <p:cNvSpPr/>
            <p:nvPr/>
          </p:nvSpPr>
          <p:spPr>
            <a:xfrm>
              <a:off x="-2755950" y="1803400"/>
              <a:ext cx="277700" cy="331925"/>
            </a:xfrm>
            <a:custGeom>
              <a:avLst/>
              <a:gdLst/>
              <a:ahLst/>
              <a:cxnLst/>
              <a:rect l="l" t="t" r="r" b="b"/>
              <a:pathLst>
                <a:path w="11108" h="13277" extrusionOk="0">
                  <a:moveTo>
                    <a:pt x="11108" y="0"/>
                  </a:moveTo>
                  <a:lnTo>
                    <a:pt x="0" y="968"/>
                  </a:lnTo>
                  <a:lnTo>
                    <a:pt x="967" y="13277"/>
                  </a:lnTo>
                  <a:lnTo>
                    <a:pt x="10241" y="12576"/>
                  </a:lnTo>
                  <a:lnTo>
                    <a:pt x="11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4"/>
            <p:cNvSpPr/>
            <p:nvPr/>
          </p:nvSpPr>
          <p:spPr>
            <a:xfrm>
              <a:off x="-1769425" y="1803400"/>
              <a:ext cx="296075" cy="314425"/>
            </a:xfrm>
            <a:custGeom>
              <a:avLst/>
              <a:gdLst/>
              <a:ahLst/>
              <a:cxnLst/>
              <a:rect l="l" t="t" r="r" b="b"/>
              <a:pathLst>
                <a:path w="11843" h="12577" extrusionOk="0">
                  <a:moveTo>
                    <a:pt x="11842" y="0"/>
                  </a:moveTo>
                  <a:lnTo>
                    <a:pt x="1" y="734"/>
                  </a:lnTo>
                  <a:lnTo>
                    <a:pt x="1" y="12576"/>
                  </a:lnTo>
                  <a:lnTo>
                    <a:pt x="10808" y="12576"/>
                  </a:lnTo>
                  <a:lnTo>
                    <a:pt x="118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4"/>
            <p:cNvSpPr/>
            <p:nvPr/>
          </p:nvSpPr>
          <p:spPr>
            <a:xfrm>
              <a:off x="-1021375" y="1760025"/>
              <a:ext cx="472850" cy="583775"/>
            </a:xfrm>
            <a:custGeom>
              <a:avLst/>
              <a:gdLst/>
              <a:ahLst/>
              <a:cxnLst/>
              <a:rect l="l" t="t" r="r" b="b"/>
              <a:pathLst>
                <a:path w="18914" h="23351" extrusionOk="0">
                  <a:moveTo>
                    <a:pt x="0" y="1"/>
                  </a:moveTo>
                  <a:lnTo>
                    <a:pt x="0" y="23351"/>
                  </a:lnTo>
                  <a:lnTo>
                    <a:pt x="18914" y="23351"/>
                  </a:lnTo>
                  <a:lnTo>
                    <a:pt x="17146" y="1"/>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4"/>
            <p:cNvSpPr/>
            <p:nvPr/>
          </p:nvSpPr>
          <p:spPr>
            <a:xfrm>
              <a:off x="-1029725" y="1679975"/>
              <a:ext cx="529575" cy="621300"/>
            </a:xfrm>
            <a:custGeom>
              <a:avLst/>
              <a:gdLst/>
              <a:ahLst/>
              <a:cxnLst/>
              <a:rect l="l" t="t" r="r" b="b"/>
              <a:pathLst>
                <a:path w="21183" h="24852" extrusionOk="0">
                  <a:moveTo>
                    <a:pt x="0" y="1"/>
                  </a:moveTo>
                  <a:lnTo>
                    <a:pt x="1802" y="24852"/>
                  </a:lnTo>
                  <a:lnTo>
                    <a:pt x="20182" y="24852"/>
                  </a:lnTo>
                  <a:lnTo>
                    <a:pt x="21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4"/>
            <p:cNvSpPr/>
            <p:nvPr/>
          </p:nvSpPr>
          <p:spPr>
            <a:xfrm>
              <a:off x="-1010550" y="1706675"/>
              <a:ext cx="489550" cy="527050"/>
            </a:xfrm>
            <a:custGeom>
              <a:avLst/>
              <a:gdLst/>
              <a:ahLst/>
              <a:cxnLst/>
              <a:rect l="l" t="t" r="r" b="b"/>
              <a:pathLst>
                <a:path w="19582" h="21082" extrusionOk="0">
                  <a:moveTo>
                    <a:pt x="19581" y="0"/>
                  </a:moveTo>
                  <a:lnTo>
                    <a:pt x="1" y="801"/>
                  </a:lnTo>
                  <a:lnTo>
                    <a:pt x="1602" y="21082"/>
                  </a:lnTo>
                  <a:lnTo>
                    <a:pt x="18847" y="21082"/>
                  </a:lnTo>
                  <a:lnTo>
                    <a:pt x="195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4"/>
            <p:cNvSpPr/>
            <p:nvPr/>
          </p:nvSpPr>
          <p:spPr>
            <a:xfrm>
              <a:off x="-815400" y="1673300"/>
              <a:ext cx="43375" cy="44225"/>
            </a:xfrm>
            <a:custGeom>
              <a:avLst/>
              <a:gdLst/>
              <a:ahLst/>
              <a:cxnLst/>
              <a:rect l="l" t="t" r="r" b="b"/>
              <a:pathLst>
                <a:path w="1735" h="1769" extrusionOk="0">
                  <a:moveTo>
                    <a:pt x="868" y="1"/>
                  </a:moveTo>
                  <a:cubicBezTo>
                    <a:pt x="401" y="1"/>
                    <a:pt x="0" y="401"/>
                    <a:pt x="0" y="901"/>
                  </a:cubicBezTo>
                  <a:cubicBezTo>
                    <a:pt x="0" y="1368"/>
                    <a:pt x="401" y="1769"/>
                    <a:pt x="868" y="1769"/>
                  </a:cubicBezTo>
                  <a:cubicBezTo>
                    <a:pt x="1335" y="1769"/>
                    <a:pt x="1735" y="1368"/>
                    <a:pt x="1735" y="901"/>
                  </a:cubicBezTo>
                  <a:cubicBezTo>
                    <a:pt x="1735" y="401"/>
                    <a:pt x="1335" y="1"/>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4"/>
            <p:cNvSpPr/>
            <p:nvPr/>
          </p:nvSpPr>
          <p:spPr>
            <a:xfrm>
              <a:off x="-884625" y="1803400"/>
              <a:ext cx="296075" cy="314425"/>
            </a:xfrm>
            <a:custGeom>
              <a:avLst/>
              <a:gdLst/>
              <a:ahLst/>
              <a:cxnLst/>
              <a:rect l="l" t="t" r="r" b="b"/>
              <a:pathLst>
                <a:path w="11843" h="12577" extrusionOk="0">
                  <a:moveTo>
                    <a:pt x="11842" y="0"/>
                  </a:moveTo>
                  <a:lnTo>
                    <a:pt x="1" y="734"/>
                  </a:lnTo>
                  <a:lnTo>
                    <a:pt x="1" y="12576"/>
                  </a:lnTo>
                  <a:lnTo>
                    <a:pt x="10808" y="12576"/>
                  </a:lnTo>
                  <a:lnTo>
                    <a:pt x="118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4"/>
            <p:cNvSpPr/>
            <p:nvPr/>
          </p:nvSpPr>
          <p:spPr>
            <a:xfrm>
              <a:off x="-62375" y="1445650"/>
              <a:ext cx="981575" cy="1460225"/>
            </a:xfrm>
            <a:custGeom>
              <a:avLst/>
              <a:gdLst/>
              <a:ahLst/>
              <a:cxnLst/>
              <a:rect l="l" t="t" r="r" b="b"/>
              <a:pathLst>
                <a:path w="39263" h="58409" extrusionOk="0">
                  <a:moveTo>
                    <a:pt x="2836" y="58409"/>
                  </a:moveTo>
                  <a:lnTo>
                    <a:pt x="1" y="0"/>
                  </a:lnTo>
                  <a:lnTo>
                    <a:pt x="39262" y="0"/>
                  </a:lnTo>
                  <a:lnTo>
                    <a:pt x="37061" y="58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4"/>
            <p:cNvSpPr/>
            <p:nvPr/>
          </p:nvSpPr>
          <p:spPr>
            <a:xfrm>
              <a:off x="-80725" y="1445650"/>
              <a:ext cx="89275" cy="1460225"/>
            </a:xfrm>
            <a:custGeom>
              <a:avLst/>
              <a:gdLst/>
              <a:ahLst/>
              <a:cxnLst/>
              <a:rect l="l" t="t" r="r" b="b"/>
              <a:pathLst>
                <a:path w="3571" h="58409" extrusionOk="0">
                  <a:moveTo>
                    <a:pt x="735" y="0"/>
                  </a:moveTo>
                  <a:lnTo>
                    <a:pt x="1" y="1201"/>
                  </a:lnTo>
                  <a:lnTo>
                    <a:pt x="2903" y="58409"/>
                  </a:lnTo>
                  <a:lnTo>
                    <a:pt x="3570" y="58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4"/>
            <p:cNvSpPr/>
            <p:nvPr/>
          </p:nvSpPr>
          <p:spPr>
            <a:xfrm>
              <a:off x="8525" y="1570725"/>
              <a:ext cx="394475" cy="773075"/>
            </a:xfrm>
            <a:custGeom>
              <a:avLst/>
              <a:gdLst/>
              <a:ahLst/>
              <a:cxnLst/>
              <a:rect l="l" t="t" r="r" b="b"/>
              <a:pathLst>
                <a:path w="15779" h="30923" extrusionOk="0">
                  <a:moveTo>
                    <a:pt x="0" y="1"/>
                  </a:moveTo>
                  <a:lnTo>
                    <a:pt x="2435" y="30923"/>
                  </a:lnTo>
                  <a:lnTo>
                    <a:pt x="15778" y="30256"/>
                  </a:lnTo>
                  <a:lnTo>
                    <a:pt x="15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4"/>
            <p:cNvSpPr/>
            <p:nvPr/>
          </p:nvSpPr>
          <p:spPr>
            <a:xfrm>
              <a:off x="466350" y="1570725"/>
              <a:ext cx="394475" cy="740575"/>
            </a:xfrm>
            <a:custGeom>
              <a:avLst/>
              <a:gdLst/>
              <a:ahLst/>
              <a:cxnLst/>
              <a:rect l="l" t="t" r="r" b="b"/>
              <a:pathLst>
                <a:path w="15779" h="29623" extrusionOk="0">
                  <a:moveTo>
                    <a:pt x="0" y="1"/>
                  </a:moveTo>
                  <a:lnTo>
                    <a:pt x="0" y="29622"/>
                  </a:lnTo>
                  <a:lnTo>
                    <a:pt x="12776" y="29622"/>
                  </a:lnTo>
                  <a:lnTo>
                    <a:pt x="15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4"/>
            <p:cNvSpPr/>
            <p:nvPr/>
          </p:nvSpPr>
          <p:spPr>
            <a:xfrm>
              <a:off x="69400" y="2384650"/>
              <a:ext cx="692175" cy="271875"/>
            </a:xfrm>
            <a:custGeom>
              <a:avLst/>
              <a:gdLst/>
              <a:ahLst/>
              <a:cxnLst/>
              <a:rect l="l" t="t" r="r" b="b"/>
              <a:pathLst>
                <a:path w="27687" h="10875" extrusionOk="0">
                  <a:moveTo>
                    <a:pt x="0" y="0"/>
                  </a:moveTo>
                  <a:lnTo>
                    <a:pt x="1068" y="10875"/>
                  </a:lnTo>
                  <a:lnTo>
                    <a:pt x="27687" y="10875"/>
                  </a:lnTo>
                  <a:lnTo>
                    <a:pt x="276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4"/>
            <p:cNvSpPr/>
            <p:nvPr/>
          </p:nvSpPr>
          <p:spPr>
            <a:xfrm>
              <a:off x="104425" y="2794100"/>
              <a:ext cx="634650" cy="60900"/>
            </a:xfrm>
            <a:custGeom>
              <a:avLst/>
              <a:gdLst/>
              <a:ahLst/>
              <a:cxnLst/>
              <a:rect l="l" t="t" r="r" b="b"/>
              <a:pathLst>
                <a:path w="25386" h="2436" extrusionOk="0">
                  <a:moveTo>
                    <a:pt x="25385" y="1"/>
                  </a:moveTo>
                  <a:lnTo>
                    <a:pt x="0" y="868"/>
                  </a:lnTo>
                  <a:lnTo>
                    <a:pt x="0" y="2436"/>
                  </a:lnTo>
                  <a:lnTo>
                    <a:pt x="25385" y="2436"/>
                  </a:lnTo>
                  <a:lnTo>
                    <a:pt x="253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4"/>
            <p:cNvSpPr/>
            <p:nvPr/>
          </p:nvSpPr>
          <p:spPr>
            <a:xfrm>
              <a:off x="91900" y="1600750"/>
              <a:ext cx="261900" cy="40050"/>
            </a:xfrm>
            <a:custGeom>
              <a:avLst/>
              <a:gdLst/>
              <a:ahLst/>
              <a:cxnLst/>
              <a:rect l="l" t="t" r="r" b="b"/>
              <a:pathLst>
                <a:path w="10476" h="1602" extrusionOk="0">
                  <a:moveTo>
                    <a:pt x="1" y="1"/>
                  </a:moveTo>
                  <a:lnTo>
                    <a:pt x="1" y="1602"/>
                  </a:lnTo>
                  <a:lnTo>
                    <a:pt x="10475" y="1602"/>
                  </a:lnTo>
                  <a:lnTo>
                    <a:pt x="10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4"/>
            <p:cNvSpPr/>
            <p:nvPr/>
          </p:nvSpPr>
          <p:spPr>
            <a:xfrm>
              <a:off x="91900" y="2406325"/>
              <a:ext cx="261900" cy="40900"/>
            </a:xfrm>
            <a:custGeom>
              <a:avLst/>
              <a:gdLst/>
              <a:ahLst/>
              <a:cxnLst/>
              <a:rect l="l" t="t" r="r" b="b"/>
              <a:pathLst>
                <a:path w="10476" h="1636" extrusionOk="0">
                  <a:moveTo>
                    <a:pt x="1" y="1"/>
                  </a:moveTo>
                  <a:lnTo>
                    <a:pt x="1" y="1635"/>
                  </a:lnTo>
                  <a:lnTo>
                    <a:pt x="10475" y="1635"/>
                  </a:lnTo>
                  <a:lnTo>
                    <a:pt x="10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4"/>
            <p:cNvSpPr/>
            <p:nvPr/>
          </p:nvSpPr>
          <p:spPr>
            <a:xfrm>
              <a:off x="533050" y="1600750"/>
              <a:ext cx="261900" cy="40050"/>
            </a:xfrm>
            <a:custGeom>
              <a:avLst/>
              <a:gdLst/>
              <a:ahLst/>
              <a:cxnLst/>
              <a:rect l="l" t="t" r="r" b="b"/>
              <a:pathLst>
                <a:path w="10476" h="1602" extrusionOk="0">
                  <a:moveTo>
                    <a:pt x="1" y="1"/>
                  </a:moveTo>
                  <a:lnTo>
                    <a:pt x="1" y="1602"/>
                  </a:lnTo>
                  <a:lnTo>
                    <a:pt x="10475" y="1602"/>
                  </a:lnTo>
                  <a:lnTo>
                    <a:pt x="10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4"/>
            <p:cNvSpPr/>
            <p:nvPr/>
          </p:nvSpPr>
          <p:spPr>
            <a:xfrm>
              <a:off x="602275" y="1445650"/>
              <a:ext cx="192675" cy="74525"/>
            </a:xfrm>
            <a:custGeom>
              <a:avLst/>
              <a:gdLst/>
              <a:ahLst/>
              <a:cxnLst/>
              <a:rect l="l" t="t" r="r" b="b"/>
              <a:pathLst>
                <a:path w="7707" h="2981" extrusionOk="0">
                  <a:moveTo>
                    <a:pt x="0" y="0"/>
                  </a:moveTo>
                  <a:cubicBezTo>
                    <a:pt x="0" y="0"/>
                    <a:pt x="1142" y="2980"/>
                    <a:pt x="3425" y="2980"/>
                  </a:cubicBezTo>
                  <a:cubicBezTo>
                    <a:pt x="4567" y="2980"/>
                    <a:pt x="5994" y="2235"/>
                    <a:pt x="7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4"/>
            <p:cNvSpPr/>
            <p:nvPr/>
          </p:nvSpPr>
          <p:spPr>
            <a:xfrm>
              <a:off x="628125" y="1666625"/>
              <a:ext cx="70075" cy="236025"/>
            </a:xfrm>
            <a:custGeom>
              <a:avLst/>
              <a:gdLst/>
              <a:ahLst/>
              <a:cxnLst/>
              <a:rect l="l" t="t" r="r" b="b"/>
              <a:pathLst>
                <a:path w="2803" h="9441" extrusionOk="0">
                  <a:moveTo>
                    <a:pt x="1402" y="1"/>
                  </a:moveTo>
                  <a:lnTo>
                    <a:pt x="1402" y="1"/>
                  </a:lnTo>
                  <a:cubicBezTo>
                    <a:pt x="1402" y="1"/>
                    <a:pt x="1" y="3437"/>
                    <a:pt x="1201" y="9441"/>
                  </a:cubicBezTo>
                  <a:cubicBezTo>
                    <a:pt x="1201" y="9441"/>
                    <a:pt x="2803" y="5338"/>
                    <a:pt x="1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4"/>
            <p:cNvSpPr/>
            <p:nvPr/>
          </p:nvSpPr>
          <p:spPr>
            <a:xfrm>
              <a:off x="-29850" y="1468150"/>
              <a:ext cx="27550" cy="27550"/>
            </a:xfrm>
            <a:custGeom>
              <a:avLst/>
              <a:gdLst/>
              <a:ahLst/>
              <a:cxnLst/>
              <a:rect l="l" t="t" r="r" b="b"/>
              <a:pathLst>
                <a:path w="1102" h="1102" extrusionOk="0">
                  <a:moveTo>
                    <a:pt x="568" y="1"/>
                  </a:moveTo>
                  <a:cubicBezTo>
                    <a:pt x="268" y="1"/>
                    <a:pt x="1" y="234"/>
                    <a:pt x="1" y="535"/>
                  </a:cubicBezTo>
                  <a:cubicBezTo>
                    <a:pt x="1" y="835"/>
                    <a:pt x="268" y="1102"/>
                    <a:pt x="568" y="1102"/>
                  </a:cubicBezTo>
                  <a:cubicBezTo>
                    <a:pt x="835" y="1102"/>
                    <a:pt x="1102" y="835"/>
                    <a:pt x="1102" y="535"/>
                  </a:cubicBezTo>
                  <a:cubicBezTo>
                    <a:pt x="1102" y="234"/>
                    <a:pt x="835"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4"/>
            <p:cNvSpPr/>
            <p:nvPr/>
          </p:nvSpPr>
          <p:spPr>
            <a:xfrm>
              <a:off x="859950" y="1468150"/>
              <a:ext cx="26725" cy="27550"/>
            </a:xfrm>
            <a:custGeom>
              <a:avLst/>
              <a:gdLst/>
              <a:ahLst/>
              <a:cxnLst/>
              <a:rect l="l" t="t" r="r" b="b"/>
              <a:pathLst>
                <a:path w="1069" h="1102" extrusionOk="0">
                  <a:moveTo>
                    <a:pt x="535" y="1"/>
                  </a:moveTo>
                  <a:cubicBezTo>
                    <a:pt x="234" y="1"/>
                    <a:pt x="1" y="234"/>
                    <a:pt x="1" y="535"/>
                  </a:cubicBezTo>
                  <a:cubicBezTo>
                    <a:pt x="1" y="835"/>
                    <a:pt x="234" y="1102"/>
                    <a:pt x="535" y="1102"/>
                  </a:cubicBezTo>
                  <a:cubicBezTo>
                    <a:pt x="835" y="1102"/>
                    <a:pt x="1068" y="835"/>
                    <a:pt x="1068" y="535"/>
                  </a:cubicBezTo>
                  <a:cubicBezTo>
                    <a:pt x="1068" y="234"/>
                    <a:pt x="835"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4"/>
            <p:cNvSpPr/>
            <p:nvPr/>
          </p:nvSpPr>
          <p:spPr>
            <a:xfrm>
              <a:off x="819925" y="2860825"/>
              <a:ext cx="26725" cy="26700"/>
            </a:xfrm>
            <a:custGeom>
              <a:avLst/>
              <a:gdLst/>
              <a:ahLst/>
              <a:cxnLst/>
              <a:rect l="l" t="t" r="r" b="b"/>
              <a:pathLst>
                <a:path w="1069" h="1068" extrusionOk="0">
                  <a:moveTo>
                    <a:pt x="534" y="0"/>
                  </a:moveTo>
                  <a:cubicBezTo>
                    <a:pt x="234" y="0"/>
                    <a:pt x="1" y="234"/>
                    <a:pt x="1" y="534"/>
                  </a:cubicBezTo>
                  <a:cubicBezTo>
                    <a:pt x="1" y="834"/>
                    <a:pt x="234" y="1068"/>
                    <a:pt x="534" y="1068"/>
                  </a:cubicBezTo>
                  <a:cubicBezTo>
                    <a:pt x="835" y="1068"/>
                    <a:pt x="1068" y="834"/>
                    <a:pt x="1068" y="534"/>
                  </a:cubicBezTo>
                  <a:cubicBezTo>
                    <a:pt x="1068" y="234"/>
                    <a:pt x="835" y="0"/>
                    <a:pt x="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4"/>
            <p:cNvSpPr/>
            <p:nvPr/>
          </p:nvSpPr>
          <p:spPr>
            <a:xfrm>
              <a:off x="31025" y="2867500"/>
              <a:ext cx="26725" cy="26700"/>
            </a:xfrm>
            <a:custGeom>
              <a:avLst/>
              <a:gdLst/>
              <a:ahLst/>
              <a:cxnLst/>
              <a:rect l="l" t="t" r="r" b="b"/>
              <a:pathLst>
                <a:path w="1069" h="1068" extrusionOk="0">
                  <a:moveTo>
                    <a:pt x="535" y="0"/>
                  </a:moveTo>
                  <a:cubicBezTo>
                    <a:pt x="234" y="0"/>
                    <a:pt x="1" y="234"/>
                    <a:pt x="1" y="534"/>
                  </a:cubicBezTo>
                  <a:cubicBezTo>
                    <a:pt x="1" y="834"/>
                    <a:pt x="234" y="1068"/>
                    <a:pt x="535" y="1068"/>
                  </a:cubicBezTo>
                  <a:cubicBezTo>
                    <a:pt x="835" y="1068"/>
                    <a:pt x="1068" y="834"/>
                    <a:pt x="1068" y="534"/>
                  </a:cubicBezTo>
                  <a:cubicBezTo>
                    <a:pt x="1068" y="234"/>
                    <a:pt x="835"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4"/>
            <p:cNvSpPr/>
            <p:nvPr/>
          </p:nvSpPr>
          <p:spPr>
            <a:xfrm>
              <a:off x="-1753575" y="515800"/>
              <a:ext cx="839800" cy="839800"/>
            </a:xfrm>
            <a:custGeom>
              <a:avLst/>
              <a:gdLst/>
              <a:ahLst/>
              <a:cxnLst/>
              <a:rect l="l" t="t" r="r" b="b"/>
              <a:pathLst>
                <a:path w="33592" h="33592" extrusionOk="0">
                  <a:moveTo>
                    <a:pt x="16779" y="1"/>
                  </a:moveTo>
                  <a:cubicBezTo>
                    <a:pt x="7506" y="1"/>
                    <a:pt x="0" y="7506"/>
                    <a:pt x="0" y="16780"/>
                  </a:cubicBezTo>
                  <a:cubicBezTo>
                    <a:pt x="0" y="26053"/>
                    <a:pt x="7506" y="33592"/>
                    <a:pt x="16779" y="33592"/>
                  </a:cubicBezTo>
                  <a:cubicBezTo>
                    <a:pt x="26086" y="33592"/>
                    <a:pt x="33591" y="26053"/>
                    <a:pt x="33591" y="16780"/>
                  </a:cubicBezTo>
                  <a:cubicBezTo>
                    <a:pt x="33591" y="7506"/>
                    <a:pt x="26086" y="1"/>
                    <a:pt x="16779" y="1"/>
                  </a:cubicBez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4"/>
            <p:cNvSpPr/>
            <p:nvPr/>
          </p:nvSpPr>
          <p:spPr>
            <a:xfrm>
              <a:off x="-1743575" y="445750"/>
              <a:ext cx="840625" cy="839800"/>
            </a:xfrm>
            <a:custGeom>
              <a:avLst/>
              <a:gdLst/>
              <a:ahLst/>
              <a:cxnLst/>
              <a:rect l="l" t="t" r="r" b="b"/>
              <a:pathLst>
                <a:path w="33625" h="33592" extrusionOk="0">
                  <a:moveTo>
                    <a:pt x="16813" y="1"/>
                  </a:moveTo>
                  <a:cubicBezTo>
                    <a:pt x="7539" y="1"/>
                    <a:pt x="1" y="7506"/>
                    <a:pt x="1" y="16813"/>
                  </a:cubicBezTo>
                  <a:cubicBezTo>
                    <a:pt x="1" y="26086"/>
                    <a:pt x="7539" y="33592"/>
                    <a:pt x="16813" y="33592"/>
                  </a:cubicBezTo>
                  <a:cubicBezTo>
                    <a:pt x="26086" y="33592"/>
                    <a:pt x="33625" y="26086"/>
                    <a:pt x="33625" y="16813"/>
                  </a:cubicBezTo>
                  <a:cubicBezTo>
                    <a:pt x="33625" y="7506"/>
                    <a:pt x="26086" y="1"/>
                    <a:pt x="16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4"/>
            <p:cNvSpPr/>
            <p:nvPr/>
          </p:nvSpPr>
          <p:spPr>
            <a:xfrm>
              <a:off x="-1731050" y="444100"/>
              <a:ext cx="840625" cy="840625"/>
            </a:xfrm>
            <a:custGeom>
              <a:avLst/>
              <a:gdLst/>
              <a:ahLst/>
              <a:cxnLst/>
              <a:rect l="l" t="t" r="r" b="b"/>
              <a:pathLst>
                <a:path w="33625" h="33625" extrusionOk="0">
                  <a:moveTo>
                    <a:pt x="16812" y="0"/>
                  </a:moveTo>
                  <a:cubicBezTo>
                    <a:pt x="7539" y="0"/>
                    <a:pt x="0" y="7539"/>
                    <a:pt x="0" y="16812"/>
                  </a:cubicBezTo>
                  <a:cubicBezTo>
                    <a:pt x="0" y="26086"/>
                    <a:pt x="7539" y="33624"/>
                    <a:pt x="16812" y="33624"/>
                  </a:cubicBezTo>
                  <a:cubicBezTo>
                    <a:pt x="26085" y="33624"/>
                    <a:pt x="33624" y="26086"/>
                    <a:pt x="33624" y="16812"/>
                  </a:cubicBezTo>
                  <a:cubicBezTo>
                    <a:pt x="33624" y="7539"/>
                    <a:pt x="26085" y="0"/>
                    <a:pt x="16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4"/>
            <p:cNvSpPr/>
            <p:nvPr/>
          </p:nvSpPr>
          <p:spPr>
            <a:xfrm>
              <a:off x="-1688525" y="487450"/>
              <a:ext cx="754725" cy="754750"/>
            </a:xfrm>
            <a:custGeom>
              <a:avLst/>
              <a:gdLst/>
              <a:ahLst/>
              <a:cxnLst/>
              <a:rect l="l" t="t" r="r" b="b"/>
              <a:pathLst>
                <a:path w="30189" h="30190" extrusionOk="0">
                  <a:moveTo>
                    <a:pt x="15111" y="1"/>
                  </a:moveTo>
                  <a:cubicBezTo>
                    <a:pt x="6772" y="1"/>
                    <a:pt x="0" y="6739"/>
                    <a:pt x="0" y="15078"/>
                  </a:cubicBezTo>
                  <a:cubicBezTo>
                    <a:pt x="0" y="23418"/>
                    <a:pt x="6772" y="30189"/>
                    <a:pt x="15111" y="30189"/>
                  </a:cubicBezTo>
                  <a:cubicBezTo>
                    <a:pt x="23450" y="30189"/>
                    <a:pt x="30189" y="23418"/>
                    <a:pt x="30189" y="15078"/>
                  </a:cubicBezTo>
                  <a:cubicBezTo>
                    <a:pt x="30189" y="6739"/>
                    <a:pt x="23450" y="1"/>
                    <a:pt x="15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4"/>
            <p:cNvSpPr/>
            <p:nvPr/>
          </p:nvSpPr>
          <p:spPr>
            <a:xfrm>
              <a:off x="-1688525" y="511650"/>
              <a:ext cx="729700" cy="729700"/>
            </a:xfrm>
            <a:custGeom>
              <a:avLst/>
              <a:gdLst/>
              <a:ahLst/>
              <a:cxnLst/>
              <a:rect l="l" t="t" r="r" b="b"/>
              <a:pathLst>
                <a:path w="29188" h="29188" extrusionOk="0">
                  <a:moveTo>
                    <a:pt x="29188" y="14577"/>
                  </a:moveTo>
                  <a:cubicBezTo>
                    <a:pt x="29188" y="22650"/>
                    <a:pt x="22683" y="29188"/>
                    <a:pt x="14611" y="29188"/>
                  </a:cubicBezTo>
                  <a:cubicBezTo>
                    <a:pt x="6538" y="29188"/>
                    <a:pt x="0" y="22650"/>
                    <a:pt x="0" y="14577"/>
                  </a:cubicBezTo>
                  <a:cubicBezTo>
                    <a:pt x="0" y="6505"/>
                    <a:pt x="6538" y="0"/>
                    <a:pt x="14611" y="0"/>
                  </a:cubicBezTo>
                  <a:cubicBezTo>
                    <a:pt x="22683" y="0"/>
                    <a:pt x="29188" y="6505"/>
                    <a:pt x="29188" y="145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4"/>
            <p:cNvSpPr/>
            <p:nvPr/>
          </p:nvSpPr>
          <p:spPr>
            <a:xfrm>
              <a:off x="-1334100" y="520825"/>
              <a:ext cx="20025" cy="58400"/>
            </a:xfrm>
            <a:custGeom>
              <a:avLst/>
              <a:gdLst/>
              <a:ahLst/>
              <a:cxnLst/>
              <a:rect l="l" t="t" r="r" b="b"/>
              <a:pathLst>
                <a:path w="801" h="2336" extrusionOk="0">
                  <a:moveTo>
                    <a:pt x="0" y="0"/>
                  </a:moveTo>
                  <a:lnTo>
                    <a:pt x="0" y="2335"/>
                  </a:lnTo>
                  <a:lnTo>
                    <a:pt x="801" y="2335"/>
                  </a:lnTo>
                  <a:lnTo>
                    <a:pt x="8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4"/>
            <p:cNvSpPr/>
            <p:nvPr/>
          </p:nvSpPr>
          <p:spPr>
            <a:xfrm>
              <a:off x="-1334100" y="1168775"/>
              <a:ext cx="20025" cy="62575"/>
            </a:xfrm>
            <a:custGeom>
              <a:avLst/>
              <a:gdLst/>
              <a:ahLst/>
              <a:cxnLst/>
              <a:rect l="l" t="t" r="r" b="b"/>
              <a:pathLst>
                <a:path w="801" h="2503" extrusionOk="0">
                  <a:moveTo>
                    <a:pt x="0" y="1"/>
                  </a:moveTo>
                  <a:lnTo>
                    <a:pt x="0" y="2502"/>
                  </a:lnTo>
                  <a:lnTo>
                    <a:pt x="801" y="2502"/>
                  </a:lnTo>
                  <a:lnTo>
                    <a:pt x="8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4"/>
            <p:cNvSpPr/>
            <p:nvPr/>
          </p:nvSpPr>
          <p:spPr>
            <a:xfrm>
              <a:off x="-1039725" y="866050"/>
              <a:ext cx="71725" cy="19225"/>
            </a:xfrm>
            <a:custGeom>
              <a:avLst/>
              <a:gdLst/>
              <a:ahLst/>
              <a:cxnLst/>
              <a:rect l="l" t="t" r="r" b="b"/>
              <a:pathLst>
                <a:path w="2869" h="769" extrusionOk="0">
                  <a:moveTo>
                    <a:pt x="0" y="1"/>
                  </a:moveTo>
                  <a:lnTo>
                    <a:pt x="0" y="768"/>
                  </a:lnTo>
                  <a:lnTo>
                    <a:pt x="2869" y="768"/>
                  </a:lnTo>
                  <a:lnTo>
                    <a:pt x="28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4"/>
            <p:cNvSpPr/>
            <p:nvPr/>
          </p:nvSpPr>
          <p:spPr>
            <a:xfrm>
              <a:off x="-1678525" y="866050"/>
              <a:ext cx="75075" cy="19225"/>
            </a:xfrm>
            <a:custGeom>
              <a:avLst/>
              <a:gdLst/>
              <a:ahLst/>
              <a:cxnLst/>
              <a:rect l="l" t="t" r="r" b="b"/>
              <a:pathLst>
                <a:path w="3003" h="769" extrusionOk="0">
                  <a:moveTo>
                    <a:pt x="1" y="1"/>
                  </a:moveTo>
                  <a:lnTo>
                    <a:pt x="1" y="768"/>
                  </a:lnTo>
                  <a:lnTo>
                    <a:pt x="3003" y="768"/>
                  </a:lnTo>
                  <a:lnTo>
                    <a:pt x="3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4"/>
            <p:cNvSpPr/>
            <p:nvPr/>
          </p:nvSpPr>
          <p:spPr>
            <a:xfrm>
              <a:off x="-1179000" y="592525"/>
              <a:ext cx="30050" cy="42575"/>
            </a:xfrm>
            <a:custGeom>
              <a:avLst/>
              <a:gdLst/>
              <a:ahLst/>
              <a:cxnLst/>
              <a:rect l="l" t="t" r="r" b="b"/>
              <a:pathLst>
                <a:path w="1202" h="1703" extrusionOk="0">
                  <a:moveTo>
                    <a:pt x="1001" y="1"/>
                  </a:moveTo>
                  <a:lnTo>
                    <a:pt x="0" y="1602"/>
                  </a:lnTo>
                  <a:lnTo>
                    <a:pt x="234" y="1702"/>
                  </a:lnTo>
                  <a:lnTo>
                    <a:pt x="1201" y="101"/>
                  </a:lnTo>
                  <a:lnTo>
                    <a:pt x="1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4"/>
            <p:cNvSpPr/>
            <p:nvPr/>
          </p:nvSpPr>
          <p:spPr>
            <a:xfrm>
              <a:off x="-1499225" y="1121250"/>
              <a:ext cx="27550" cy="38375"/>
            </a:xfrm>
            <a:custGeom>
              <a:avLst/>
              <a:gdLst/>
              <a:ahLst/>
              <a:cxnLst/>
              <a:rect l="l" t="t" r="r" b="b"/>
              <a:pathLst>
                <a:path w="1102" h="1535" extrusionOk="0">
                  <a:moveTo>
                    <a:pt x="868" y="0"/>
                  </a:moveTo>
                  <a:lnTo>
                    <a:pt x="0" y="1401"/>
                  </a:lnTo>
                  <a:lnTo>
                    <a:pt x="234" y="1535"/>
                  </a:lnTo>
                  <a:lnTo>
                    <a:pt x="1101" y="134"/>
                  </a:lnTo>
                  <a:lnTo>
                    <a:pt x="8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4"/>
            <p:cNvSpPr/>
            <p:nvPr/>
          </p:nvSpPr>
          <p:spPr>
            <a:xfrm>
              <a:off x="-1075600" y="713450"/>
              <a:ext cx="44225" cy="28375"/>
            </a:xfrm>
            <a:custGeom>
              <a:avLst/>
              <a:gdLst/>
              <a:ahLst/>
              <a:cxnLst/>
              <a:rect l="l" t="t" r="r" b="b"/>
              <a:pathLst>
                <a:path w="1769" h="1135" extrusionOk="0">
                  <a:moveTo>
                    <a:pt x="1635" y="1"/>
                  </a:moveTo>
                  <a:lnTo>
                    <a:pt x="1" y="935"/>
                  </a:lnTo>
                  <a:lnTo>
                    <a:pt x="101" y="1135"/>
                  </a:lnTo>
                  <a:lnTo>
                    <a:pt x="1769" y="234"/>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4"/>
            <p:cNvSpPr/>
            <p:nvPr/>
          </p:nvSpPr>
          <p:spPr>
            <a:xfrm>
              <a:off x="-1614300" y="1012000"/>
              <a:ext cx="39200" cy="25875"/>
            </a:xfrm>
            <a:custGeom>
              <a:avLst/>
              <a:gdLst/>
              <a:ahLst/>
              <a:cxnLst/>
              <a:rect l="l" t="t" r="r" b="b"/>
              <a:pathLst>
                <a:path w="1568" h="1035" extrusionOk="0">
                  <a:moveTo>
                    <a:pt x="1468" y="0"/>
                  </a:moveTo>
                  <a:lnTo>
                    <a:pt x="0" y="834"/>
                  </a:lnTo>
                  <a:lnTo>
                    <a:pt x="133" y="1035"/>
                  </a:lnTo>
                  <a:lnTo>
                    <a:pt x="1568" y="234"/>
                  </a:lnTo>
                  <a:lnTo>
                    <a:pt x="1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4"/>
            <p:cNvSpPr/>
            <p:nvPr/>
          </p:nvSpPr>
          <p:spPr>
            <a:xfrm>
              <a:off x="-1073925" y="1007000"/>
              <a:ext cx="44225" cy="27550"/>
            </a:xfrm>
            <a:custGeom>
              <a:avLst/>
              <a:gdLst/>
              <a:ahLst/>
              <a:cxnLst/>
              <a:rect l="l" t="t" r="r" b="b"/>
              <a:pathLst>
                <a:path w="1769" h="1102" extrusionOk="0">
                  <a:moveTo>
                    <a:pt x="134" y="0"/>
                  </a:moveTo>
                  <a:lnTo>
                    <a:pt x="1" y="200"/>
                  </a:lnTo>
                  <a:lnTo>
                    <a:pt x="1668" y="1101"/>
                  </a:lnTo>
                  <a:lnTo>
                    <a:pt x="1768" y="868"/>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4"/>
            <p:cNvSpPr/>
            <p:nvPr/>
          </p:nvSpPr>
          <p:spPr>
            <a:xfrm>
              <a:off x="-1616825" y="719300"/>
              <a:ext cx="39225" cy="25025"/>
            </a:xfrm>
            <a:custGeom>
              <a:avLst/>
              <a:gdLst/>
              <a:ahLst/>
              <a:cxnLst/>
              <a:rect l="l" t="t" r="r" b="b"/>
              <a:pathLst>
                <a:path w="1569" h="1001" extrusionOk="0">
                  <a:moveTo>
                    <a:pt x="101" y="0"/>
                  </a:moveTo>
                  <a:lnTo>
                    <a:pt x="1" y="234"/>
                  </a:lnTo>
                  <a:lnTo>
                    <a:pt x="1469" y="1001"/>
                  </a:lnTo>
                  <a:lnTo>
                    <a:pt x="1569" y="767"/>
                  </a:ln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4"/>
            <p:cNvSpPr/>
            <p:nvPr/>
          </p:nvSpPr>
          <p:spPr>
            <a:xfrm>
              <a:off x="-1174825" y="1115400"/>
              <a:ext cx="30875" cy="42575"/>
            </a:xfrm>
            <a:custGeom>
              <a:avLst/>
              <a:gdLst/>
              <a:ahLst/>
              <a:cxnLst/>
              <a:rect l="l" t="t" r="r" b="b"/>
              <a:pathLst>
                <a:path w="1235" h="1703" extrusionOk="0">
                  <a:moveTo>
                    <a:pt x="234" y="1"/>
                  </a:moveTo>
                  <a:lnTo>
                    <a:pt x="0" y="134"/>
                  </a:lnTo>
                  <a:lnTo>
                    <a:pt x="1034" y="1702"/>
                  </a:lnTo>
                  <a:lnTo>
                    <a:pt x="1234" y="1569"/>
                  </a:lnTo>
                  <a:lnTo>
                    <a:pt x="2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4"/>
            <p:cNvSpPr/>
            <p:nvPr/>
          </p:nvSpPr>
          <p:spPr>
            <a:xfrm>
              <a:off x="-1502575" y="595025"/>
              <a:ext cx="27550" cy="39225"/>
            </a:xfrm>
            <a:custGeom>
              <a:avLst/>
              <a:gdLst/>
              <a:ahLst/>
              <a:cxnLst/>
              <a:rect l="l" t="t" r="r" b="b"/>
              <a:pathLst>
                <a:path w="1102" h="1569" extrusionOk="0">
                  <a:moveTo>
                    <a:pt x="201" y="1"/>
                  </a:moveTo>
                  <a:lnTo>
                    <a:pt x="1" y="134"/>
                  </a:lnTo>
                  <a:lnTo>
                    <a:pt x="902" y="1569"/>
                  </a:lnTo>
                  <a:lnTo>
                    <a:pt x="1102" y="1435"/>
                  </a:lnTo>
                  <a:lnTo>
                    <a:pt x="2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4"/>
            <p:cNvSpPr/>
            <p:nvPr/>
          </p:nvSpPr>
          <p:spPr>
            <a:xfrm>
              <a:off x="-1688525" y="510800"/>
              <a:ext cx="732200" cy="551250"/>
            </a:xfrm>
            <a:custGeom>
              <a:avLst/>
              <a:gdLst/>
              <a:ahLst/>
              <a:cxnLst/>
              <a:rect l="l" t="t" r="r" b="b"/>
              <a:pathLst>
                <a:path w="29288" h="22050" extrusionOk="0">
                  <a:moveTo>
                    <a:pt x="29288" y="14645"/>
                  </a:moveTo>
                  <a:lnTo>
                    <a:pt x="29288" y="15312"/>
                  </a:lnTo>
                  <a:cubicBezTo>
                    <a:pt x="26753" y="10975"/>
                    <a:pt x="22016" y="8073"/>
                    <a:pt x="16645" y="8073"/>
                  </a:cubicBezTo>
                  <a:cubicBezTo>
                    <a:pt x="8773" y="8073"/>
                    <a:pt x="2335" y="14278"/>
                    <a:pt x="2002" y="22050"/>
                  </a:cubicBezTo>
                  <a:cubicBezTo>
                    <a:pt x="1501" y="21216"/>
                    <a:pt x="1101" y="20315"/>
                    <a:pt x="801" y="19348"/>
                  </a:cubicBezTo>
                  <a:cubicBezTo>
                    <a:pt x="300" y="17880"/>
                    <a:pt x="0" y="16279"/>
                    <a:pt x="0" y="14645"/>
                  </a:cubicBezTo>
                  <a:cubicBezTo>
                    <a:pt x="0" y="6572"/>
                    <a:pt x="6572" y="1"/>
                    <a:pt x="14644" y="1"/>
                  </a:cubicBezTo>
                  <a:cubicBezTo>
                    <a:pt x="22750" y="1"/>
                    <a:pt x="29288" y="6606"/>
                    <a:pt x="29288" y="14645"/>
                  </a:cubicBez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4"/>
            <p:cNvSpPr/>
            <p:nvPr/>
          </p:nvSpPr>
          <p:spPr>
            <a:xfrm>
              <a:off x="-1384975" y="812700"/>
              <a:ext cx="124275" cy="122600"/>
            </a:xfrm>
            <a:custGeom>
              <a:avLst/>
              <a:gdLst/>
              <a:ahLst/>
              <a:cxnLst/>
              <a:rect l="l" t="t" r="r" b="b"/>
              <a:pathLst>
                <a:path w="4971" h="4904" extrusionOk="0">
                  <a:moveTo>
                    <a:pt x="2469" y="734"/>
                  </a:moveTo>
                  <a:cubicBezTo>
                    <a:pt x="3369" y="734"/>
                    <a:pt x="4137" y="1501"/>
                    <a:pt x="4137" y="2402"/>
                  </a:cubicBezTo>
                  <a:cubicBezTo>
                    <a:pt x="4137" y="3336"/>
                    <a:pt x="3369" y="4070"/>
                    <a:pt x="2469" y="4070"/>
                  </a:cubicBezTo>
                  <a:cubicBezTo>
                    <a:pt x="1535" y="4070"/>
                    <a:pt x="801" y="3336"/>
                    <a:pt x="801" y="2402"/>
                  </a:cubicBezTo>
                  <a:cubicBezTo>
                    <a:pt x="801" y="1501"/>
                    <a:pt x="1535" y="734"/>
                    <a:pt x="2469" y="734"/>
                  </a:cubicBezTo>
                  <a:close/>
                  <a:moveTo>
                    <a:pt x="2469" y="0"/>
                  </a:moveTo>
                  <a:cubicBezTo>
                    <a:pt x="1134" y="0"/>
                    <a:pt x="0" y="1068"/>
                    <a:pt x="0" y="2469"/>
                  </a:cubicBezTo>
                  <a:cubicBezTo>
                    <a:pt x="0" y="3803"/>
                    <a:pt x="1101" y="4904"/>
                    <a:pt x="2469" y="4904"/>
                  </a:cubicBezTo>
                  <a:cubicBezTo>
                    <a:pt x="3836" y="4904"/>
                    <a:pt x="4970" y="3803"/>
                    <a:pt x="4937" y="2469"/>
                  </a:cubicBezTo>
                  <a:cubicBezTo>
                    <a:pt x="4937" y="1134"/>
                    <a:pt x="3836" y="0"/>
                    <a:pt x="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4"/>
            <p:cNvSpPr/>
            <p:nvPr/>
          </p:nvSpPr>
          <p:spPr>
            <a:xfrm>
              <a:off x="-1271575" y="843550"/>
              <a:ext cx="125125" cy="60075"/>
            </a:xfrm>
            <a:custGeom>
              <a:avLst/>
              <a:gdLst/>
              <a:ahLst/>
              <a:cxnLst/>
              <a:rect l="l" t="t" r="r" b="b"/>
              <a:pathLst>
                <a:path w="5005" h="2403" extrusionOk="0">
                  <a:moveTo>
                    <a:pt x="1" y="1168"/>
                  </a:moveTo>
                  <a:cubicBezTo>
                    <a:pt x="1" y="1168"/>
                    <a:pt x="2636" y="0"/>
                    <a:pt x="5004" y="1301"/>
                  </a:cubicBezTo>
                  <a:cubicBezTo>
                    <a:pt x="5004" y="1301"/>
                    <a:pt x="2636" y="2402"/>
                    <a:pt x="1" y="11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4"/>
            <p:cNvSpPr/>
            <p:nvPr/>
          </p:nvSpPr>
          <p:spPr>
            <a:xfrm>
              <a:off x="-1363300" y="596700"/>
              <a:ext cx="74250" cy="225200"/>
            </a:xfrm>
            <a:custGeom>
              <a:avLst/>
              <a:gdLst/>
              <a:ahLst/>
              <a:cxnLst/>
              <a:rect l="l" t="t" r="r" b="b"/>
              <a:pathLst>
                <a:path w="2970" h="9008" extrusionOk="0">
                  <a:moveTo>
                    <a:pt x="1602" y="9007"/>
                  </a:moveTo>
                  <a:cubicBezTo>
                    <a:pt x="1602" y="9007"/>
                    <a:pt x="1" y="3870"/>
                    <a:pt x="1635" y="34"/>
                  </a:cubicBezTo>
                  <a:cubicBezTo>
                    <a:pt x="1635" y="1"/>
                    <a:pt x="2969" y="4804"/>
                    <a:pt x="1602" y="90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4"/>
            <p:cNvSpPr/>
            <p:nvPr/>
          </p:nvSpPr>
          <p:spPr>
            <a:xfrm>
              <a:off x="-1619325" y="520825"/>
              <a:ext cx="653825" cy="602100"/>
            </a:xfrm>
            <a:custGeom>
              <a:avLst/>
              <a:gdLst/>
              <a:ahLst/>
              <a:cxnLst/>
              <a:rect l="l" t="t" r="r" b="b"/>
              <a:pathLst>
                <a:path w="26153" h="24084" extrusionOk="0">
                  <a:moveTo>
                    <a:pt x="26153" y="14244"/>
                  </a:moveTo>
                  <a:cubicBezTo>
                    <a:pt x="26153" y="16879"/>
                    <a:pt x="25452" y="19347"/>
                    <a:pt x="24218" y="21415"/>
                  </a:cubicBezTo>
                  <a:cubicBezTo>
                    <a:pt x="23685" y="22383"/>
                    <a:pt x="22984" y="23317"/>
                    <a:pt x="22217" y="24084"/>
                  </a:cubicBezTo>
                  <a:cubicBezTo>
                    <a:pt x="22384" y="23851"/>
                    <a:pt x="22550" y="23584"/>
                    <a:pt x="22684" y="23350"/>
                  </a:cubicBezTo>
                  <a:cubicBezTo>
                    <a:pt x="23918" y="21215"/>
                    <a:pt x="24585" y="18814"/>
                    <a:pt x="24585" y="16178"/>
                  </a:cubicBezTo>
                  <a:cubicBezTo>
                    <a:pt x="24585" y="8306"/>
                    <a:pt x="18214" y="1901"/>
                    <a:pt x="10342" y="1901"/>
                  </a:cubicBezTo>
                  <a:cubicBezTo>
                    <a:pt x="6239" y="1901"/>
                    <a:pt x="2569" y="3636"/>
                    <a:pt x="1" y="6338"/>
                  </a:cubicBezTo>
                  <a:cubicBezTo>
                    <a:pt x="2536" y="2502"/>
                    <a:pt x="6906" y="0"/>
                    <a:pt x="11843" y="0"/>
                  </a:cubicBezTo>
                  <a:cubicBezTo>
                    <a:pt x="19748" y="0"/>
                    <a:pt x="26153" y="6371"/>
                    <a:pt x="26153" y="14244"/>
                  </a:cubicBez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4"/>
            <p:cNvSpPr/>
            <p:nvPr/>
          </p:nvSpPr>
          <p:spPr>
            <a:xfrm>
              <a:off x="-1699375" y="750975"/>
              <a:ext cx="47550" cy="200175"/>
            </a:xfrm>
            <a:custGeom>
              <a:avLst/>
              <a:gdLst/>
              <a:ahLst/>
              <a:cxnLst/>
              <a:rect l="l" t="t" r="r" b="b"/>
              <a:pathLst>
                <a:path w="1902" h="8007" extrusionOk="0">
                  <a:moveTo>
                    <a:pt x="1902" y="1"/>
                  </a:moveTo>
                  <a:cubicBezTo>
                    <a:pt x="1902" y="1"/>
                    <a:pt x="1" y="2836"/>
                    <a:pt x="1268" y="8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4" name="Google Shape;3294;p54"/>
          <p:cNvGrpSpPr/>
          <p:nvPr/>
        </p:nvGrpSpPr>
        <p:grpSpPr>
          <a:xfrm>
            <a:off x="6323634" y="-135107"/>
            <a:ext cx="1027371" cy="1337313"/>
            <a:chOff x="3071225" y="611675"/>
            <a:chExt cx="826525" cy="1075875"/>
          </a:xfrm>
        </p:grpSpPr>
        <p:sp>
          <p:nvSpPr>
            <p:cNvPr id="3295" name="Google Shape;3295;p54"/>
            <p:cNvSpPr/>
            <p:nvPr/>
          </p:nvSpPr>
          <p:spPr>
            <a:xfrm>
              <a:off x="3191400" y="943500"/>
              <a:ext cx="269025" cy="321850"/>
            </a:xfrm>
            <a:custGeom>
              <a:avLst/>
              <a:gdLst/>
              <a:ahLst/>
              <a:cxnLst/>
              <a:rect l="l" t="t" r="r" b="b"/>
              <a:pathLst>
                <a:path w="10761" h="12874" extrusionOk="0">
                  <a:moveTo>
                    <a:pt x="10760" y="9998"/>
                  </a:moveTo>
                  <a:lnTo>
                    <a:pt x="5824" y="12874"/>
                  </a:lnTo>
                  <a:lnTo>
                    <a:pt x="1" y="2876"/>
                  </a:lnTo>
                  <a:lnTo>
                    <a:pt x="49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4"/>
            <p:cNvSpPr/>
            <p:nvPr/>
          </p:nvSpPr>
          <p:spPr>
            <a:xfrm>
              <a:off x="3159125" y="611675"/>
              <a:ext cx="641425" cy="504000"/>
            </a:xfrm>
            <a:custGeom>
              <a:avLst/>
              <a:gdLst/>
              <a:ahLst/>
              <a:cxnLst/>
              <a:rect l="l" t="t" r="r" b="b"/>
              <a:pathLst>
                <a:path w="25657" h="20160" extrusionOk="0">
                  <a:moveTo>
                    <a:pt x="21775" y="0"/>
                  </a:moveTo>
                  <a:lnTo>
                    <a:pt x="25656" y="5980"/>
                  </a:lnTo>
                  <a:lnTo>
                    <a:pt x="5999" y="19432"/>
                  </a:lnTo>
                  <a:cubicBezTo>
                    <a:pt x="5020" y="20064"/>
                    <a:pt x="3851" y="20160"/>
                    <a:pt x="2830" y="19783"/>
                  </a:cubicBezTo>
                  <a:cubicBezTo>
                    <a:pt x="2137" y="19527"/>
                    <a:pt x="1512" y="19051"/>
                    <a:pt x="1074" y="18377"/>
                  </a:cubicBezTo>
                  <a:lnTo>
                    <a:pt x="1074" y="18377"/>
                  </a:lnTo>
                  <a:cubicBezTo>
                    <a:pt x="0" y="16728"/>
                    <a:pt x="473" y="14523"/>
                    <a:pt x="2122" y="13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4"/>
            <p:cNvSpPr/>
            <p:nvPr/>
          </p:nvSpPr>
          <p:spPr>
            <a:xfrm>
              <a:off x="3159125" y="611675"/>
              <a:ext cx="551625" cy="501250"/>
            </a:xfrm>
            <a:custGeom>
              <a:avLst/>
              <a:gdLst/>
              <a:ahLst/>
              <a:cxnLst/>
              <a:rect l="l" t="t" r="r" b="b"/>
              <a:pathLst>
                <a:path w="22065" h="20050" extrusionOk="0">
                  <a:moveTo>
                    <a:pt x="3779" y="19783"/>
                  </a:moveTo>
                  <a:cubicBezTo>
                    <a:pt x="3082" y="19527"/>
                    <a:pt x="2461" y="19051"/>
                    <a:pt x="2023" y="18377"/>
                  </a:cubicBezTo>
                  <a:lnTo>
                    <a:pt x="2023" y="18377"/>
                  </a:lnTo>
                  <a:cubicBezTo>
                    <a:pt x="949" y="16728"/>
                    <a:pt x="1421" y="14523"/>
                    <a:pt x="3070" y="13449"/>
                  </a:cubicBezTo>
                  <a:lnTo>
                    <a:pt x="22064" y="453"/>
                  </a:lnTo>
                  <a:lnTo>
                    <a:pt x="21775" y="0"/>
                  </a:lnTo>
                  <a:lnTo>
                    <a:pt x="2122" y="13449"/>
                  </a:lnTo>
                  <a:cubicBezTo>
                    <a:pt x="469" y="14523"/>
                    <a:pt x="0" y="16728"/>
                    <a:pt x="1074" y="18377"/>
                  </a:cubicBezTo>
                  <a:lnTo>
                    <a:pt x="1074" y="18377"/>
                  </a:lnTo>
                  <a:cubicBezTo>
                    <a:pt x="1505" y="19051"/>
                    <a:pt x="2130" y="19527"/>
                    <a:pt x="2830" y="19783"/>
                  </a:cubicBezTo>
                  <a:cubicBezTo>
                    <a:pt x="3375" y="19981"/>
                    <a:pt x="3965" y="20049"/>
                    <a:pt x="4540" y="19969"/>
                  </a:cubicBezTo>
                  <a:cubicBezTo>
                    <a:pt x="4278" y="19935"/>
                    <a:pt x="4026" y="19874"/>
                    <a:pt x="3779" y="197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4"/>
            <p:cNvSpPr/>
            <p:nvPr/>
          </p:nvSpPr>
          <p:spPr>
            <a:xfrm>
              <a:off x="3229200" y="971500"/>
              <a:ext cx="84475" cy="84475"/>
            </a:xfrm>
            <a:custGeom>
              <a:avLst/>
              <a:gdLst/>
              <a:ahLst/>
              <a:cxnLst/>
              <a:rect l="l" t="t" r="r" b="b"/>
              <a:pathLst>
                <a:path w="3379" h="3379" extrusionOk="0">
                  <a:moveTo>
                    <a:pt x="3379" y="1691"/>
                  </a:moveTo>
                  <a:cubicBezTo>
                    <a:pt x="3379" y="2624"/>
                    <a:pt x="2621" y="3379"/>
                    <a:pt x="1688" y="3379"/>
                  </a:cubicBezTo>
                  <a:cubicBezTo>
                    <a:pt x="755" y="3379"/>
                    <a:pt x="1" y="2624"/>
                    <a:pt x="1" y="1691"/>
                  </a:cubicBezTo>
                  <a:cubicBezTo>
                    <a:pt x="1" y="758"/>
                    <a:pt x="755" y="0"/>
                    <a:pt x="1688" y="0"/>
                  </a:cubicBezTo>
                  <a:cubicBezTo>
                    <a:pt x="2621" y="0"/>
                    <a:pt x="3379" y="758"/>
                    <a:pt x="3379" y="16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4"/>
            <p:cNvSpPr/>
            <p:nvPr/>
          </p:nvSpPr>
          <p:spPr>
            <a:xfrm>
              <a:off x="3243475" y="984550"/>
              <a:ext cx="84500" cy="84575"/>
            </a:xfrm>
            <a:custGeom>
              <a:avLst/>
              <a:gdLst/>
              <a:ahLst/>
              <a:cxnLst/>
              <a:rect l="l" t="t" r="r" b="b"/>
              <a:pathLst>
                <a:path w="3380" h="3383" extrusionOk="0">
                  <a:moveTo>
                    <a:pt x="3379" y="1691"/>
                  </a:moveTo>
                  <a:cubicBezTo>
                    <a:pt x="3379" y="2624"/>
                    <a:pt x="2621" y="3382"/>
                    <a:pt x="1688" y="3382"/>
                  </a:cubicBezTo>
                  <a:cubicBezTo>
                    <a:pt x="755" y="3382"/>
                    <a:pt x="1" y="2624"/>
                    <a:pt x="1" y="1691"/>
                  </a:cubicBezTo>
                  <a:cubicBezTo>
                    <a:pt x="1" y="758"/>
                    <a:pt x="755" y="0"/>
                    <a:pt x="1688" y="0"/>
                  </a:cubicBezTo>
                  <a:cubicBezTo>
                    <a:pt x="2621" y="0"/>
                    <a:pt x="3379" y="758"/>
                    <a:pt x="3379" y="1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4"/>
            <p:cNvSpPr/>
            <p:nvPr/>
          </p:nvSpPr>
          <p:spPr>
            <a:xfrm>
              <a:off x="3249475" y="997200"/>
              <a:ext cx="82775" cy="77625"/>
            </a:xfrm>
            <a:custGeom>
              <a:avLst/>
              <a:gdLst/>
              <a:ahLst/>
              <a:cxnLst/>
              <a:rect l="l" t="t" r="r" b="b"/>
              <a:pathLst>
                <a:path w="3311" h="3105" extrusionOk="0">
                  <a:moveTo>
                    <a:pt x="2835" y="2153"/>
                  </a:moveTo>
                  <a:cubicBezTo>
                    <a:pt x="3311" y="1478"/>
                    <a:pt x="3215" y="572"/>
                    <a:pt x="2652" y="1"/>
                  </a:cubicBezTo>
                  <a:cubicBezTo>
                    <a:pt x="2991" y="557"/>
                    <a:pt x="2991" y="1280"/>
                    <a:pt x="2598" y="1848"/>
                  </a:cubicBezTo>
                  <a:cubicBezTo>
                    <a:pt x="2065" y="2613"/>
                    <a:pt x="1006" y="2800"/>
                    <a:pt x="241" y="2267"/>
                  </a:cubicBezTo>
                  <a:cubicBezTo>
                    <a:pt x="153" y="2206"/>
                    <a:pt x="73" y="2137"/>
                    <a:pt x="1" y="2061"/>
                  </a:cubicBezTo>
                  <a:cubicBezTo>
                    <a:pt x="123" y="2259"/>
                    <a:pt x="279" y="2431"/>
                    <a:pt x="477" y="2571"/>
                  </a:cubicBezTo>
                  <a:cubicBezTo>
                    <a:pt x="1243" y="3105"/>
                    <a:pt x="2301" y="2918"/>
                    <a:pt x="2835" y="215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4"/>
            <p:cNvSpPr/>
            <p:nvPr/>
          </p:nvSpPr>
          <p:spPr>
            <a:xfrm>
              <a:off x="3091625" y="1022900"/>
              <a:ext cx="685400" cy="463275"/>
            </a:xfrm>
            <a:custGeom>
              <a:avLst/>
              <a:gdLst/>
              <a:ahLst/>
              <a:cxnLst/>
              <a:rect l="l" t="t" r="r" b="b"/>
              <a:pathLst>
                <a:path w="27416" h="18531" extrusionOk="0">
                  <a:moveTo>
                    <a:pt x="27415" y="4705"/>
                  </a:moveTo>
                  <a:lnTo>
                    <a:pt x="1581" y="18530"/>
                  </a:lnTo>
                  <a:lnTo>
                    <a:pt x="1581" y="18530"/>
                  </a:lnTo>
                  <a:cubicBezTo>
                    <a:pt x="0" y="15579"/>
                    <a:pt x="800" y="11294"/>
                    <a:pt x="3588" y="9447"/>
                  </a:cubicBezTo>
                  <a:cubicBezTo>
                    <a:pt x="8158" y="6422"/>
                    <a:pt x="13113" y="3791"/>
                    <a:pt x="18743" y="1338"/>
                  </a:cubicBezTo>
                  <a:cubicBezTo>
                    <a:pt x="21809" y="1"/>
                    <a:pt x="25835" y="1753"/>
                    <a:pt x="27415" y="4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4"/>
            <p:cNvSpPr/>
            <p:nvPr/>
          </p:nvSpPr>
          <p:spPr>
            <a:xfrm>
              <a:off x="3071225" y="1024900"/>
              <a:ext cx="698175" cy="461275"/>
            </a:xfrm>
            <a:custGeom>
              <a:avLst/>
              <a:gdLst/>
              <a:ahLst/>
              <a:cxnLst/>
              <a:rect l="l" t="t" r="r" b="b"/>
              <a:pathLst>
                <a:path w="27927" h="18451" extrusionOk="0">
                  <a:moveTo>
                    <a:pt x="4587" y="9690"/>
                  </a:moveTo>
                  <a:cubicBezTo>
                    <a:pt x="9073" y="6548"/>
                    <a:pt x="14059" y="3905"/>
                    <a:pt x="19738" y="1582"/>
                  </a:cubicBezTo>
                  <a:cubicBezTo>
                    <a:pt x="22876" y="298"/>
                    <a:pt x="26011" y="2027"/>
                    <a:pt x="27927" y="4111"/>
                  </a:cubicBezTo>
                  <a:cubicBezTo>
                    <a:pt x="26182" y="1479"/>
                    <a:pt x="22450" y="1"/>
                    <a:pt x="19563" y="1258"/>
                  </a:cubicBezTo>
                  <a:cubicBezTo>
                    <a:pt x="13937" y="3714"/>
                    <a:pt x="8978" y="6342"/>
                    <a:pt x="4408" y="9367"/>
                  </a:cubicBezTo>
                  <a:cubicBezTo>
                    <a:pt x="1620" y="11214"/>
                    <a:pt x="820" y="15499"/>
                    <a:pt x="2400" y="18450"/>
                  </a:cubicBezTo>
                  <a:lnTo>
                    <a:pt x="2400" y="18450"/>
                  </a:lnTo>
                  <a:cubicBezTo>
                    <a:pt x="2397" y="18450"/>
                    <a:pt x="1" y="12901"/>
                    <a:pt x="4587" y="96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4"/>
            <p:cNvSpPr/>
            <p:nvPr/>
          </p:nvSpPr>
          <p:spPr>
            <a:xfrm>
              <a:off x="3109525" y="1122900"/>
              <a:ext cx="762625" cy="516675"/>
            </a:xfrm>
            <a:custGeom>
              <a:avLst/>
              <a:gdLst/>
              <a:ahLst/>
              <a:cxnLst/>
              <a:rect l="l" t="t" r="r" b="b"/>
              <a:pathLst>
                <a:path w="30505" h="20667" extrusionOk="0">
                  <a:moveTo>
                    <a:pt x="27648" y="743"/>
                  </a:moveTo>
                  <a:cubicBezTo>
                    <a:pt x="27267" y="34"/>
                    <a:pt x="24544" y="0"/>
                    <a:pt x="22323" y="682"/>
                  </a:cubicBezTo>
                  <a:cubicBezTo>
                    <a:pt x="19680" y="1425"/>
                    <a:pt x="16073" y="2933"/>
                    <a:pt x="12253" y="4974"/>
                  </a:cubicBezTo>
                  <a:cubicBezTo>
                    <a:pt x="8433" y="7016"/>
                    <a:pt x="5176" y="9183"/>
                    <a:pt x="3089" y="10973"/>
                  </a:cubicBezTo>
                  <a:cubicBezTo>
                    <a:pt x="1291" y="12439"/>
                    <a:pt x="0" y="14610"/>
                    <a:pt x="381" y="15326"/>
                  </a:cubicBezTo>
                  <a:lnTo>
                    <a:pt x="3237" y="20666"/>
                  </a:lnTo>
                  <a:lnTo>
                    <a:pt x="30504" y="608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4"/>
            <p:cNvSpPr/>
            <p:nvPr/>
          </p:nvSpPr>
          <p:spPr>
            <a:xfrm>
              <a:off x="3109700" y="1122900"/>
              <a:ext cx="701500" cy="399450"/>
            </a:xfrm>
            <a:custGeom>
              <a:avLst/>
              <a:gdLst/>
              <a:ahLst/>
              <a:cxnLst/>
              <a:rect l="l" t="t" r="r" b="b"/>
              <a:pathLst>
                <a:path w="28060" h="15978" extrusionOk="0">
                  <a:moveTo>
                    <a:pt x="3501" y="11933"/>
                  </a:moveTo>
                  <a:cubicBezTo>
                    <a:pt x="5588" y="10143"/>
                    <a:pt x="8845" y="7976"/>
                    <a:pt x="12665" y="5934"/>
                  </a:cubicBezTo>
                  <a:cubicBezTo>
                    <a:pt x="16481" y="3889"/>
                    <a:pt x="20092" y="2381"/>
                    <a:pt x="22739" y="1638"/>
                  </a:cubicBezTo>
                  <a:cubicBezTo>
                    <a:pt x="24956" y="956"/>
                    <a:pt x="27679" y="987"/>
                    <a:pt x="28060" y="1699"/>
                  </a:cubicBezTo>
                  <a:lnTo>
                    <a:pt x="27644" y="743"/>
                  </a:lnTo>
                  <a:cubicBezTo>
                    <a:pt x="27264" y="34"/>
                    <a:pt x="24540" y="0"/>
                    <a:pt x="22324" y="682"/>
                  </a:cubicBezTo>
                  <a:cubicBezTo>
                    <a:pt x="19677" y="1425"/>
                    <a:pt x="16074" y="2933"/>
                    <a:pt x="12250" y="4974"/>
                  </a:cubicBezTo>
                  <a:cubicBezTo>
                    <a:pt x="8429" y="7016"/>
                    <a:pt x="5173" y="9183"/>
                    <a:pt x="3090" y="10973"/>
                  </a:cubicBezTo>
                  <a:cubicBezTo>
                    <a:pt x="1288" y="12439"/>
                    <a:pt x="1" y="14610"/>
                    <a:pt x="382" y="15326"/>
                  </a:cubicBezTo>
                  <a:lnTo>
                    <a:pt x="728" y="15978"/>
                  </a:lnTo>
                  <a:cubicBezTo>
                    <a:pt x="717" y="15075"/>
                    <a:pt x="1913" y="13228"/>
                    <a:pt x="3501" y="119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4"/>
            <p:cNvSpPr/>
            <p:nvPr/>
          </p:nvSpPr>
          <p:spPr>
            <a:xfrm>
              <a:off x="3156925" y="1212400"/>
              <a:ext cx="739600" cy="473050"/>
            </a:xfrm>
            <a:custGeom>
              <a:avLst/>
              <a:gdLst/>
              <a:ahLst/>
              <a:cxnLst/>
              <a:rect l="l" t="t" r="r" b="b"/>
              <a:pathLst>
                <a:path w="29584" h="18922" extrusionOk="0">
                  <a:moveTo>
                    <a:pt x="28429" y="2164"/>
                  </a:moveTo>
                  <a:cubicBezTo>
                    <a:pt x="29583" y="4323"/>
                    <a:pt x="24419" y="9339"/>
                    <a:pt x="16889" y="13373"/>
                  </a:cubicBezTo>
                  <a:cubicBezTo>
                    <a:pt x="9355" y="17406"/>
                    <a:pt x="2313" y="18922"/>
                    <a:pt x="1159" y="16759"/>
                  </a:cubicBezTo>
                  <a:cubicBezTo>
                    <a:pt x="1" y="14599"/>
                    <a:pt x="5165" y="9579"/>
                    <a:pt x="12699" y="5546"/>
                  </a:cubicBezTo>
                  <a:cubicBezTo>
                    <a:pt x="20229" y="1516"/>
                    <a:pt x="27271" y="0"/>
                    <a:pt x="28429" y="2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4"/>
            <p:cNvSpPr/>
            <p:nvPr/>
          </p:nvSpPr>
          <p:spPr>
            <a:xfrm>
              <a:off x="3161025" y="1220400"/>
              <a:ext cx="736725" cy="467150"/>
            </a:xfrm>
            <a:custGeom>
              <a:avLst/>
              <a:gdLst/>
              <a:ahLst/>
              <a:cxnLst/>
              <a:rect l="l" t="t" r="r" b="b"/>
              <a:pathLst>
                <a:path w="29469" h="18686" extrusionOk="0">
                  <a:moveTo>
                    <a:pt x="28372" y="2045"/>
                  </a:moveTo>
                  <a:cubicBezTo>
                    <a:pt x="29469" y="4095"/>
                    <a:pt x="24251" y="9019"/>
                    <a:pt x="16717" y="13049"/>
                  </a:cubicBezTo>
                  <a:cubicBezTo>
                    <a:pt x="9187" y="17082"/>
                    <a:pt x="2191" y="18686"/>
                    <a:pt x="1098" y="16644"/>
                  </a:cubicBezTo>
                  <a:cubicBezTo>
                    <a:pt x="1" y="14595"/>
                    <a:pt x="5219" y="9671"/>
                    <a:pt x="12752" y="5641"/>
                  </a:cubicBezTo>
                  <a:cubicBezTo>
                    <a:pt x="20286" y="1611"/>
                    <a:pt x="27279" y="0"/>
                    <a:pt x="28372" y="20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4"/>
            <p:cNvSpPr/>
            <p:nvPr/>
          </p:nvSpPr>
          <p:spPr>
            <a:xfrm>
              <a:off x="3426125" y="1355225"/>
              <a:ext cx="184175" cy="134000"/>
            </a:xfrm>
            <a:custGeom>
              <a:avLst/>
              <a:gdLst/>
              <a:ahLst/>
              <a:cxnLst/>
              <a:rect l="l" t="t" r="r" b="b"/>
              <a:pathLst>
                <a:path w="7367" h="5360" extrusionOk="0">
                  <a:moveTo>
                    <a:pt x="6677" y="549"/>
                  </a:moveTo>
                  <a:cubicBezTo>
                    <a:pt x="6585" y="377"/>
                    <a:pt x="5755" y="0"/>
                    <a:pt x="5226" y="168"/>
                  </a:cubicBezTo>
                  <a:cubicBezTo>
                    <a:pt x="4586" y="347"/>
                    <a:pt x="3714" y="709"/>
                    <a:pt x="2792" y="1204"/>
                  </a:cubicBezTo>
                  <a:cubicBezTo>
                    <a:pt x="1866" y="1699"/>
                    <a:pt x="1082" y="2225"/>
                    <a:pt x="579" y="2651"/>
                  </a:cubicBezTo>
                  <a:cubicBezTo>
                    <a:pt x="145" y="3005"/>
                    <a:pt x="0" y="3900"/>
                    <a:pt x="92" y="4072"/>
                  </a:cubicBezTo>
                  <a:lnTo>
                    <a:pt x="781" y="5359"/>
                  </a:lnTo>
                  <a:lnTo>
                    <a:pt x="7366" y="18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4"/>
            <p:cNvSpPr/>
            <p:nvPr/>
          </p:nvSpPr>
          <p:spPr>
            <a:xfrm>
              <a:off x="3438400" y="1388075"/>
              <a:ext cx="181225" cy="121525"/>
            </a:xfrm>
            <a:custGeom>
              <a:avLst/>
              <a:gdLst/>
              <a:ahLst/>
              <a:cxnLst/>
              <a:rect l="l" t="t" r="r" b="b"/>
              <a:pathLst>
                <a:path w="7249" h="4861" extrusionOk="0">
                  <a:moveTo>
                    <a:pt x="6860" y="492"/>
                  </a:moveTo>
                  <a:cubicBezTo>
                    <a:pt x="7248" y="1196"/>
                    <a:pt x="6098" y="2537"/>
                    <a:pt x="4281" y="3508"/>
                  </a:cubicBezTo>
                  <a:cubicBezTo>
                    <a:pt x="2461" y="4479"/>
                    <a:pt x="739" y="4860"/>
                    <a:pt x="271" y="4015"/>
                  </a:cubicBezTo>
                  <a:cubicBezTo>
                    <a:pt x="0" y="3523"/>
                    <a:pt x="1269" y="2327"/>
                    <a:pt x="3086" y="1356"/>
                  </a:cubicBezTo>
                  <a:cubicBezTo>
                    <a:pt x="4906" y="385"/>
                    <a:pt x="6590" y="0"/>
                    <a:pt x="6860" y="4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4"/>
            <p:cNvSpPr/>
            <p:nvPr/>
          </p:nvSpPr>
          <p:spPr>
            <a:xfrm>
              <a:off x="3438400" y="1388075"/>
              <a:ext cx="173125" cy="104200"/>
            </a:xfrm>
            <a:custGeom>
              <a:avLst/>
              <a:gdLst/>
              <a:ahLst/>
              <a:cxnLst/>
              <a:rect l="l" t="t" r="r" b="b"/>
              <a:pathLst>
                <a:path w="6925" h="4168" extrusionOk="0">
                  <a:moveTo>
                    <a:pt x="3230" y="1642"/>
                  </a:moveTo>
                  <a:cubicBezTo>
                    <a:pt x="4918" y="739"/>
                    <a:pt x="6494" y="343"/>
                    <a:pt x="6925" y="686"/>
                  </a:cubicBezTo>
                  <a:cubicBezTo>
                    <a:pt x="6913" y="621"/>
                    <a:pt x="6890" y="553"/>
                    <a:pt x="6856" y="492"/>
                  </a:cubicBezTo>
                  <a:cubicBezTo>
                    <a:pt x="6586" y="0"/>
                    <a:pt x="4906" y="385"/>
                    <a:pt x="3086" y="1356"/>
                  </a:cubicBezTo>
                  <a:cubicBezTo>
                    <a:pt x="1269" y="2327"/>
                    <a:pt x="0" y="3523"/>
                    <a:pt x="271" y="4015"/>
                  </a:cubicBezTo>
                  <a:cubicBezTo>
                    <a:pt x="301" y="4072"/>
                    <a:pt x="339" y="4118"/>
                    <a:pt x="381" y="4167"/>
                  </a:cubicBezTo>
                  <a:cubicBezTo>
                    <a:pt x="355" y="3619"/>
                    <a:pt x="1558" y="2537"/>
                    <a:pt x="3230" y="164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4"/>
            <p:cNvSpPr/>
            <p:nvPr/>
          </p:nvSpPr>
          <p:spPr>
            <a:xfrm>
              <a:off x="3668150" y="1276575"/>
              <a:ext cx="164375" cy="119700"/>
            </a:xfrm>
            <a:custGeom>
              <a:avLst/>
              <a:gdLst/>
              <a:ahLst/>
              <a:cxnLst/>
              <a:rect l="l" t="t" r="r" b="b"/>
              <a:pathLst>
                <a:path w="6575" h="4788" extrusionOk="0">
                  <a:moveTo>
                    <a:pt x="5962" y="492"/>
                  </a:moveTo>
                  <a:cubicBezTo>
                    <a:pt x="5878" y="339"/>
                    <a:pt x="5143" y="0"/>
                    <a:pt x="4659" y="149"/>
                  </a:cubicBezTo>
                  <a:cubicBezTo>
                    <a:pt x="4088" y="309"/>
                    <a:pt x="3311" y="633"/>
                    <a:pt x="2488" y="1074"/>
                  </a:cubicBezTo>
                  <a:cubicBezTo>
                    <a:pt x="1665" y="1520"/>
                    <a:pt x="965" y="1985"/>
                    <a:pt x="515" y="2369"/>
                  </a:cubicBezTo>
                  <a:cubicBezTo>
                    <a:pt x="127" y="2686"/>
                    <a:pt x="1" y="3485"/>
                    <a:pt x="81" y="3638"/>
                  </a:cubicBezTo>
                  <a:lnTo>
                    <a:pt x="694" y="4788"/>
                  </a:lnTo>
                  <a:lnTo>
                    <a:pt x="6575" y="164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4"/>
            <p:cNvSpPr/>
            <p:nvPr/>
          </p:nvSpPr>
          <p:spPr>
            <a:xfrm>
              <a:off x="3679100" y="1305800"/>
              <a:ext cx="161625" cy="108775"/>
            </a:xfrm>
            <a:custGeom>
              <a:avLst/>
              <a:gdLst/>
              <a:ahLst/>
              <a:cxnLst/>
              <a:rect l="l" t="t" r="r" b="b"/>
              <a:pathLst>
                <a:path w="6465" h="4351" extrusionOk="0">
                  <a:moveTo>
                    <a:pt x="6122" y="446"/>
                  </a:moveTo>
                  <a:cubicBezTo>
                    <a:pt x="6464" y="1075"/>
                    <a:pt x="5440" y="2271"/>
                    <a:pt x="3817" y="3139"/>
                  </a:cubicBezTo>
                  <a:cubicBezTo>
                    <a:pt x="2195" y="4011"/>
                    <a:pt x="656" y="4350"/>
                    <a:pt x="241" y="3592"/>
                  </a:cubicBezTo>
                  <a:cubicBezTo>
                    <a:pt x="1" y="3154"/>
                    <a:pt x="1132" y="2088"/>
                    <a:pt x="2755" y="1219"/>
                  </a:cubicBezTo>
                  <a:cubicBezTo>
                    <a:pt x="4381" y="351"/>
                    <a:pt x="5878" y="1"/>
                    <a:pt x="6122" y="44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4"/>
            <p:cNvSpPr/>
            <p:nvPr/>
          </p:nvSpPr>
          <p:spPr>
            <a:xfrm>
              <a:off x="3679200" y="1305800"/>
              <a:ext cx="154375" cy="92950"/>
            </a:xfrm>
            <a:custGeom>
              <a:avLst/>
              <a:gdLst/>
              <a:ahLst/>
              <a:cxnLst/>
              <a:rect l="l" t="t" r="r" b="b"/>
              <a:pathLst>
                <a:path w="6175" h="3718" extrusionOk="0">
                  <a:moveTo>
                    <a:pt x="2876" y="1467"/>
                  </a:moveTo>
                  <a:cubicBezTo>
                    <a:pt x="4385" y="660"/>
                    <a:pt x="5790" y="305"/>
                    <a:pt x="6175" y="610"/>
                  </a:cubicBezTo>
                  <a:cubicBezTo>
                    <a:pt x="6167" y="549"/>
                    <a:pt x="6148" y="492"/>
                    <a:pt x="6118" y="439"/>
                  </a:cubicBezTo>
                  <a:cubicBezTo>
                    <a:pt x="5874" y="1"/>
                    <a:pt x="4377" y="343"/>
                    <a:pt x="2751" y="1216"/>
                  </a:cubicBezTo>
                  <a:cubicBezTo>
                    <a:pt x="1128" y="2088"/>
                    <a:pt x="1" y="3147"/>
                    <a:pt x="237" y="3588"/>
                  </a:cubicBezTo>
                  <a:cubicBezTo>
                    <a:pt x="267" y="3634"/>
                    <a:pt x="302" y="3684"/>
                    <a:pt x="332" y="3718"/>
                  </a:cubicBezTo>
                  <a:cubicBezTo>
                    <a:pt x="309" y="3234"/>
                    <a:pt x="1387" y="2267"/>
                    <a:pt x="2876" y="14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4"/>
            <p:cNvSpPr/>
            <p:nvPr/>
          </p:nvSpPr>
          <p:spPr>
            <a:xfrm>
              <a:off x="3249950" y="1510325"/>
              <a:ext cx="164475" cy="119725"/>
            </a:xfrm>
            <a:custGeom>
              <a:avLst/>
              <a:gdLst/>
              <a:ahLst/>
              <a:cxnLst/>
              <a:rect l="l" t="t" r="r" b="b"/>
              <a:pathLst>
                <a:path w="6579" h="4789" extrusionOk="0">
                  <a:moveTo>
                    <a:pt x="5962" y="492"/>
                  </a:moveTo>
                  <a:cubicBezTo>
                    <a:pt x="5882" y="340"/>
                    <a:pt x="5143" y="1"/>
                    <a:pt x="4663" y="149"/>
                  </a:cubicBezTo>
                  <a:cubicBezTo>
                    <a:pt x="4092" y="309"/>
                    <a:pt x="3315" y="633"/>
                    <a:pt x="2492" y="1075"/>
                  </a:cubicBezTo>
                  <a:cubicBezTo>
                    <a:pt x="1669" y="1517"/>
                    <a:pt x="968" y="1985"/>
                    <a:pt x="515" y="2370"/>
                  </a:cubicBezTo>
                  <a:cubicBezTo>
                    <a:pt x="130" y="2686"/>
                    <a:pt x="1" y="3486"/>
                    <a:pt x="81" y="3638"/>
                  </a:cubicBezTo>
                  <a:lnTo>
                    <a:pt x="698" y="4788"/>
                  </a:lnTo>
                  <a:lnTo>
                    <a:pt x="6579" y="164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4"/>
            <p:cNvSpPr/>
            <p:nvPr/>
          </p:nvSpPr>
          <p:spPr>
            <a:xfrm>
              <a:off x="3260900" y="1539750"/>
              <a:ext cx="161725" cy="108575"/>
            </a:xfrm>
            <a:custGeom>
              <a:avLst/>
              <a:gdLst/>
              <a:ahLst/>
              <a:cxnLst/>
              <a:rect l="l" t="t" r="r" b="b"/>
              <a:pathLst>
                <a:path w="6469" h="4343" extrusionOk="0">
                  <a:moveTo>
                    <a:pt x="6125" y="435"/>
                  </a:moveTo>
                  <a:cubicBezTo>
                    <a:pt x="6468" y="1067"/>
                    <a:pt x="5444" y="2267"/>
                    <a:pt x="3821" y="3131"/>
                  </a:cubicBezTo>
                  <a:cubicBezTo>
                    <a:pt x="2199" y="4004"/>
                    <a:pt x="660" y="4343"/>
                    <a:pt x="245" y="3585"/>
                  </a:cubicBezTo>
                  <a:cubicBezTo>
                    <a:pt x="1" y="3147"/>
                    <a:pt x="1136" y="2080"/>
                    <a:pt x="2758" y="1212"/>
                  </a:cubicBezTo>
                  <a:cubicBezTo>
                    <a:pt x="4381" y="340"/>
                    <a:pt x="5885" y="1"/>
                    <a:pt x="6125" y="4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4"/>
            <p:cNvSpPr/>
            <p:nvPr/>
          </p:nvSpPr>
          <p:spPr>
            <a:xfrm>
              <a:off x="3261200" y="1539650"/>
              <a:ext cx="154375" cy="93050"/>
            </a:xfrm>
            <a:custGeom>
              <a:avLst/>
              <a:gdLst/>
              <a:ahLst/>
              <a:cxnLst/>
              <a:rect l="l" t="t" r="r" b="b"/>
              <a:pathLst>
                <a:path w="6175" h="3722" extrusionOk="0">
                  <a:moveTo>
                    <a:pt x="2876" y="1471"/>
                  </a:moveTo>
                  <a:cubicBezTo>
                    <a:pt x="4384" y="660"/>
                    <a:pt x="5790" y="309"/>
                    <a:pt x="6174" y="614"/>
                  </a:cubicBezTo>
                  <a:cubicBezTo>
                    <a:pt x="6167" y="549"/>
                    <a:pt x="6148" y="492"/>
                    <a:pt x="6117" y="439"/>
                  </a:cubicBezTo>
                  <a:cubicBezTo>
                    <a:pt x="5873" y="1"/>
                    <a:pt x="4377" y="344"/>
                    <a:pt x="2750" y="1216"/>
                  </a:cubicBezTo>
                  <a:cubicBezTo>
                    <a:pt x="1128" y="2088"/>
                    <a:pt x="0" y="3151"/>
                    <a:pt x="237" y="3589"/>
                  </a:cubicBezTo>
                  <a:cubicBezTo>
                    <a:pt x="267" y="3634"/>
                    <a:pt x="301" y="3684"/>
                    <a:pt x="332" y="3722"/>
                  </a:cubicBezTo>
                  <a:cubicBezTo>
                    <a:pt x="309" y="3231"/>
                    <a:pt x="1379" y="2271"/>
                    <a:pt x="2876" y="147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4"/>
            <p:cNvSpPr/>
            <p:nvPr/>
          </p:nvSpPr>
          <p:spPr>
            <a:xfrm>
              <a:off x="3511150" y="1476725"/>
              <a:ext cx="147025" cy="108950"/>
            </a:xfrm>
            <a:custGeom>
              <a:avLst/>
              <a:gdLst/>
              <a:ahLst/>
              <a:cxnLst/>
              <a:rect l="l" t="t" r="r" b="b"/>
              <a:pathLst>
                <a:path w="5881" h="4358" extrusionOk="0">
                  <a:moveTo>
                    <a:pt x="5313" y="431"/>
                  </a:moveTo>
                  <a:cubicBezTo>
                    <a:pt x="5237" y="294"/>
                    <a:pt x="4571" y="0"/>
                    <a:pt x="4140" y="141"/>
                  </a:cubicBezTo>
                  <a:cubicBezTo>
                    <a:pt x="3634" y="294"/>
                    <a:pt x="2937" y="591"/>
                    <a:pt x="2206" y="1002"/>
                  </a:cubicBezTo>
                  <a:cubicBezTo>
                    <a:pt x="1470" y="1406"/>
                    <a:pt x="846" y="1836"/>
                    <a:pt x="446" y="2186"/>
                  </a:cubicBezTo>
                  <a:cubicBezTo>
                    <a:pt x="103" y="2476"/>
                    <a:pt x="0" y="3192"/>
                    <a:pt x="73" y="3329"/>
                  </a:cubicBezTo>
                  <a:lnTo>
                    <a:pt x="636" y="4357"/>
                  </a:lnTo>
                  <a:lnTo>
                    <a:pt x="5881" y="145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4"/>
            <p:cNvSpPr/>
            <p:nvPr/>
          </p:nvSpPr>
          <p:spPr>
            <a:xfrm>
              <a:off x="3521150" y="1502725"/>
              <a:ext cx="144650" cy="99225"/>
            </a:xfrm>
            <a:custGeom>
              <a:avLst/>
              <a:gdLst/>
              <a:ahLst/>
              <a:cxnLst/>
              <a:rect l="l" t="t" r="r" b="b"/>
              <a:pathLst>
                <a:path w="5786" h="3969" extrusionOk="0">
                  <a:moveTo>
                    <a:pt x="5466" y="392"/>
                  </a:moveTo>
                  <a:cubicBezTo>
                    <a:pt x="5786" y="956"/>
                    <a:pt x="4879" y="2042"/>
                    <a:pt x="3432" y="2845"/>
                  </a:cubicBezTo>
                  <a:cubicBezTo>
                    <a:pt x="1985" y="3645"/>
                    <a:pt x="610" y="3969"/>
                    <a:pt x="225" y="3298"/>
                  </a:cubicBezTo>
                  <a:cubicBezTo>
                    <a:pt x="0" y="2906"/>
                    <a:pt x="1006" y="1935"/>
                    <a:pt x="2453" y="1139"/>
                  </a:cubicBezTo>
                  <a:cubicBezTo>
                    <a:pt x="3900" y="328"/>
                    <a:pt x="5241" y="0"/>
                    <a:pt x="5466" y="3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4"/>
            <p:cNvSpPr/>
            <p:nvPr/>
          </p:nvSpPr>
          <p:spPr>
            <a:xfrm>
              <a:off x="3521325" y="1502800"/>
              <a:ext cx="137900" cy="85250"/>
            </a:xfrm>
            <a:custGeom>
              <a:avLst/>
              <a:gdLst/>
              <a:ahLst/>
              <a:cxnLst/>
              <a:rect l="l" t="t" r="r" b="b"/>
              <a:pathLst>
                <a:path w="5516" h="3410" extrusionOk="0">
                  <a:moveTo>
                    <a:pt x="2564" y="1353"/>
                  </a:moveTo>
                  <a:cubicBezTo>
                    <a:pt x="3905" y="610"/>
                    <a:pt x="5162" y="271"/>
                    <a:pt x="5516" y="546"/>
                  </a:cubicBezTo>
                  <a:cubicBezTo>
                    <a:pt x="5504" y="492"/>
                    <a:pt x="5485" y="439"/>
                    <a:pt x="5463" y="389"/>
                  </a:cubicBezTo>
                  <a:cubicBezTo>
                    <a:pt x="5238" y="1"/>
                    <a:pt x="3897" y="328"/>
                    <a:pt x="2450" y="1128"/>
                  </a:cubicBezTo>
                  <a:cubicBezTo>
                    <a:pt x="1003" y="1928"/>
                    <a:pt x="1" y="2899"/>
                    <a:pt x="222" y="3292"/>
                  </a:cubicBezTo>
                  <a:cubicBezTo>
                    <a:pt x="245" y="3333"/>
                    <a:pt x="279" y="3375"/>
                    <a:pt x="313" y="3410"/>
                  </a:cubicBezTo>
                  <a:cubicBezTo>
                    <a:pt x="279" y="2972"/>
                    <a:pt x="1231" y="2092"/>
                    <a:pt x="2564" y="1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9" name="Google Shape;3319;p54"/>
          <p:cNvGrpSpPr/>
          <p:nvPr/>
        </p:nvGrpSpPr>
        <p:grpSpPr>
          <a:xfrm>
            <a:off x="4846320" y="2913722"/>
            <a:ext cx="3214459" cy="1916178"/>
            <a:chOff x="1048400" y="4984800"/>
            <a:chExt cx="2873175" cy="1734175"/>
          </a:xfrm>
        </p:grpSpPr>
        <p:sp>
          <p:nvSpPr>
            <p:cNvPr id="3320" name="Google Shape;3320;p54"/>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4"/>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4"/>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4"/>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4"/>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4"/>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4"/>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4"/>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4"/>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4"/>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4"/>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4"/>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4"/>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4"/>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4"/>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4"/>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4"/>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4"/>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4"/>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4"/>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4"/>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4"/>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4"/>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4"/>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344" name="Google Shape;3344;p54"/>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4"/>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4"/>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4"/>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4"/>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4"/>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4"/>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4"/>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4"/>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4"/>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4"/>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4"/>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4"/>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4"/>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4"/>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4"/>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4"/>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4"/>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4"/>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4"/>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4"/>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4"/>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4"/>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4"/>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9040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28"/>
        <p:cNvGrpSpPr/>
        <p:nvPr/>
      </p:nvGrpSpPr>
      <p:grpSpPr>
        <a:xfrm>
          <a:off x="0" y="0"/>
          <a:ext cx="0" cy="0"/>
          <a:chOff x="0" y="0"/>
          <a:chExt cx="0" cy="0"/>
        </a:xfrm>
      </p:grpSpPr>
      <p:sp>
        <p:nvSpPr>
          <p:cNvPr id="3729" name="Google Shape;3729;p62"/>
          <p:cNvSpPr txBox="1">
            <a:spLocks noGrp="1"/>
          </p:cNvSpPr>
          <p:nvPr>
            <p:ph type="title"/>
          </p:nvPr>
        </p:nvSpPr>
        <p:spPr>
          <a:xfrm>
            <a:off x="720000" y="1267050"/>
            <a:ext cx="2716200" cy="260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Questions?</a:t>
            </a:r>
            <a:endParaRPr dirty="0"/>
          </a:p>
        </p:txBody>
      </p:sp>
      <p:grpSp>
        <p:nvGrpSpPr>
          <p:cNvPr id="3730" name="Google Shape;3730;p62"/>
          <p:cNvGrpSpPr/>
          <p:nvPr/>
        </p:nvGrpSpPr>
        <p:grpSpPr>
          <a:xfrm flipH="1">
            <a:off x="2675564" y="-2"/>
            <a:ext cx="1592355" cy="1403415"/>
            <a:chOff x="6143525" y="0"/>
            <a:chExt cx="2721975" cy="2399000"/>
          </a:xfrm>
        </p:grpSpPr>
        <p:grpSp>
          <p:nvGrpSpPr>
            <p:cNvPr id="3731" name="Google Shape;3731;p62"/>
            <p:cNvGrpSpPr/>
            <p:nvPr/>
          </p:nvGrpSpPr>
          <p:grpSpPr>
            <a:xfrm>
              <a:off x="6143525" y="0"/>
              <a:ext cx="2721975" cy="2399000"/>
              <a:chOff x="4428150" y="464575"/>
              <a:chExt cx="2721975" cy="2399000"/>
            </a:xfrm>
          </p:grpSpPr>
          <p:sp>
            <p:nvSpPr>
              <p:cNvPr id="3732" name="Google Shape;3732;p62"/>
              <p:cNvSpPr/>
              <p:nvPr/>
            </p:nvSpPr>
            <p:spPr>
              <a:xfrm>
                <a:off x="6039900" y="596050"/>
                <a:ext cx="367800" cy="720400"/>
              </a:xfrm>
              <a:custGeom>
                <a:avLst/>
                <a:gdLst/>
                <a:ahLst/>
                <a:cxnLst/>
                <a:rect l="l" t="t" r="r" b="b"/>
                <a:pathLst>
                  <a:path w="14712" h="28816" extrusionOk="0">
                    <a:moveTo>
                      <a:pt x="2705" y="0"/>
                    </a:moveTo>
                    <a:lnTo>
                      <a:pt x="0" y="28815"/>
                    </a:lnTo>
                    <a:lnTo>
                      <a:pt x="4134" y="28815"/>
                    </a:lnTo>
                    <a:lnTo>
                      <a:pt x="14712" y="1946"/>
                    </a:lnTo>
                    <a:lnTo>
                      <a:pt x="2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62"/>
              <p:cNvSpPr/>
              <p:nvPr/>
            </p:nvSpPr>
            <p:spPr>
              <a:xfrm>
                <a:off x="6103725" y="633275"/>
                <a:ext cx="303975" cy="683175"/>
              </a:xfrm>
              <a:custGeom>
                <a:avLst/>
                <a:gdLst/>
                <a:ahLst/>
                <a:cxnLst/>
                <a:rect l="l" t="t" r="r" b="b"/>
                <a:pathLst>
                  <a:path w="12159" h="27327" extrusionOk="0">
                    <a:moveTo>
                      <a:pt x="9484" y="1"/>
                    </a:moveTo>
                    <a:lnTo>
                      <a:pt x="0" y="27326"/>
                    </a:lnTo>
                    <a:lnTo>
                      <a:pt x="1581" y="27326"/>
                    </a:lnTo>
                    <a:lnTo>
                      <a:pt x="12159" y="457"/>
                    </a:lnTo>
                    <a:lnTo>
                      <a:pt x="94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62"/>
              <p:cNvSpPr/>
              <p:nvPr/>
            </p:nvSpPr>
            <p:spPr>
              <a:xfrm>
                <a:off x="6004175" y="1495000"/>
                <a:ext cx="435450" cy="1174800"/>
              </a:xfrm>
              <a:custGeom>
                <a:avLst/>
                <a:gdLst/>
                <a:ahLst/>
                <a:cxnLst/>
                <a:rect l="l" t="t" r="r" b="b"/>
                <a:pathLst>
                  <a:path w="17418" h="46992" extrusionOk="0">
                    <a:moveTo>
                      <a:pt x="6992" y="0"/>
                    </a:moveTo>
                    <a:lnTo>
                      <a:pt x="1" y="152"/>
                    </a:lnTo>
                    <a:lnTo>
                      <a:pt x="12858" y="46992"/>
                    </a:lnTo>
                    <a:lnTo>
                      <a:pt x="17417" y="46992"/>
                    </a:lnTo>
                    <a:lnTo>
                      <a:pt x="8603" y="1611"/>
                    </a:lnTo>
                    <a:lnTo>
                      <a:pt x="69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2"/>
              <p:cNvSpPr/>
              <p:nvPr/>
            </p:nvSpPr>
            <p:spPr>
              <a:xfrm>
                <a:off x="6178950" y="1495000"/>
                <a:ext cx="260675" cy="1174800"/>
              </a:xfrm>
              <a:custGeom>
                <a:avLst/>
                <a:gdLst/>
                <a:ahLst/>
                <a:cxnLst/>
                <a:rect l="l" t="t" r="r" b="b"/>
                <a:pathLst>
                  <a:path w="10427" h="46992" extrusionOk="0">
                    <a:moveTo>
                      <a:pt x="1" y="0"/>
                    </a:moveTo>
                    <a:lnTo>
                      <a:pt x="31" y="152"/>
                    </a:lnTo>
                    <a:lnTo>
                      <a:pt x="9028" y="46992"/>
                    </a:lnTo>
                    <a:lnTo>
                      <a:pt x="10426" y="46992"/>
                    </a:lnTo>
                    <a:lnTo>
                      <a:pt x="1612" y="161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2"/>
              <p:cNvSpPr/>
              <p:nvPr/>
            </p:nvSpPr>
            <p:spPr>
              <a:xfrm>
                <a:off x="6198700" y="2514000"/>
                <a:ext cx="326800" cy="349575"/>
              </a:xfrm>
              <a:custGeom>
                <a:avLst/>
                <a:gdLst/>
                <a:ahLst/>
                <a:cxnLst/>
                <a:rect l="l" t="t" r="r" b="b"/>
                <a:pathLst>
                  <a:path w="13072" h="13983" extrusionOk="0">
                    <a:moveTo>
                      <a:pt x="5654" y="1"/>
                    </a:moveTo>
                    <a:lnTo>
                      <a:pt x="1" y="9575"/>
                    </a:lnTo>
                    <a:cubicBezTo>
                      <a:pt x="1521" y="12888"/>
                      <a:pt x="5746" y="13983"/>
                      <a:pt x="5746" y="13983"/>
                    </a:cubicBezTo>
                    <a:lnTo>
                      <a:pt x="13071" y="5654"/>
                    </a:lnTo>
                    <a:lnTo>
                      <a:pt x="56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2"/>
              <p:cNvSpPr/>
              <p:nvPr/>
            </p:nvSpPr>
            <p:spPr>
              <a:xfrm>
                <a:off x="6329400" y="2509625"/>
                <a:ext cx="204450" cy="149025"/>
              </a:xfrm>
              <a:custGeom>
                <a:avLst/>
                <a:gdLst/>
                <a:ahLst/>
                <a:cxnLst/>
                <a:rect l="l" t="t" r="r" b="b"/>
                <a:pathLst>
                  <a:path w="8178" h="5961" extrusionOk="0">
                    <a:moveTo>
                      <a:pt x="755" y="0"/>
                    </a:moveTo>
                    <a:cubicBezTo>
                      <a:pt x="583" y="0"/>
                      <a:pt x="460" y="47"/>
                      <a:pt x="396" y="145"/>
                    </a:cubicBezTo>
                    <a:cubicBezTo>
                      <a:pt x="1" y="632"/>
                      <a:pt x="1369" y="2303"/>
                      <a:pt x="3436" y="3854"/>
                    </a:cubicBezTo>
                    <a:cubicBezTo>
                      <a:pt x="5099" y="5120"/>
                      <a:pt x="6723" y="5960"/>
                      <a:pt x="7460" y="5960"/>
                    </a:cubicBezTo>
                    <a:cubicBezTo>
                      <a:pt x="7625" y="5960"/>
                      <a:pt x="7746" y="5918"/>
                      <a:pt x="7813" y="5829"/>
                    </a:cubicBezTo>
                    <a:cubicBezTo>
                      <a:pt x="8177" y="5343"/>
                      <a:pt x="6810" y="3702"/>
                      <a:pt x="4743" y="2121"/>
                    </a:cubicBezTo>
                    <a:cubicBezTo>
                      <a:pt x="3094" y="842"/>
                      <a:pt x="1485"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2"/>
              <p:cNvSpPr/>
              <p:nvPr/>
            </p:nvSpPr>
            <p:spPr>
              <a:xfrm>
                <a:off x="6197950" y="2514000"/>
                <a:ext cx="148200" cy="349575"/>
              </a:xfrm>
              <a:custGeom>
                <a:avLst/>
                <a:gdLst/>
                <a:ahLst/>
                <a:cxnLst/>
                <a:rect l="l" t="t" r="r" b="b"/>
                <a:pathLst>
                  <a:path w="5928" h="13983" extrusionOk="0">
                    <a:moveTo>
                      <a:pt x="5654" y="1"/>
                    </a:moveTo>
                    <a:lnTo>
                      <a:pt x="1" y="9575"/>
                    </a:lnTo>
                    <a:cubicBezTo>
                      <a:pt x="1551" y="12888"/>
                      <a:pt x="5715" y="13983"/>
                      <a:pt x="5715" y="13983"/>
                    </a:cubicBezTo>
                    <a:lnTo>
                      <a:pt x="5928" y="13740"/>
                    </a:lnTo>
                    <a:cubicBezTo>
                      <a:pt x="5806" y="12372"/>
                      <a:pt x="5684" y="11065"/>
                      <a:pt x="5654" y="9697"/>
                    </a:cubicBezTo>
                    <a:cubicBezTo>
                      <a:pt x="5563" y="6445"/>
                      <a:pt x="5654" y="3223"/>
                      <a:pt x="5776" y="61"/>
                    </a:cubicBezTo>
                    <a:lnTo>
                      <a:pt x="5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2"/>
              <p:cNvSpPr/>
              <p:nvPr/>
            </p:nvSpPr>
            <p:spPr>
              <a:xfrm>
                <a:off x="5763300" y="2234375"/>
                <a:ext cx="570375" cy="484075"/>
              </a:xfrm>
              <a:custGeom>
                <a:avLst/>
                <a:gdLst/>
                <a:ahLst/>
                <a:cxnLst/>
                <a:rect l="l" t="t" r="r" b="b"/>
                <a:pathLst>
                  <a:path w="22815" h="19363" extrusionOk="0">
                    <a:moveTo>
                      <a:pt x="1064" y="0"/>
                    </a:moveTo>
                    <a:lnTo>
                      <a:pt x="0" y="7295"/>
                    </a:lnTo>
                    <a:lnTo>
                      <a:pt x="20304" y="19362"/>
                    </a:lnTo>
                    <a:cubicBezTo>
                      <a:pt x="20305" y="19363"/>
                      <a:pt x="20307" y="19363"/>
                      <a:pt x="20309" y="19363"/>
                    </a:cubicBezTo>
                    <a:cubicBezTo>
                      <a:pt x="20429" y="19363"/>
                      <a:pt x="22815" y="18586"/>
                      <a:pt x="22159" y="16201"/>
                    </a:cubicBezTo>
                    <a:lnTo>
                      <a:pt x="10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2"/>
              <p:cNvSpPr/>
              <p:nvPr/>
            </p:nvSpPr>
            <p:spPr>
              <a:xfrm>
                <a:off x="5777725" y="2235875"/>
                <a:ext cx="543350" cy="427850"/>
              </a:xfrm>
              <a:custGeom>
                <a:avLst/>
                <a:gdLst/>
                <a:ahLst/>
                <a:cxnLst/>
                <a:rect l="l" t="t" r="r" b="b"/>
                <a:pathLst>
                  <a:path w="21734" h="17114" extrusionOk="0">
                    <a:moveTo>
                      <a:pt x="548" y="1"/>
                    </a:moveTo>
                    <a:lnTo>
                      <a:pt x="1" y="3952"/>
                    </a:lnTo>
                    <a:lnTo>
                      <a:pt x="21734" y="17114"/>
                    </a:lnTo>
                    <a:cubicBezTo>
                      <a:pt x="21734" y="16870"/>
                      <a:pt x="21734" y="16506"/>
                      <a:pt x="21612" y="16171"/>
                    </a:cubicBezTo>
                    <a:lnTo>
                      <a:pt x="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2"/>
              <p:cNvSpPr/>
              <p:nvPr/>
            </p:nvSpPr>
            <p:spPr>
              <a:xfrm>
                <a:off x="4475275" y="1714475"/>
                <a:ext cx="1413425" cy="834500"/>
              </a:xfrm>
              <a:custGeom>
                <a:avLst/>
                <a:gdLst/>
                <a:ahLst/>
                <a:cxnLst/>
                <a:rect l="l" t="t" r="r" b="b"/>
                <a:pathLst>
                  <a:path w="56537" h="33380" extrusionOk="0">
                    <a:moveTo>
                      <a:pt x="17100" y="1"/>
                    </a:moveTo>
                    <a:cubicBezTo>
                      <a:pt x="9533" y="1"/>
                      <a:pt x="3919" y="2126"/>
                      <a:pt x="2432" y="5872"/>
                    </a:cubicBezTo>
                    <a:lnTo>
                      <a:pt x="0" y="18425"/>
                    </a:lnTo>
                    <a:lnTo>
                      <a:pt x="51643" y="33380"/>
                    </a:lnTo>
                    <a:cubicBezTo>
                      <a:pt x="51612" y="33380"/>
                      <a:pt x="55746" y="21830"/>
                      <a:pt x="56536" y="19975"/>
                    </a:cubicBezTo>
                    <a:cubicBezTo>
                      <a:pt x="56232" y="13927"/>
                      <a:pt x="47539" y="7057"/>
                      <a:pt x="32767" y="2528"/>
                    </a:cubicBezTo>
                    <a:cubicBezTo>
                      <a:pt x="27143" y="804"/>
                      <a:pt x="21752"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2"/>
              <p:cNvSpPr/>
              <p:nvPr/>
            </p:nvSpPr>
            <p:spPr>
              <a:xfrm>
                <a:off x="4474525" y="1714475"/>
                <a:ext cx="1349575" cy="468250"/>
              </a:xfrm>
              <a:custGeom>
                <a:avLst/>
                <a:gdLst/>
                <a:ahLst/>
                <a:cxnLst/>
                <a:rect l="l" t="t" r="r" b="b"/>
                <a:pathLst>
                  <a:path w="53983" h="18730" extrusionOk="0">
                    <a:moveTo>
                      <a:pt x="17086" y="1"/>
                    </a:moveTo>
                    <a:cubicBezTo>
                      <a:pt x="9520" y="1"/>
                      <a:pt x="3919" y="2126"/>
                      <a:pt x="2432" y="5872"/>
                    </a:cubicBezTo>
                    <a:lnTo>
                      <a:pt x="0" y="18425"/>
                    </a:lnTo>
                    <a:lnTo>
                      <a:pt x="1094" y="18729"/>
                    </a:lnTo>
                    <a:lnTo>
                      <a:pt x="8389" y="5203"/>
                    </a:lnTo>
                    <a:cubicBezTo>
                      <a:pt x="8374" y="5203"/>
                      <a:pt x="13274" y="3220"/>
                      <a:pt x="21202" y="3220"/>
                    </a:cubicBezTo>
                    <a:cubicBezTo>
                      <a:pt x="29521" y="3220"/>
                      <a:pt x="41174" y="5403"/>
                      <a:pt x="53983" y="14352"/>
                    </a:cubicBezTo>
                    <a:cubicBezTo>
                      <a:pt x="50396" y="9975"/>
                      <a:pt x="43040" y="5690"/>
                      <a:pt x="32767" y="2528"/>
                    </a:cubicBezTo>
                    <a:cubicBezTo>
                      <a:pt x="27131" y="804"/>
                      <a:pt x="21737" y="1"/>
                      <a:pt x="17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2"/>
              <p:cNvSpPr/>
              <p:nvPr/>
            </p:nvSpPr>
            <p:spPr>
              <a:xfrm>
                <a:off x="4474525" y="1784500"/>
                <a:ext cx="127675" cy="395175"/>
              </a:xfrm>
              <a:custGeom>
                <a:avLst/>
                <a:gdLst/>
                <a:ahLst/>
                <a:cxnLst/>
                <a:rect l="l" t="t" r="r" b="b"/>
                <a:pathLst>
                  <a:path w="5107" h="15807" extrusionOk="0">
                    <a:moveTo>
                      <a:pt x="5107" y="1"/>
                    </a:moveTo>
                    <a:cubicBezTo>
                      <a:pt x="3830" y="822"/>
                      <a:pt x="2918" y="1885"/>
                      <a:pt x="2432" y="3071"/>
                    </a:cubicBezTo>
                    <a:lnTo>
                      <a:pt x="0" y="15624"/>
                    </a:lnTo>
                    <a:lnTo>
                      <a:pt x="608" y="15807"/>
                    </a:lnTo>
                    <a:cubicBezTo>
                      <a:pt x="1520" y="12068"/>
                      <a:pt x="2523" y="8360"/>
                      <a:pt x="3587" y="4682"/>
                    </a:cubicBezTo>
                    <a:cubicBezTo>
                      <a:pt x="3982" y="3071"/>
                      <a:pt x="4529" y="1521"/>
                      <a:pt x="5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2"/>
              <p:cNvSpPr/>
              <p:nvPr/>
            </p:nvSpPr>
            <p:spPr>
              <a:xfrm>
                <a:off x="5259475" y="1951675"/>
                <a:ext cx="585900" cy="563875"/>
              </a:xfrm>
              <a:custGeom>
                <a:avLst/>
                <a:gdLst/>
                <a:ahLst/>
                <a:cxnLst/>
                <a:rect l="l" t="t" r="r" b="b"/>
                <a:pathLst>
                  <a:path w="23436" h="22555" extrusionOk="0">
                    <a:moveTo>
                      <a:pt x="16962" y="1"/>
                    </a:moveTo>
                    <a:cubicBezTo>
                      <a:pt x="15563" y="1582"/>
                      <a:pt x="14226" y="3223"/>
                      <a:pt x="12828" y="4773"/>
                    </a:cubicBezTo>
                    <a:cubicBezTo>
                      <a:pt x="8694" y="9332"/>
                      <a:pt x="4378" y="13740"/>
                      <a:pt x="1" y="18056"/>
                    </a:cubicBezTo>
                    <a:lnTo>
                      <a:pt x="15563" y="22554"/>
                    </a:lnTo>
                    <a:cubicBezTo>
                      <a:pt x="17630" y="18573"/>
                      <a:pt x="19515" y="14500"/>
                      <a:pt x="21369" y="10457"/>
                    </a:cubicBezTo>
                    <a:cubicBezTo>
                      <a:pt x="22038" y="8937"/>
                      <a:pt x="22737" y="7448"/>
                      <a:pt x="23436" y="5928"/>
                    </a:cubicBezTo>
                    <a:cubicBezTo>
                      <a:pt x="22068" y="3922"/>
                      <a:pt x="19849" y="1886"/>
                      <a:pt x="16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2"/>
              <p:cNvSpPr/>
              <p:nvPr/>
            </p:nvSpPr>
            <p:spPr>
              <a:xfrm>
                <a:off x="4428150" y="1993075"/>
                <a:ext cx="1386850" cy="718950"/>
              </a:xfrm>
              <a:custGeom>
                <a:avLst/>
                <a:gdLst/>
                <a:ahLst/>
                <a:cxnLst/>
                <a:rect l="l" t="t" r="r" b="b"/>
                <a:pathLst>
                  <a:path w="55474" h="28758" extrusionOk="0">
                    <a:moveTo>
                      <a:pt x="16787" y="0"/>
                    </a:moveTo>
                    <a:cubicBezTo>
                      <a:pt x="9103" y="0"/>
                      <a:pt x="3321" y="2291"/>
                      <a:pt x="2007" y="6521"/>
                    </a:cubicBezTo>
                    <a:cubicBezTo>
                      <a:pt x="1" y="13148"/>
                      <a:pt x="9849" y="22084"/>
                      <a:pt x="24044" y="26430"/>
                    </a:cubicBezTo>
                    <a:cubicBezTo>
                      <a:pt x="29218" y="28004"/>
                      <a:pt x="34258" y="28757"/>
                      <a:pt x="38672" y="28757"/>
                    </a:cubicBezTo>
                    <a:cubicBezTo>
                      <a:pt x="46369" y="28757"/>
                      <a:pt x="52162" y="26466"/>
                      <a:pt x="53437" y="22236"/>
                    </a:cubicBezTo>
                    <a:cubicBezTo>
                      <a:pt x="55473" y="15579"/>
                      <a:pt x="45625" y="6673"/>
                      <a:pt x="31400" y="2327"/>
                    </a:cubicBezTo>
                    <a:cubicBezTo>
                      <a:pt x="26226" y="754"/>
                      <a:pt x="21194" y="0"/>
                      <a:pt x="1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2"/>
              <p:cNvSpPr/>
              <p:nvPr/>
            </p:nvSpPr>
            <p:spPr>
              <a:xfrm>
                <a:off x="4574050" y="1992725"/>
                <a:ext cx="1241700" cy="712025"/>
              </a:xfrm>
              <a:custGeom>
                <a:avLst/>
                <a:gdLst/>
                <a:ahLst/>
                <a:cxnLst/>
                <a:rect l="l" t="t" r="r" b="b"/>
                <a:pathLst>
                  <a:path w="49668" h="28481" extrusionOk="0">
                    <a:moveTo>
                      <a:pt x="10945" y="0"/>
                    </a:moveTo>
                    <a:cubicBezTo>
                      <a:pt x="6490" y="0"/>
                      <a:pt x="2674" y="768"/>
                      <a:pt x="1" y="2219"/>
                    </a:cubicBezTo>
                    <a:cubicBezTo>
                      <a:pt x="1865" y="1846"/>
                      <a:pt x="3811" y="1609"/>
                      <a:pt x="5813" y="1609"/>
                    </a:cubicBezTo>
                    <a:cubicBezTo>
                      <a:pt x="5932" y="1609"/>
                      <a:pt x="6052" y="1610"/>
                      <a:pt x="6171" y="1611"/>
                    </a:cubicBezTo>
                    <a:cubicBezTo>
                      <a:pt x="14895" y="1854"/>
                      <a:pt x="23740" y="5350"/>
                      <a:pt x="30701" y="10487"/>
                    </a:cubicBezTo>
                    <a:cubicBezTo>
                      <a:pt x="35594" y="14013"/>
                      <a:pt x="41917" y="20517"/>
                      <a:pt x="38269" y="26992"/>
                    </a:cubicBezTo>
                    <a:cubicBezTo>
                      <a:pt x="37965" y="27508"/>
                      <a:pt x="37631" y="27995"/>
                      <a:pt x="37266" y="28481"/>
                    </a:cubicBezTo>
                    <a:cubicBezTo>
                      <a:pt x="42707" y="27751"/>
                      <a:pt x="46597" y="25593"/>
                      <a:pt x="47601" y="22250"/>
                    </a:cubicBezTo>
                    <a:cubicBezTo>
                      <a:pt x="49667" y="15593"/>
                      <a:pt x="39789" y="6687"/>
                      <a:pt x="25564" y="2341"/>
                    </a:cubicBezTo>
                    <a:cubicBezTo>
                      <a:pt x="20392" y="753"/>
                      <a:pt x="15356" y="0"/>
                      <a:pt x="10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2"/>
              <p:cNvSpPr/>
              <p:nvPr/>
            </p:nvSpPr>
            <p:spPr>
              <a:xfrm>
                <a:off x="4966925" y="2067200"/>
                <a:ext cx="412650" cy="234050"/>
              </a:xfrm>
              <a:custGeom>
                <a:avLst/>
                <a:gdLst/>
                <a:ahLst/>
                <a:cxnLst/>
                <a:rect l="l" t="t" r="r" b="b"/>
                <a:pathLst>
                  <a:path w="16506" h="9362" extrusionOk="0">
                    <a:moveTo>
                      <a:pt x="487" y="2857"/>
                    </a:moveTo>
                    <a:cubicBezTo>
                      <a:pt x="0" y="4924"/>
                      <a:pt x="3101" y="7386"/>
                      <a:pt x="7387" y="8359"/>
                    </a:cubicBezTo>
                    <a:cubicBezTo>
                      <a:pt x="11703" y="9362"/>
                      <a:pt x="15563" y="8511"/>
                      <a:pt x="16019" y="6505"/>
                    </a:cubicBezTo>
                    <a:cubicBezTo>
                      <a:pt x="16505" y="4468"/>
                      <a:pt x="13405" y="1976"/>
                      <a:pt x="9119" y="1003"/>
                    </a:cubicBezTo>
                    <a:cubicBezTo>
                      <a:pt x="4864" y="0"/>
                      <a:pt x="973" y="851"/>
                      <a:pt x="487" y="28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2"/>
              <p:cNvSpPr/>
              <p:nvPr/>
            </p:nvSpPr>
            <p:spPr>
              <a:xfrm>
                <a:off x="4967675" y="2122650"/>
                <a:ext cx="400500" cy="163800"/>
              </a:xfrm>
              <a:custGeom>
                <a:avLst/>
                <a:gdLst/>
                <a:ahLst/>
                <a:cxnLst/>
                <a:rect l="l" t="t" r="r" b="b"/>
                <a:pathLst>
                  <a:path w="16020" h="6552" extrusionOk="0">
                    <a:moveTo>
                      <a:pt x="761" y="1"/>
                    </a:moveTo>
                    <a:cubicBezTo>
                      <a:pt x="609" y="183"/>
                      <a:pt x="487" y="427"/>
                      <a:pt x="457" y="639"/>
                    </a:cubicBezTo>
                    <a:cubicBezTo>
                      <a:pt x="1" y="2706"/>
                      <a:pt x="3071" y="5168"/>
                      <a:pt x="7357" y="6110"/>
                    </a:cubicBezTo>
                    <a:cubicBezTo>
                      <a:pt x="8607" y="6410"/>
                      <a:pt x="9817" y="6551"/>
                      <a:pt x="10917" y="6551"/>
                    </a:cubicBezTo>
                    <a:cubicBezTo>
                      <a:pt x="13612" y="6551"/>
                      <a:pt x="15644" y="5703"/>
                      <a:pt x="15989" y="4256"/>
                    </a:cubicBezTo>
                    <a:cubicBezTo>
                      <a:pt x="16019" y="4226"/>
                      <a:pt x="16019" y="4135"/>
                      <a:pt x="16019" y="4074"/>
                    </a:cubicBezTo>
                    <a:lnTo>
                      <a:pt x="16019" y="4074"/>
                    </a:lnTo>
                    <a:cubicBezTo>
                      <a:pt x="15279" y="5144"/>
                      <a:pt x="13451" y="5741"/>
                      <a:pt x="11168" y="5741"/>
                    </a:cubicBezTo>
                    <a:cubicBezTo>
                      <a:pt x="10080" y="5741"/>
                      <a:pt x="8888" y="5605"/>
                      <a:pt x="7661" y="5320"/>
                    </a:cubicBezTo>
                    <a:cubicBezTo>
                      <a:pt x="3527" y="4317"/>
                      <a:pt x="518" y="2007"/>
                      <a:pt x="76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2"/>
              <p:cNvSpPr/>
              <p:nvPr/>
            </p:nvSpPr>
            <p:spPr>
              <a:xfrm>
                <a:off x="4509475" y="2108225"/>
                <a:ext cx="413400" cy="234825"/>
              </a:xfrm>
              <a:custGeom>
                <a:avLst/>
                <a:gdLst/>
                <a:ahLst/>
                <a:cxnLst/>
                <a:rect l="l" t="t" r="r" b="b"/>
                <a:pathLst>
                  <a:path w="16536" h="9393" extrusionOk="0">
                    <a:moveTo>
                      <a:pt x="517" y="2888"/>
                    </a:moveTo>
                    <a:cubicBezTo>
                      <a:pt x="0" y="4955"/>
                      <a:pt x="3131" y="7417"/>
                      <a:pt x="7417" y="8390"/>
                    </a:cubicBezTo>
                    <a:cubicBezTo>
                      <a:pt x="11703" y="9393"/>
                      <a:pt x="15593" y="8542"/>
                      <a:pt x="16049" y="6536"/>
                    </a:cubicBezTo>
                    <a:cubicBezTo>
                      <a:pt x="16536" y="4499"/>
                      <a:pt x="13435" y="2007"/>
                      <a:pt x="9119" y="1034"/>
                    </a:cubicBezTo>
                    <a:cubicBezTo>
                      <a:pt x="4833" y="0"/>
                      <a:pt x="1003"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2"/>
              <p:cNvSpPr/>
              <p:nvPr/>
            </p:nvSpPr>
            <p:spPr>
              <a:xfrm>
                <a:off x="4509475" y="2164450"/>
                <a:ext cx="402000" cy="163775"/>
              </a:xfrm>
              <a:custGeom>
                <a:avLst/>
                <a:gdLst/>
                <a:ahLst/>
                <a:cxnLst/>
                <a:rect l="l" t="t" r="r" b="b"/>
                <a:pathLst>
                  <a:path w="16080" h="6551" extrusionOk="0">
                    <a:moveTo>
                      <a:pt x="821" y="1"/>
                    </a:moveTo>
                    <a:lnTo>
                      <a:pt x="821" y="1"/>
                    </a:lnTo>
                    <a:cubicBezTo>
                      <a:pt x="669" y="183"/>
                      <a:pt x="547" y="426"/>
                      <a:pt x="517" y="639"/>
                    </a:cubicBezTo>
                    <a:cubicBezTo>
                      <a:pt x="0" y="2706"/>
                      <a:pt x="3131" y="5168"/>
                      <a:pt x="7417" y="6110"/>
                    </a:cubicBezTo>
                    <a:cubicBezTo>
                      <a:pt x="8659" y="6410"/>
                      <a:pt x="9865" y="6551"/>
                      <a:pt x="10964" y="6551"/>
                    </a:cubicBezTo>
                    <a:cubicBezTo>
                      <a:pt x="13656" y="6551"/>
                      <a:pt x="15704" y="5703"/>
                      <a:pt x="16049" y="4256"/>
                    </a:cubicBezTo>
                    <a:cubicBezTo>
                      <a:pt x="16080" y="4226"/>
                      <a:pt x="16080" y="4135"/>
                      <a:pt x="16080" y="4074"/>
                    </a:cubicBezTo>
                    <a:lnTo>
                      <a:pt x="16080" y="4074"/>
                    </a:lnTo>
                    <a:cubicBezTo>
                      <a:pt x="15339" y="5144"/>
                      <a:pt x="13511" y="5740"/>
                      <a:pt x="11228" y="5740"/>
                    </a:cubicBezTo>
                    <a:cubicBezTo>
                      <a:pt x="10140" y="5740"/>
                      <a:pt x="8948" y="5605"/>
                      <a:pt x="7721" y="5320"/>
                    </a:cubicBezTo>
                    <a:cubicBezTo>
                      <a:pt x="3587" y="4317"/>
                      <a:pt x="578" y="2007"/>
                      <a:pt x="82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2"/>
              <p:cNvSpPr/>
              <p:nvPr/>
            </p:nvSpPr>
            <p:spPr>
              <a:xfrm>
                <a:off x="5311150" y="2362025"/>
                <a:ext cx="413400" cy="234825"/>
              </a:xfrm>
              <a:custGeom>
                <a:avLst/>
                <a:gdLst/>
                <a:ahLst/>
                <a:cxnLst/>
                <a:rect l="l" t="t" r="r" b="b"/>
                <a:pathLst>
                  <a:path w="16536" h="9393" extrusionOk="0">
                    <a:moveTo>
                      <a:pt x="517" y="2888"/>
                    </a:moveTo>
                    <a:cubicBezTo>
                      <a:pt x="1" y="4925"/>
                      <a:pt x="3131" y="7417"/>
                      <a:pt x="7417" y="8390"/>
                    </a:cubicBezTo>
                    <a:cubicBezTo>
                      <a:pt x="11703" y="9393"/>
                      <a:pt x="15594" y="8542"/>
                      <a:pt x="16050" y="6536"/>
                    </a:cubicBezTo>
                    <a:cubicBezTo>
                      <a:pt x="16536" y="4469"/>
                      <a:pt x="13436" y="2007"/>
                      <a:pt x="9119" y="1034"/>
                    </a:cubicBezTo>
                    <a:cubicBezTo>
                      <a:pt x="4834" y="1"/>
                      <a:pt x="1004"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2"/>
              <p:cNvSpPr/>
              <p:nvPr/>
            </p:nvSpPr>
            <p:spPr>
              <a:xfrm>
                <a:off x="5311150" y="2418250"/>
                <a:ext cx="402025" cy="163800"/>
              </a:xfrm>
              <a:custGeom>
                <a:avLst/>
                <a:gdLst/>
                <a:ahLst/>
                <a:cxnLst/>
                <a:rect l="l" t="t" r="r" b="b"/>
                <a:pathLst>
                  <a:path w="16081" h="6552" extrusionOk="0">
                    <a:moveTo>
                      <a:pt x="791" y="1"/>
                    </a:moveTo>
                    <a:lnTo>
                      <a:pt x="791" y="1"/>
                    </a:lnTo>
                    <a:cubicBezTo>
                      <a:pt x="639" y="183"/>
                      <a:pt x="548" y="396"/>
                      <a:pt x="517" y="639"/>
                    </a:cubicBezTo>
                    <a:cubicBezTo>
                      <a:pt x="1" y="2676"/>
                      <a:pt x="3131" y="5168"/>
                      <a:pt x="7417" y="6110"/>
                    </a:cubicBezTo>
                    <a:cubicBezTo>
                      <a:pt x="8659" y="6410"/>
                      <a:pt x="9865" y="6551"/>
                      <a:pt x="10964" y="6551"/>
                    </a:cubicBezTo>
                    <a:cubicBezTo>
                      <a:pt x="13657" y="6551"/>
                      <a:pt x="15704" y="5703"/>
                      <a:pt x="16050" y="4256"/>
                    </a:cubicBezTo>
                    <a:cubicBezTo>
                      <a:pt x="16080" y="4195"/>
                      <a:pt x="16080" y="4135"/>
                      <a:pt x="16080" y="4043"/>
                    </a:cubicBezTo>
                    <a:lnTo>
                      <a:pt x="16080" y="4043"/>
                    </a:lnTo>
                    <a:cubicBezTo>
                      <a:pt x="15338" y="5137"/>
                      <a:pt x="13503" y="5726"/>
                      <a:pt x="11214" y="5726"/>
                    </a:cubicBezTo>
                    <a:cubicBezTo>
                      <a:pt x="10129" y="5726"/>
                      <a:pt x="8943" y="5594"/>
                      <a:pt x="7721" y="5320"/>
                    </a:cubicBezTo>
                    <a:cubicBezTo>
                      <a:pt x="3587" y="4317"/>
                      <a:pt x="578" y="2007"/>
                      <a:pt x="79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2"/>
              <p:cNvSpPr/>
              <p:nvPr/>
            </p:nvSpPr>
            <p:spPr>
              <a:xfrm>
                <a:off x="4903850" y="2431175"/>
                <a:ext cx="359450" cy="205200"/>
              </a:xfrm>
              <a:custGeom>
                <a:avLst/>
                <a:gdLst/>
                <a:ahLst/>
                <a:cxnLst/>
                <a:rect l="l" t="t" r="r" b="b"/>
                <a:pathLst>
                  <a:path w="14378" h="8208" extrusionOk="0">
                    <a:moveTo>
                      <a:pt x="426" y="2523"/>
                    </a:moveTo>
                    <a:cubicBezTo>
                      <a:pt x="1" y="4286"/>
                      <a:pt x="2706" y="6475"/>
                      <a:pt x="6414" y="7326"/>
                    </a:cubicBezTo>
                    <a:cubicBezTo>
                      <a:pt x="10153" y="8207"/>
                      <a:pt x="13527" y="7478"/>
                      <a:pt x="13952" y="5685"/>
                    </a:cubicBezTo>
                    <a:cubicBezTo>
                      <a:pt x="14378" y="3922"/>
                      <a:pt x="11673" y="1794"/>
                      <a:pt x="7934" y="882"/>
                    </a:cubicBezTo>
                    <a:cubicBezTo>
                      <a:pt x="4195" y="1"/>
                      <a:pt x="852" y="730"/>
                      <a:pt x="426" y="2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2"/>
              <p:cNvSpPr/>
              <p:nvPr/>
            </p:nvSpPr>
            <p:spPr>
              <a:xfrm>
                <a:off x="4903850" y="2479800"/>
                <a:ext cx="349575" cy="143125"/>
              </a:xfrm>
              <a:custGeom>
                <a:avLst/>
                <a:gdLst/>
                <a:ahLst/>
                <a:cxnLst/>
                <a:rect l="l" t="t" r="r" b="b"/>
                <a:pathLst>
                  <a:path w="13983" h="5725" extrusionOk="0">
                    <a:moveTo>
                      <a:pt x="700" y="1"/>
                    </a:moveTo>
                    <a:lnTo>
                      <a:pt x="700" y="1"/>
                    </a:lnTo>
                    <a:cubicBezTo>
                      <a:pt x="578" y="183"/>
                      <a:pt x="457" y="366"/>
                      <a:pt x="426" y="578"/>
                    </a:cubicBezTo>
                    <a:cubicBezTo>
                      <a:pt x="1" y="2341"/>
                      <a:pt x="2706" y="4469"/>
                      <a:pt x="6414" y="5351"/>
                    </a:cubicBezTo>
                    <a:cubicBezTo>
                      <a:pt x="7489" y="5604"/>
                      <a:pt x="8535" y="5724"/>
                      <a:pt x="9488" y="5724"/>
                    </a:cubicBezTo>
                    <a:cubicBezTo>
                      <a:pt x="11850" y="5724"/>
                      <a:pt x="13649" y="4987"/>
                      <a:pt x="13952" y="3709"/>
                    </a:cubicBezTo>
                    <a:cubicBezTo>
                      <a:pt x="13983" y="3648"/>
                      <a:pt x="13983" y="3588"/>
                      <a:pt x="13983" y="3527"/>
                    </a:cubicBezTo>
                    <a:lnTo>
                      <a:pt x="13983" y="3527"/>
                    </a:lnTo>
                    <a:cubicBezTo>
                      <a:pt x="13362" y="4457"/>
                      <a:pt x="11758" y="4980"/>
                      <a:pt x="9753" y="4980"/>
                    </a:cubicBezTo>
                    <a:cubicBezTo>
                      <a:pt x="8809" y="4980"/>
                      <a:pt x="7778" y="4864"/>
                      <a:pt x="6718" y="4621"/>
                    </a:cubicBezTo>
                    <a:cubicBezTo>
                      <a:pt x="3131" y="3800"/>
                      <a:pt x="457" y="1733"/>
                      <a:pt x="700"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2"/>
              <p:cNvSpPr/>
              <p:nvPr/>
            </p:nvSpPr>
            <p:spPr>
              <a:xfrm>
                <a:off x="5014800" y="2304850"/>
                <a:ext cx="216600" cy="145900"/>
              </a:xfrm>
              <a:custGeom>
                <a:avLst/>
                <a:gdLst/>
                <a:ahLst/>
                <a:cxnLst/>
                <a:rect l="l" t="t" r="r" b="b"/>
                <a:pathLst>
                  <a:path w="8664" h="5836" extrusionOk="0">
                    <a:moveTo>
                      <a:pt x="2149" y="0"/>
                    </a:moveTo>
                    <a:cubicBezTo>
                      <a:pt x="1800" y="0"/>
                      <a:pt x="1438" y="22"/>
                      <a:pt x="1064" y="69"/>
                    </a:cubicBezTo>
                    <a:lnTo>
                      <a:pt x="0" y="2865"/>
                    </a:lnTo>
                    <a:cubicBezTo>
                      <a:pt x="0" y="2865"/>
                      <a:pt x="1338" y="4689"/>
                      <a:pt x="3131" y="5358"/>
                    </a:cubicBezTo>
                    <a:cubicBezTo>
                      <a:pt x="4137" y="5750"/>
                      <a:pt x="5354" y="5836"/>
                      <a:pt x="6228" y="5836"/>
                    </a:cubicBezTo>
                    <a:cubicBezTo>
                      <a:pt x="6912" y="5836"/>
                      <a:pt x="7387" y="5783"/>
                      <a:pt x="7387" y="5783"/>
                    </a:cubicBezTo>
                    <a:lnTo>
                      <a:pt x="8663" y="3108"/>
                    </a:lnTo>
                    <a:cubicBezTo>
                      <a:pt x="8663" y="3108"/>
                      <a:pt x="6332" y="0"/>
                      <a:pt x="2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2"/>
              <p:cNvSpPr/>
              <p:nvPr/>
            </p:nvSpPr>
            <p:spPr>
              <a:xfrm>
                <a:off x="5059625" y="2306550"/>
                <a:ext cx="121625" cy="136800"/>
              </a:xfrm>
              <a:custGeom>
                <a:avLst/>
                <a:gdLst/>
                <a:ahLst/>
                <a:cxnLst/>
                <a:rect l="l" t="t" r="r" b="b"/>
                <a:pathLst>
                  <a:path w="4865" h="5472" extrusionOk="0">
                    <a:moveTo>
                      <a:pt x="1338" y="1"/>
                    </a:moveTo>
                    <a:lnTo>
                      <a:pt x="1095" y="700"/>
                    </a:lnTo>
                    <a:cubicBezTo>
                      <a:pt x="730" y="1976"/>
                      <a:pt x="396" y="3283"/>
                      <a:pt x="1" y="4560"/>
                    </a:cubicBezTo>
                    <a:cubicBezTo>
                      <a:pt x="396" y="4864"/>
                      <a:pt x="852" y="5107"/>
                      <a:pt x="1308" y="5290"/>
                    </a:cubicBezTo>
                    <a:cubicBezTo>
                      <a:pt x="1490" y="5381"/>
                      <a:pt x="1703" y="5442"/>
                      <a:pt x="1916" y="5472"/>
                    </a:cubicBezTo>
                    <a:cubicBezTo>
                      <a:pt x="2828" y="4043"/>
                      <a:pt x="3831" y="2645"/>
                      <a:pt x="4864" y="1308"/>
                    </a:cubicBezTo>
                    <a:cubicBezTo>
                      <a:pt x="4043" y="730"/>
                      <a:pt x="2828" y="153"/>
                      <a:pt x="1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2"/>
              <p:cNvSpPr/>
              <p:nvPr/>
            </p:nvSpPr>
            <p:spPr>
              <a:xfrm>
                <a:off x="5014025" y="2376475"/>
                <a:ext cx="184700" cy="74275"/>
              </a:xfrm>
              <a:custGeom>
                <a:avLst/>
                <a:gdLst/>
                <a:ahLst/>
                <a:cxnLst/>
                <a:rect l="l" t="t" r="r" b="b"/>
                <a:pathLst>
                  <a:path w="7388" h="2971" extrusionOk="0">
                    <a:moveTo>
                      <a:pt x="1" y="0"/>
                    </a:moveTo>
                    <a:lnTo>
                      <a:pt x="1" y="0"/>
                    </a:lnTo>
                    <a:cubicBezTo>
                      <a:pt x="1" y="0"/>
                      <a:pt x="1338" y="1824"/>
                      <a:pt x="3132" y="2493"/>
                    </a:cubicBezTo>
                    <a:cubicBezTo>
                      <a:pt x="4121" y="2885"/>
                      <a:pt x="5339" y="2971"/>
                      <a:pt x="6219" y="2971"/>
                    </a:cubicBezTo>
                    <a:cubicBezTo>
                      <a:pt x="6907" y="2971"/>
                      <a:pt x="7387" y="2918"/>
                      <a:pt x="7387" y="2918"/>
                    </a:cubicBezTo>
                    <a:cubicBezTo>
                      <a:pt x="7387" y="2918"/>
                      <a:pt x="4712" y="9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2"/>
              <p:cNvSpPr/>
              <p:nvPr/>
            </p:nvSpPr>
            <p:spPr>
              <a:xfrm>
                <a:off x="5464650" y="464575"/>
                <a:ext cx="1645950" cy="70700"/>
              </a:xfrm>
              <a:custGeom>
                <a:avLst/>
                <a:gdLst/>
                <a:ahLst/>
                <a:cxnLst/>
                <a:rect l="l" t="t" r="r" b="b"/>
                <a:pathLst>
                  <a:path w="65838" h="2828" extrusionOk="0">
                    <a:moveTo>
                      <a:pt x="1" y="1"/>
                    </a:moveTo>
                    <a:lnTo>
                      <a:pt x="1" y="2828"/>
                    </a:lnTo>
                    <a:lnTo>
                      <a:pt x="65838" y="2828"/>
                    </a:lnTo>
                    <a:lnTo>
                      <a:pt x="65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2"/>
              <p:cNvSpPr/>
              <p:nvPr/>
            </p:nvSpPr>
            <p:spPr>
              <a:xfrm>
                <a:off x="5431975" y="504850"/>
                <a:ext cx="1717375" cy="221150"/>
              </a:xfrm>
              <a:custGeom>
                <a:avLst/>
                <a:gdLst/>
                <a:ahLst/>
                <a:cxnLst/>
                <a:rect l="l" t="t" r="r" b="b"/>
                <a:pathLst>
                  <a:path w="68695" h="8846" extrusionOk="0">
                    <a:moveTo>
                      <a:pt x="1" y="1"/>
                    </a:moveTo>
                    <a:lnTo>
                      <a:pt x="4286" y="7934"/>
                    </a:lnTo>
                    <a:cubicBezTo>
                      <a:pt x="4286" y="7934"/>
                      <a:pt x="14530" y="8846"/>
                      <a:pt x="34378" y="8846"/>
                    </a:cubicBezTo>
                    <a:cubicBezTo>
                      <a:pt x="54227" y="8846"/>
                      <a:pt x="64470" y="7934"/>
                      <a:pt x="64470" y="7934"/>
                    </a:cubicBezTo>
                    <a:lnTo>
                      <a:pt x="686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2"/>
              <p:cNvSpPr/>
              <p:nvPr/>
            </p:nvSpPr>
            <p:spPr>
              <a:xfrm>
                <a:off x="5431975" y="504850"/>
                <a:ext cx="326025" cy="212050"/>
              </a:xfrm>
              <a:custGeom>
                <a:avLst/>
                <a:gdLst/>
                <a:ahLst/>
                <a:cxnLst/>
                <a:rect l="l" t="t" r="r" b="b"/>
                <a:pathLst>
                  <a:path w="13041" h="8482" extrusionOk="0">
                    <a:moveTo>
                      <a:pt x="1" y="1"/>
                    </a:moveTo>
                    <a:lnTo>
                      <a:pt x="4256" y="7934"/>
                    </a:lnTo>
                    <a:cubicBezTo>
                      <a:pt x="4256" y="7934"/>
                      <a:pt x="7204" y="8208"/>
                      <a:pt x="13040" y="8481"/>
                    </a:cubicBezTo>
                    <a:cubicBezTo>
                      <a:pt x="11551" y="5715"/>
                      <a:pt x="9879" y="2554"/>
                      <a:pt x="8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2"/>
              <p:cNvSpPr/>
              <p:nvPr/>
            </p:nvSpPr>
            <p:spPr>
              <a:xfrm>
                <a:off x="6697950" y="504850"/>
                <a:ext cx="452175" cy="215850"/>
              </a:xfrm>
              <a:custGeom>
                <a:avLst/>
                <a:gdLst/>
                <a:ahLst/>
                <a:cxnLst/>
                <a:rect l="l" t="t" r="r" b="b"/>
                <a:pathLst>
                  <a:path w="18087" h="8634" extrusionOk="0">
                    <a:moveTo>
                      <a:pt x="4469" y="1"/>
                    </a:moveTo>
                    <a:cubicBezTo>
                      <a:pt x="3101" y="3436"/>
                      <a:pt x="1369" y="6414"/>
                      <a:pt x="1" y="8633"/>
                    </a:cubicBezTo>
                    <a:cubicBezTo>
                      <a:pt x="9180" y="8360"/>
                      <a:pt x="13831" y="7934"/>
                      <a:pt x="13831" y="7934"/>
                    </a:cubicBezTo>
                    <a:lnTo>
                      <a:pt x="1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62"/>
              <p:cNvSpPr/>
              <p:nvPr/>
            </p:nvSpPr>
            <p:spPr>
              <a:xfrm>
                <a:off x="5708575" y="504850"/>
                <a:ext cx="196850" cy="216600"/>
              </a:xfrm>
              <a:custGeom>
                <a:avLst/>
                <a:gdLst/>
                <a:ahLst/>
                <a:cxnLst/>
                <a:rect l="l" t="t" r="r" b="b"/>
                <a:pathLst>
                  <a:path w="7874" h="8664" extrusionOk="0">
                    <a:moveTo>
                      <a:pt x="1" y="1"/>
                    </a:moveTo>
                    <a:cubicBezTo>
                      <a:pt x="1520" y="2919"/>
                      <a:pt x="3314" y="6110"/>
                      <a:pt x="4712" y="8542"/>
                    </a:cubicBezTo>
                    <a:cubicBezTo>
                      <a:pt x="5685" y="8603"/>
                      <a:pt x="6749" y="8633"/>
                      <a:pt x="7873" y="8664"/>
                    </a:cubicBezTo>
                    <a:cubicBezTo>
                      <a:pt x="5958" y="6779"/>
                      <a:pt x="3618" y="3922"/>
                      <a:pt x="13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62"/>
              <p:cNvSpPr/>
              <p:nvPr/>
            </p:nvSpPr>
            <p:spPr>
              <a:xfrm>
                <a:off x="5883350" y="1241950"/>
                <a:ext cx="407325" cy="299425"/>
              </a:xfrm>
              <a:custGeom>
                <a:avLst/>
                <a:gdLst/>
                <a:ahLst/>
                <a:cxnLst/>
                <a:rect l="l" t="t" r="r" b="b"/>
                <a:pathLst>
                  <a:path w="16293" h="11977" extrusionOk="0">
                    <a:moveTo>
                      <a:pt x="16293" y="1"/>
                    </a:moveTo>
                    <a:lnTo>
                      <a:pt x="2128" y="1703"/>
                    </a:lnTo>
                    <a:cubicBezTo>
                      <a:pt x="1" y="5867"/>
                      <a:pt x="2128" y="10973"/>
                      <a:pt x="2128" y="10973"/>
                    </a:cubicBezTo>
                    <a:lnTo>
                      <a:pt x="16293" y="11976"/>
                    </a:lnTo>
                    <a:lnTo>
                      <a:pt x="16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62"/>
              <p:cNvSpPr/>
              <p:nvPr/>
            </p:nvSpPr>
            <p:spPr>
              <a:xfrm>
                <a:off x="5883350" y="1241200"/>
                <a:ext cx="407325" cy="275100"/>
              </a:xfrm>
              <a:custGeom>
                <a:avLst/>
                <a:gdLst/>
                <a:ahLst/>
                <a:cxnLst/>
                <a:rect l="l" t="t" r="r" b="b"/>
                <a:pathLst>
                  <a:path w="16293" h="11004" extrusionOk="0">
                    <a:moveTo>
                      <a:pt x="16293" y="0"/>
                    </a:moveTo>
                    <a:lnTo>
                      <a:pt x="2128" y="1702"/>
                    </a:lnTo>
                    <a:cubicBezTo>
                      <a:pt x="1" y="5836"/>
                      <a:pt x="2128" y="10973"/>
                      <a:pt x="2128" y="10973"/>
                    </a:cubicBezTo>
                    <a:lnTo>
                      <a:pt x="2493" y="11003"/>
                    </a:lnTo>
                    <a:lnTo>
                      <a:pt x="2493" y="10943"/>
                    </a:lnTo>
                    <a:cubicBezTo>
                      <a:pt x="3071" y="8663"/>
                      <a:pt x="4347" y="6991"/>
                      <a:pt x="5958" y="5289"/>
                    </a:cubicBezTo>
                    <a:cubicBezTo>
                      <a:pt x="9788" y="1186"/>
                      <a:pt x="16292" y="0"/>
                      <a:pt x="1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62"/>
              <p:cNvSpPr/>
              <p:nvPr/>
            </p:nvSpPr>
            <p:spPr>
              <a:xfrm>
                <a:off x="6255700" y="1241200"/>
                <a:ext cx="69925" cy="300175"/>
              </a:xfrm>
              <a:custGeom>
                <a:avLst/>
                <a:gdLst/>
                <a:ahLst/>
                <a:cxnLst/>
                <a:rect l="l" t="t" r="r" b="b"/>
                <a:pathLst>
                  <a:path w="2797" h="12007" extrusionOk="0">
                    <a:moveTo>
                      <a:pt x="1399" y="0"/>
                    </a:moveTo>
                    <a:cubicBezTo>
                      <a:pt x="639" y="0"/>
                      <a:pt x="1" y="2645"/>
                      <a:pt x="1" y="5988"/>
                    </a:cubicBezTo>
                    <a:cubicBezTo>
                      <a:pt x="1" y="9301"/>
                      <a:pt x="608" y="12006"/>
                      <a:pt x="1399" y="12006"/>
                    </a:cubicBezTo>
                    <a:cubicBezTo>
                      <a:pt x="2159" y="12006"/>
                      <a:pt x="2797" y="9301"/>
                      <a:pt x="2797" y="5988"/>
                    </a:cubicBezTo>
                    <a:cubicBezTo>
                      <a:pt x="2797" y="2705"/>
                      <a:pt x="2189" y="0"/>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62"/>
              <p:cNvSpPr/>
              <p:nvPr/>
            </p:nvSpPr>
            <p:spPr>
              <a:xfrm>
                <a:off x="4477550" y="1988925"/>
                <a:ext cx="1294350" cy="560050"/>
              </a:xfrm>
              <a:custGeom>
                <a:avLst/>
                <a:gdLst/>
                <a:ahLst/>
                <a:cxnLst/>
                <a:rect l="l" t="t" r="r" b="b"/>
                <a:pathLst>
                  <a:path w="51774" h="22402" extrusionOk="0">
                    <a:moveTo>
                      <a:pt x="64" y="6509"/>
                    </a:moveTo>
                    <a:cubicBezTo>
                      <a:pt x="17" y="6642"/>
                      <a:pt x="1" y="6718"/>
                      <a:pt x="1" y="6718"/>
                    </a:cubicBezTo>
                    <a:lnTo>
                      <a:pt x="64" y="6509"/>
                    </a:lnTo>
                    <a:close/>
                    <a:moveTo>
                      <a:pt x="15115" y="0"/>
                    </a:moveTo>
                    <a:cubicBezTo>
                      <a:pt x="14203" y="0"/>
                      <a:pt x="13314" y="31"/>
                      <a:pt x="12463" y="92"/>
                    </a:cubicBezTo>
                    <a:cubicBezTo>
                      <a:pt x="10700" y="213"/>
                      <a:pt x="9119" y="487"/>
                      <a:pt x="7630" y="851"/>
                    </a:cubicBezTo>
                    <a:cubicBezTo>
                      <a:pt x="6141" y="1216"/>
                      <a:pt x="4864" y="1733"/>
                      <a:pt x="3800" y="2341"/>
                    </a:cubicBezTo>
                    <a:cubicBezTo>
                      <a:pt x="2736" y="2949"/>
                      <a:pt x="1885" y="3617"/>
                      <a:pt x="1338" y="4317"/>
                    </a:cubicBezTo>
                    <a:cubicBezTo>
                      <a:pt x="730" y="4955"/>
                      <a:pt x="426" y="5624"/>
                      <a:pt x="213" y="6019"/>
                    </a:cubicBezTo>
                    <a:lnTo>
                      <a:pt x="64" y="6509"/>
                    </a:lnTo>
                    <a:lnTo>
                      <a:pt x="64" y="6509"/>
                    </a:lnTo>
                    <a:cubicBezTo>
                      <a:pt x="107" y="6388"/>
                      <a:pt x="173" y="6220"/>
                      <a:pt x="274" y="6019"/>
                    </a:cubicBezTo>
                    <a:cubicBezTo>
                      <a:pt x="487" y="5624"/>
                      <a:pt x="821" y="4985"/>
                      <a:pt x="1399" y="4347"/>
                    </a:cubicBezTo>
                    <a:cubicBezTo>
                      <a:pt x="2007" y="3678"/>
                      <a:pt x="2858" y="3040"/>
                      <a:pt x="3922" y="2462"/>
                    </a:cubicBezTo>
                    <a:cubicBezTo>
                      <a:pt x="4986" y="1885"/>
                      <a:pt x="6262" y="1399"/>
                      <a:pt x="7721" y="1064"/>
                    </a:cubicBezTo>
                    <a:cubicBezTo>
                      <a:pt x="9180" y="699"/>
                      <a:pt x="10791" y="426"/>
                      <a:pt x="12493" y="365"/>
                    </a:cubicBezTo>
                    <a:cubicBezTo>
                      <a:pt x="13236" y="325"/>
                      <a:pt x="14002" y="303"/>
                      <a:pt x="14787" y="303"/>
                    </a:cubicBezTo>
                    <a:cubicBezTo>
                      <a:pt x="15799" y="303"/>
                      <a:pt x="16842" y="340"/>
                      <a:pt x="17904" y="426"/>
                    </a:cubicBezTo>
                    <a:cubicBezTo>
                      <a:pt x="19758" y="578"/>
                      <a:pt x="21642" y="851"/>
                      <a:pt x="23588" y="1247"/>
                    </a:cubicBezTo>
                    <a:cubicBezTo>
                      <a:pt x="25533" y="1611"/>
                      <a:pt x="27478" y="2098"/>
                      <a:pt x="29363" y="2675"/>
                    </a:cubicBezTo>
                    <a:cubicBezTo>
                      <a:pt x="33193" y="3830"/>
                      <a:pt x="36901" y="5380"/>
                      <a:pt x="40153" y="7235"/>
                    </a:cubicBezTo>
                    <a:cubicBezTo>
                      <a:pt x="41795" y="8177"/>
                      <a:pt x="43315" y="9180"/>
                      <a:pt x="44682" y="10213"/>
                    </a:cubicBezTo>
                    <a:cubicBezTo>
                      <a:pt x="46050" y="11216"/>
                      <a:pt x="47205" y="12341"/>
                      <a:pt x="48239" y="13435"/>
                    </a:cubicBezTo>
                    <a:cubicBezTo>
                      <a:pt x="49272" y="14529"/>
                      <a:pt x="50062" y="15684"/>
                      <a:pt x="50640" y="16748"/>
                    </a:cubicBezTo>
                    <a:cubicBezTo>
                      <a:pt x="51217" y="17812"/>
                      <a:pt x="51552" y="18815"/>
                      <a:pt x="51673" y="19697"/>
                    </a:cubicBezTo>
                    <a:cubicBezTo>
                      <a:pt x="51756" y="20175"/>
                      <a:pt x="51767" y="20599"/>
                      <a:pt x="51750" y="20960"/>
                    </a:cubicBezTo>
                    <a:lnTo>
                      <a:pt x="51750" y="20960"/>
                    </a:lnTo>
                    <a:cubicBezTo>
                      <a:pt x="51773" y="20597"/>
                      <a:pt x="51773" y="20166"/>
                      <a:pt x="51704" y="19666"/>
                    </a:cubicBezTo>
                    <a:cubicBezTo>
                      <a:pt x="51613" y="18785"/>
                      <a:pt x="51339" y="17782"/>
                      <a:pt x="50761" y="16657"/>
                    </a:cubicBezTo>
                    <a:cubicBezTo>
                      <a:pt x="50184" y="15563"/>
                      <a:pt x="49424" y="14438"/>
                      <a:pt x="48391" y="13283"/>
                    </a:cubicBezTo>
                    <a:cubicBezTo>
                      <a:pt x="47418" y="12159"/>
                      <a:pt x="46202" y="11034"/>
                      <a:pt x="44834" y="9970"/>
                    </a:cubicBezTo>
                    <a:cubicBezTo>
                      <a:pt x="43466" y="8906"/>
                      <a:pt x="41947" y="7903"/>
                      <a:pt x="40305" y="6931"/>
                    </a:cubicBezTo>
                    <a:cubicBezTo>
                      <a:pt x="37023" y="5076"/>
                      <a:pt x="33314" y="3496"/>
                      <a:pt x="29484" y="2310"/>
                    </a:cubicBezTo>
                    <a:cubicBezTo>
                      <a:pt x="27570" y="1703"/>
                      <a:pt x="25594" y="1247"/>
                      <a:pt x="23679" y="851"/>
                    </a:cubicBezTo>
                    <a:cubicBezTo>
                      <a:pt x="21703" y="487"/>
                      <a:pt x="19758" y="244"/>
                      <a:pt x="17904" y="92"/>
                    </a:cubicBezTo>
                    <a:cubicBezTo>
                      <a:pt x="16961" y="31"/>
                      <a:pt x="16027" y="0"/>
                      <a:pt x="15115" y="0"/>
                    </a:cubicBezTo>
                    <a:close/>
                    <a:moveTo>
                      <a:pt x="51750" y="20960"/>
                    </a:moveTo>
                    <a:cubicBezTo>
                      <a:pt x="51732" y="21237"/>
                      <a:pt x="51700" y="21475"/>
                      <a:pt x="51673" y="21672"/>
                    </a:cubicBezTo>
                    <a:cubicBezTo>
                      <a:pt x="51582" y="22189"/>
                      <a:pt x="51521" y="22402"/>
                      <a:pt x="51521" y="22402"/>
                    </a:cubicBezTo>
                    <a:cubicBezTo>
                      <a:pt x="51521" y="22402"/>
                      <a:pt x="51582" y="22189"/>
                      <a:pt x="51673" y="21733"/>
                    </a:cubicBezTo>
                    <a:cubicBezTo>
                      <a:pt x="51701" y="21524"/>
                      <a:pt x="51735" y="21265"/>
                      <a:pt x="51750" y="20960"/>
                    </a:cubicBezTo>
                    <a:close/>
                  </a:path>
                </a:pathLst>
              </a:custGeom>
              <a:solidFill>
                <a:srgbClr val="C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7" name="Google Shape;3767;p62"/>
            <p:cNvGrpSpPr/>
            <p:nvPr/>
          </p:nvGrpSpPr>
          <p:grpSpPr>
            <a:xfrm rot="-3756293">
              <a:off x="6547740" y="2066261"/>
              <a:ext cx="382516" cy="92971"/>
              <a:chOff x="9244975" y="3998175"/>
              <a:chExt cx="284200" cy="69075"/>
            </a:xfrm>
          </p:grpSpPr>
          <p:sp>
            <p:nvSpPr>
              <p:cNvPr id="3768" name="Google Shape;3768;p62"/>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62"/>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rgbClr val="999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62"/>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grpSp>
        <p:nvGrpSpPr>
          <p:cNvPr id="2348" name="Google Shape;2348;p43"/>
          <p:cNvGrpSpPr/>
          <p:nvPr/>
        </p:nvGrpSpPr>
        <p:grpSpPr>
          <a:xfrm>
            <a:off x="313925" y="550483"/>
            <a:ext cx="2928775" cy="1896633"/>
            <a:chOff x="823275" y="1421450"/>
            <a:chExt cx="2928775" cy="1539475"/>
          </a:xfrm>
        </p:grpSpPr>
        <p:sp>
          <p:nvSpPr>
            <p:cNvPr id="2349" name="Google Shape;2349;p43"/>
            <p:cNvSpPr/>
            <p:nvPr/>
          </p:nvSpPr>
          <p:spPr>
            <a:xfrm>
              <a:off x="823275" y="1492350"/>
              <a:ext cx="2887075" cy="1468575"/>
            </a:xfrm>
            <a:custGeom>
              <a:avLst/>
              <a:gdLst/>
              <a:ahLst/>
              <a:cxnLst/>
              <a:rect l="l" t="t" r="r" b="b"/>
              <a:pathLst>
                <a:path w="115483" h="58743" extrusionOk="0">
                  <a:moveTo>
                    <a:pt x="115483" y="0"/>
                  </a:moveTo>
                  <a:lnTo>
                    <a:pt x="0" y="1735"/>
                  </a:lnTo>
                  <a:lnTo>
                    <a:pt x="4537" y="58742"/>
                  </a:lnTo>
                  <a:lnTo>
                    <a:pt x="112647" y="58242"/>
                  </a:lnTo>
                  <a:lnTo>
                    <a:pt x="115483" y="0"/>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864125" y="1421450"/>
              <a:ext cx="2887925" cy="1468575"/>
            </a:xfrm>
            <a:custGeom>
              <a:avLst/>
              <a:gdLst/>
              <a:ahLst/>
              <a:cxnLst/>
              <a:rect l="l" t="t" r="r" b="b"/>
              <a:pathLst>
                <a:path w="115517" h="58743" extrusionOk="0">
                  <a:moveTo>
                    <a:pt x="115517" y="1"/>
                  </a:moveTo>
                  <a:lnTo>
                    <a:pt x="1" y="1735"/>
                  </a:lnTo>
                  <a:lnTo>
                    <a:pt x="4537" y="58743"/>
                  </a:lnTo>
                  <a:lnTo>
                    <a:pt x="112681" y="58276"/>
                  </a:lnTo>
                  <a:lnTo>
                    <a:pt x="1155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935850" y="1489000"/>
              <a:ext cx="2735325" cy="1346000"/>
            </a:xfrm>
            <a:custGeom>
              <a:avLst/>
              <a:gdLst/>
              <a:ahLst/>
              <a:cxnLst/>
              <a:rect l="l" t="t" r="r" b="b"/>
              <a:pathLst>
                <a:path w="109413" h="53840" extrusionOk="0">
                  <a:moveTo>
                    <a:pt x="109412" y="1"/>
                  </a:moveTo>
                  <a:lnTo>
                    <a:pt x="0" y="1869"/>
                  </a:lnTo>
                  <a:lnTo>
                    <a:pt x="3970" y="53839"/>
                  </a:lnTo>
                  <a:lnTo>
                    <a:pt x="107577" y="53839"/>
                  </a:lnTo>
                  <a:lnTo>
                    <a:pt x="1094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937525" y="1533200"/>
              <a:ext cx="2708625" cy="1301800"/>
            </a:xfrm>
            <a:custGeom>
              <a:avLst/>
              <a:gdLst/>
              <a:ahLst/>
              <a:cxnLst/>
              <a:rect l="l" t="t" r="r" b="b"/>
              <a:pathLst>
                <a:path w="108345" h="52072" extrusionOk="0">
                  <a:moveTo>
                    <a:pt x="108344" y="1"/>
                  </a:moveTo>
                  <a:lnTo>
                    <a:pt x="0" y="1001"/>
                  </a:lnTo>
                  <a:lnTo>
                    <a:pt x="3903" y="52071"/>
                  </a:lnTo>
                  <a:lnTo>
                    <a:pt x="106343" y="52071"/>
                  </a:lnTo>
                  <a:lnTo>
                    <a:pt x="108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844950" y="1464825"/>
              <a:ext cx="132625" cy="1425200"/>
            </a:xfrm>
            <a:custGeom>
              <a:avLst/>
              <a:gdLst/>
              <a:ahLst/>
              <a:cxnLst/>
              <a:rect l="l" t="t" r="r" b="b"/>
              <a:pathLst>
                <a:path w="5305" h="57008" extrusionOk="0">
                  <a:moveTo>
                    <a:pt x="768" y="0"/>
                  </a:moveTo>
                  <a:lnTo>
                    <a:pt x="0" y="1668"/>
                  </a:lnTo>
                  <a:lnTo>
                    <a:pt x="4470" y="57008"/>
                  </a:lnTo>
                  <a:lnTo>
                    <a:pt x="5304" y="57008"/>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937525" y="1533200"/>
              <a:ext cx="2708625" cy="1301800"/>
            </a:xfrm>
            <a:custGeom>
              <a:avLst/>
              <a:gdLst/>
              <a:ahLst/>
              <a:cxnLst/>
              <a:rect l="l" t="t" r="r" b="b"/>
              <a:pathLst>
                <a:path w="108345" h="52072" extrusionOk="0">
                  <a:moveTo>
                    <a:pt x="108344" y="1"/>
                  </a:moveTo>
                  <a:lnTo>
                    <a:pt x="0" y="1001"/>
                  </a:lnTo>
                  <a:lnTo>
                    <a:pt x="400" y="5772"/>
                  </a:lnTo>
                  <a:lnTo>
                    <a:pt x="106643" y="5038"/>
                  </a:lnTo>
                  <a:lnTo>
                    <a:pt x="105576" y="52071"/>
                  </a:lnTo>
                  <a:lnTo>
                    <a:pt x="106343" y="52071"/>
                  </a:lnTo>
                  <a:lnTo>
                    <a:pt x="108344"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1018400" y="2834975"/>
              <a:ext cx="2652775" cy="37550"/>
            </a:xfrm>
            <a:custGeom>
              <a:avLst/>
              <a:gdLst/>
              <a:ahLst/>
              <a:cxnLst/>
              <a:rect l="l" t="t" r="r" b="b"/>
              <a:pathLst>
                <a:path w="106111" h="1502" extrusionOk="0">
                  <a:moveTo>
                    <a:pt x="668" y="0"/>
                  </a:moveTo>
                  <a:lnTo>
                    <a:pt x="1" y="1501"/>
                  </a:lnTo>
                  <a:lnTo>
                    <a:pt x="1" y="1501"/>
                  </a:lnTo>
                  <a:lnTo>
                    <a:pt x="106110" y="1034"/>
                  </a:lnTo>
                  <a:lnTo>
                    <a:pt x="104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1891525" y="2834975"/>
              <a:ext cx="517900" cy="37550"/>
            </a:xfrm>
            <a:custGeom>
              <a:avLst/>
              <a:gdLst/>
              <a:ahLst/>
              <a:cxnLst/>
              <a:rect l="l" t="t" r="r" b="b"/>
              <a:pathLst>
                <a:path w="20716" h="1502" extrusionOk="0">
                  <a:moveTo>
                    <a:pt x="1" y="0"/>
                  </a:moveTo>
                  <a:lnTo>
                    <a:pt x="1" y="1335"/>
                  </a:lnTo>
                  <a:lnTo>
                    <a:pt x="20716" y="1501"/>
                  </a:lnTo>
                  <a:lnTo>
                    <a:pt x="19281" y="20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2695450" y="2834975"/>
              <a:ext cx="166800" cy="30050"/>
            </a:xfrm>
            <a:custGeom>
              <a:avLst/>
              <a:gdLst/>
              <a:ahLst/>
              <a:cxnLst/>
              <a:rect l="l" t="t" r="r" b="b"/>
              <a:pathLst>
                <a:path w="6672" h="1202" extrusionOk="0">
                  <a:moveTo>
                    <a:pt x="0" y="0"/>
                  </a:moveTo>
                  <a:lnTo>
                    <a:pt x="2335" y="1201"/>
                  </a:lnTo>
                  <a:lnTo>
                    <a:pt x="6672" y="1034"/>
                  </a:lnTo>
                  <a:lnTo>
                    <a:pt x="54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43"/>
          <p:cNvSpPr txBox="1">
            <a:spLocks noGrp="1"/>
          </p:cNvSpPr>
          <p:nvPr>
            <p:ph type="title"/>
          </p:nvPr>
        </p:nvSpPr>
        <p:spPr>
          <a:xfrm>
            <a:off x="4121703" y="396566"/>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2359" name="Google Shape;2359;p43"/>
          <p:cNvSpPr txBox="1">
            <a:spLocks noGrp="1"/>
          </p:cNvSpPr>
          <p:nvPr>
            <p:ph type="title" idx="5"/>
          </p:nvPr>
        </p:nvSpPr>
        <p:spPr>
          <a:xfrm>
            <a:off x="5566070" y="2335338"/>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07</a:t>
            </a:r>
            <a:endParaRPr dirty="0"/>
          </a:p>
        </p:txBody>
      </p:sp>
      <p:sp>
        <p:nvSpPr>
          <p:cNvPr id="2360" name="Google Shape;2360;p43"/>
          <p:cNvSpPr txBox="1">
            <a:spLocks noGrp="1"/>
          </p:cNvSpPr>
          <p:nvPr>
            <p:ph type="title" idx="8"/>
          </p:nvPr>
        </p:nvSpPr>
        <p:spPr>
          <a:xfrm>
            <a:off x="6716785" y="382915"/>
            <a:ext cx="9693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2362" name="Google Shape;2362;p43"/>
          <p:cNvSpPr txBox="1">
            <a:spLocks noGrp="1"/>
          </p:cNvSpPr>
          <p:nvPr>
            <p:ph type="subTitle" idx="3"/>
          </p:nvPr>
        </p:nvSpPr>
        <p:spPr>
          <a:xfrm>
            <a:off x="4492344" y="2875396"/>
            <a:ext cx="2959977" cy="407700"/>
          </a:xfrm>
          <a:prstGeom prst="rect">
            <a:avLst/>
          </a:prstGeom>
        </p:spPr>
        <p:txBody>
          <a:bodyPr spcFirstLastPara="1" wrap="square" lIns="91425" tIns="91425" rIns="0" bIns="91425" anchor="ctr" anchorCtr="0">
            <a:noAutofit/>
          </a:bodyPr>
          <a:lstStyle/>
          <a:p>
            <a:pPr marL="0" lvl="0" indent="0" algn="ctr" rtl="0">
              <a:spcBef>
                <a:spcPts val="0"/>
              </a:spcBef>
              <a:spcAft>
                <a:spcPts val="1200"/>
              </a:spcAft>
              <a:buNone/>
            </a:pPr>
            <a:r>
              <a:rPr lang="en" dirty="0"/>
              <a:t>The Affordable Care Act</a:t>
            </a:r>
            <a:endParaRPr dirty="0"/>
          </a:p>
        </p:txBody>
      </p:sp>
      <p:sp>
        <p:nvSpPr>
          <p:cNvPr id="2363" name="Google Shape;2363;p43"/>
          <p:cNvSpPr txBox="1">
            <a:spLocks noGrp="1"/>
          </p:cNvSpPr>
          <p:nvPr>
            <p:ph type="subTitle" idx="4"/>
          </p:nvPr>
        </p:nvSpPr>
        <p:spPr>
          <a:xfrm>
            <a:off x="3339445" y="3210287"/>
            <a:ext cx="5456290" cy="624300"/>
          </a:xfrm>
          <a:prstGeom prst="rect">
            <a:avLst/>
          </a:prstGeom>
        </p:spPr>
        <p:txBody>
          <a:bodyPr spcFirstLastPara="1" wrap="square" lIns="182875" tIns="91425" rIns="182875" bIns="91425" anchor="t" anchorCtr="0">
            <a:noAutofit/>
          </a:bodyPr>
          <a:lstStyle/>
          <a:p>
            <a:pPr marL="0" lvl="0" indent="0" algn="ctr" rtl="0">
              <a:spcBef>
                <a:spcPts val="0"/>
              </a:spcBef>
              <a:spcAft>
                <a:spcPts val="0"/>
              </a:spcAft>
              <a:buNone/>
            </a:pPr>
            <a:r>
              <a:rPr lang="en-US" sz="1800" dirty="0"/>
              <a:t>Addresses some of the existing “failures” in our  insurance system and in the market for health care</a:t>
            </a:r>
            <a:endParaRPr sz="1800" dirty="0"/>
          </a:p>
        </p:txBody>
      </p:sp>
      <p:sp>
        <p:nvSpPr>
          <p:cNvPr id="2364" name="Google Shape;2364;p43"/>
          <p:cNvSpPr txBox="1">
            <a:spLocks noGrp="1"/>
          </p:cNvSpPr>
          <p:nvPr>
            <p:ph type="subTitle" idx="1"/>
          </p:nvPr>
        </p:nvSpPr>
        <p:spPr>
          <a:xfrm>
            <a:off x="3383949" y="1152796"/>
            <a:ext cx="2525522" cy="407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dirty="0"/>
              <a:t>Need to alter health care delivery</a:t>
            </a:r>
          </a:p>
        </p:txBody>
      </p:sp>
      <p:sp>
        <p:nvSpPr>
          <p:cNvPr id="2366" name="Google Shape;2366;p43"/>
          <p:cNvSpPr txBox="1">
            <a:spLocks noGrp="1"/>
          </p:cNvSpPr>
          <p:nvPr>
            <p:ph type="subTitle" idx="6"/>
          </p:nvPr>
        </p:nvSpPr>
        <p:spPr>
          <a:xfrm>
            <a:off x="6050720" y="1311875"/>
            <a:ext cx="2665104" cy="407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t>Costs increase even if health care is totally efficient</a:t>
            </a:r>
            <a:endParaRPr dirty="0"/>
          </a:p>
        </p:txBody>
      </p:sp>
      <p:sp>
        <p:nvSpPr>
          <p:cNvPr id="2370" name="Google Shape;2370;p43"/>
          <p:cNvSpPr txBox="1">
            <a:spLocks noGrp="1"/>
          </p:cNvSpPr>
          <p:nvPr>
            <p:ph type="title" idx="15"/>
          </p:nvPr>
        </p:nvSpPr>
        <p:spPr>
          <a:xfrm>
            <a:off x="720000" y="848825"/>
            <a:ext cx="2277300" cy="133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Why Anesthesia?</a:t>
            </a:r>
            <a:endParaRPr sz="3200" dirty="0"/>
          </a:p>
        </p:txBody>
      </p:sp>
      <p:grpSp>
        <p:nvGrpSpPr>
          <p:cNvPr id="2371" name="Google Shape;2371;p43"/>
          <p:cNvGrpSpPr/>
          <p:nvPr/>
        </p:nvGrpSpPr>
        <p:grpSpPr>
          <a:xfrm>
            <a:off x="313675" y="4024989"/>
            <a:ext cx="627397" cy="743972"/>
            <a:chOff x="5425800" y="963225"/>
            <a:chExt cx="1146350" cy="1359350"/>
          </a:xfrm>
        </p:grpSpPr>
        <p:sp>
          <p:nvSpPr>
            <p:cNvPr id="2372" name="Google Shape;2372;p43"/>
            <p:cNvSpPr/>
            <p:nvPr/>
          </p:nvSpPr>
          <p:spPr>
            <a:xfrm>
              <a:off x="5737175" y="2165625"/>
              <a:ext cx="54500" cy="156950"/>
            </a:xfrm>
            <a:custGeom>
              <a:avLst/>
              <a:gdLst/>
              <a:ahLst/>
              <a:cxnLst/>
              <a:rect l="l" t="t" r="r" b="b"/>
              <a:pathLst>
                <a:path w="2180" h="6278" extrusionOk="0">
                  <a:moveTo>
                    <a:pt x="391" y="1"/>
                  </a:moveTo>
                  <a:lnTo>
                    <a:pt x="2180" y="1"/>
                  </a:lnTo>
                  <a:lnTo>
                    <a:pt x="2115"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5680275" y="2165625"/>
              <a:ext cx="131725" cy="156950"/>
            </a:xfrm>
            <a:custGeom>
              <a:avLst/>
              <a:gdLst/>
              <a:ahLst/>
              <a:cxnLst/>
              <a:rect l="l" t="t" r="r" b="b"/>
              <a:pathLst>
                <a:path w="5269" h="6278" extrusionOk="0">
                  <a:moveTo>
                    <a:pt x="5269" y="3123"/>
                  </a:moveTo>
                  <a:cubicBezTo>
                    <a:pt x="5269" y="4846"/>
                    <a:pt x="4098" y="6277"/>
                    <a:pt x="2635" y="6277"/>
                  </a:cubicBezTo>
                  <a:cubicBezTo>
                    <a:pt x="1171" y="6277"/>
                    <a:pt x="0" y="4879"/>
                    <a:pt x="0" y="3123"/>
                  </a:cubicBezTo>
                  <a:cubicBezTo>
                    <a:pt x="0" y="1432"/>
                    <a:pt x="1171" y="1"/>
                    <a:pt x="2635" y="1"/>
                  </a:cubicBezTo>
                  <a:cubicBezTo>
                    <a:pt x="4098" y="1"/>
                    <a:pt x="5269" y="1432"/>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5723350" y="2165625"/>
              <a:ext cx="132550" cy="156950"/>
            </a:xfrm>
            <a:custGeom>
              <a:avLst/>
              <a:gdLst/>
              <a:ahLst/>
              <a:cxnLst/>
              <a:rect l="l" t="t" r="r" b="b"/>
              <a:pathLst>
                <a:path w="5302" h="6278" extrusionOk="0">
                  <a:moveTo>
                    <a:pt x="5302" y="3123"/>
                  </a:moveTo>
                  <a:cubicBezTo>
                    <a:pt x="5302" y="4846"/>
                    <a:pt x="4131" y="6277"/>
                    <a:pt x="2668" y="6277"/>
                  </a:cubicBezTo>
                  <a:cubicBezTo>
                    <a:pt x="1204" y="6277"/>
                    <a:pt x="1" y="4879"/>
                    <a:pt x="1" y="3123"/>
                  </a:cubicBezTo>
                  <a:cubicBezTo>
                    <a:pt x="1" y="1432"/>
                    <a:pt x="1204" y="1"/>
                    <a:pt x="2668" y="1"/>
                  </a:cubicBezTo>
                  <a:cubicBezTo>
                    <a:pt x="4131" y="1"/>
                    <a:pt x="5302" y="1432"/>
                    <a:pt x="5302"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5733925" y="2177825"/>
              <a:ext cx="111400" cy="132550"/>
            </a:xfrm>
            <a:custGeom>
              <a:avLst/>
              <a:gdLst/>
              <a:ahLst/>
              <a:cxnLst/>
              <a:rect l="l" t="t" r="r" b="b"/>
              <a:pathLst>
                <a:path w="4456" h="5302" extrusionOk="0">
                  <a:moveTo>
                    <a:pt x="4456" y="2635"/>
                  </a:moveTo>
                  <a:cubicBezTo>
                    <a:pt x="4456" y="4098"/>
                    <a:pt x="3448" y="5301"/>
                    <a:pt x="2245" y="5301"/>
                  </a:cubicBezTo>
                  <a:cubicBezTo>
                    <a:pt x="1009" y="5301"/>
                    <a:pt x="1" y="4098"/>
                    <a:pt x="1" y="2635"/>
                  </a:cubicBezTo>
                  <a:cubicBezTo>
                    <a:pt x="1" y="1171"/>
                    <a:pt x="1009" y="1"/>
                    <a:pt x="2245" y="1"/>
                  </a:cubicBezTo>
                  <a:cubicBezTo>
                    <a:pt x="3448" y="1"/>
                    <a:pt x="4456" y="1171"/>
                    <a:pt x="4456"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5695725" y="2018475"/>
              <a:ext cx="313825" cy="239050"/>
            </a:xfrm>
            <a:custGeom>
              <a:avLst/>
              <a:gdLst/>
              <a:ahLst/>
              <a:cxnLst/>
              <a:rect l="l" t="t" r="r" b="b"/>
              <a:pathLst>
                <a:path w="12553" h="9562" extrusionOk="0">
                  <a:moveTo>
                    <a:pt x="12130" y="1"/>
                  </a:moveTo>
                  <a:lnTo>
                    <a:pt x="228" y="3448"/>
                  </a:lnTo>
                  <a:lnTo>
                    <a:pt x="0" y="7155"/>
                  </a:lnTo>
                  <a:lnTo>
                    <a:pt x="521" y="6537"/>
                  </a:lnTo>
                  <a:lnTo>
                    <a:pt x="2797" y="6375"/>
                  </a:lnTo>
                  <a:lnTo>
                    <a:pt x="3805" y="9562"/>
                  </a:lnTo>
                  <a:lnTo>
                    <a:pt x="4260" y="9301"/>
                  </a:lnTo>
                  <a:lnTo>
                    <a:pt x="5951" y="5204"/>
                  </a:lnTo>
                  <a:lnTo>
                    <a:pt x="12228" y="2245"/>
                  </a:lnTo>
                  <a:cubicBezTo>
                    <a:pt x="12228" y="2245"/>
                    <a:pt x="12553" y="1789"/>
                    <a:pt x="12553" y="1172"/>
                  </a:cubicBezTo>
                  <a:cubicBezTo>
                    <a:pt x="12488" y="456"/>
                    <a:pt x="12130" y="1"/>
                    <a:pt x="1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5694100" y="2077025"/>
              <a:ext cx="149600" cy="181325"/>
            </a:xfrm>
            <a:custGeom>
              <a:avLst/>
              <a:gdLst/>
              <a:ahLst/>
              <a:cxnLst/>
              <a:rect l="l" t="t" r="r" b="b"/>
              <a:pathLst>
                <a:path w="5984" h="7253" extrusionOk="0">
                  <a:moveTo>
                    <a:pt x="5984" y="2862"/>
                  </a:moveTo>
                  <a:cubicBezTo>
                    <a:pt x="5984" y="2862"/>
                    <a:pt x="5366" y="0"/>
                    <a:pt x="260" y="1138"/>
                  </a:cubicBezTo>
                  <a:lnTo>
                    <a:pt x="0" y="4846"/>
                  </a:lnTo>
                  <a:lnTo>
                    <a:pt x="521" y="4228"/>
                  </a:lnTo>
                  <a:lnTo>
                    <a:pt x="2797" y="4065"/>
                  </a:lnTo>
                  <a:lnTo>
                    <a:pt x="3838" y="7252"/>
                  </a:lnTo>
                  <a:lnTo>
                    <a:pt x="4293"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5566450" y="2165625"/>
              <a:ext cx="54500" cy="156950"/>
            </a:xfrm>
            <a:custGeom>
              <a:avLst/>
              <a:gdLst/>
              <a:ahLst/>
              <a:cxnLst/>
              <a:rect l="l" t="t" r="r" b="b"/>
              <a:pathLst>
                <a:path w="2180" h="6278" extrusionOk="0">
                  <a:moveTo>
                    <a:pt x="391" y="1"/>
                  </a:moveTo>
                  <a:lnTo>
                    <a:pt x="2179" y="1"/>
                  </a:lnTo>
                  <a:lnTo>
                    <a:pt x="2114" y="6277"/>
                  </a:lnTo>
                  <a:lnTo>
                    <a:pt x="1"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5510350" y="2165625"/>
              <a:ext cx="131725" cy="156125"/>
            </a:xfrm>
            <a:custGeom>
              <a:avLst/>
              <a:gdLst/>
              <a:ahLst/>
              <a:cxnLst/>
              <a:rect l="l" t="t" r="r" b="b"/>
              <a:pathLst>
                <a:path w="5269" h="6245" extrusionOk="0">
                  <a:moveTo>
                    <a:pt x="5269" y="3123"/>
                  </a:moveTo>
                  <a:cubicBezTo>
                    <a:pt x="5269" y="4846"/>
                    <a:pt x="4098" y="6245"/>
                    <a:pt x="2635" y="6245"/>
                  </a:cubicBezTo>
                  <a:cubicBezTo>
                    <a:pt x="1172" y="6245"/>
                    <a:pt x="1" y="4846"/>
                    <a:pt x="1" y="3123"/>
                  </a:cubicBezTo>
                  <a:cubicBezTo>
                    <a:pt x="1" y="1399"/>
                    <a:pt x="1172" y="1"/>
                    <a:pt x="2635" y="1"/>
                  </a:cubicBezTo>
                  <a:cubicBezTo>
                    <a:pt x="4098" y="1"/>
                    <a:pt x="5269" y="1399"/>
                    <a:pt x="5269"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5553450" y="2165625"/>
              <a:ext cx="131725" cy="156125"/>
            </a:xfrm>
            <a:custGeom>
              <a:avLst/>
              <a:gdLst/>
              <a:ahLst/>
              <a:cxnLst/>
              <a:rect l="l" t="t" r="r" b="b"/>
              <a:pathLst>
                <a:path w="5269" h="6245" extrusionOk="0">
                  <a:moveTo>
                    <a:pt x="5269" y="3123"/>
                  </a:moveTo>
                  <a:cubicBezTo>
                    <a:pt x="5269" y="4846"/>
                    <a:pt x="4098" y="6245"/>
                    <a:pt x="2634" y="6245"/>
                  </a:cubicBezTo>
                  <a:cubicBezTo>
                    <a:pt x="1171" y="6245"/>
                    <a:pt x="0" y="4846"/>
                    <a:pt x="0" y="3123"/>
                  </a:cubicBezTo>
                  <a:cubicBezTo>
                    <a:pt x="0" y="1399"/>
                    <a:pt x="1171" y="1"/>
                    <a:pt x="2634"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5563200" y="2177825"/>
              <a:ext cx="112225" cy="132550"/>
            </a:xfrm>
            <a:custGeom>
              <a:avLst/>
              <a:gdLst/>
              <a:ahLst/>
              <a:cxnLst/>
              <a:rect l="l" t="t" r="r" b="b"/>
              <a:pathLst>
                <a:path w="4489" h="5302" extrusionOk="0">
                  <a:moveTo>
                    <a:pt x="4488" y="2635"/>
                  </a:moveTo>
                  <a:cubicBezTo>
                    <a:pt x="4488" y="4098"/>
                    <a:pt x="3448" y="5301"/>
                    <a:pt x="2244" y="5301"/>
                  </a:cubicBezTo>
                  <a:cubicBezTo>
                    <a:pt x="1009" y="5301"/>
                    <a:pt x="1" y="4098"/>
                    <a:pt x="1" y="2635"/>
                  </a:cubicBezTo>
                  <a:cubicBezTo>
                    <a:pt x="1" y="1171"/>
                    <a:pt x="1009" y="1"/>
                    <a:pt x="2244" y="1"/>
                  </a:cubicBezTo>
                  <a:cubicBezTo>
                    <a:pt x="3513" y="1"/>
                    <a:pt x="4488" y="1171"/>
                    <a:pt x="4488"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5425800" y="971350"/>
              <a:ext cx="1145525" cy="340675"/>
            </a:xfrm>
            <a:custGeom>
              <a:avLst/>
              <a:gdLst/>
              <a:ahLst/>
              <a:cxnLst/>
              <a:rect l="l" t="t" r="r" b="b"/>
              <a:pathLst>
                <a:path w="45821" h="13627" extrusionOk="0">
                  <a:moveTo>
                    <a:pt x="944" y="13008"/>
                  </a:moveTo>
                  <a:cubicBezTo>
                    <a:pt x="944" y="13008"/>
                    <a:pt x="22569" y="11675"/>
                    <a:pt x="44130" y="13626"/>
                  </a:cubicBezTo>
                  <a:lnTo>
                    <a:pt x="45821" y="5139"/>
                  </a:lnTo>
                  <a:cubicBezTo>
                    <a:pt x="45821" y="5139"/>
                    <a:pt x="25496" y="1"/>
                    <a:pt x="1" y="53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5449375" y="1249400"/>
              <a:ext cx="1085375" cy="111400"/>
            </a:xfrm>
            <a:custGeom>
              <a:avLst/>
              <a:gdLst/>
              <a:ahLst/>
              <a:cxnLst/>
              <a:rect l="l" t="t" r="r" b="b"/>
              <a:pathLst>
                <a:path w="43415" h="4456" extrusionOk="0">
                  <a:moveTo>
                    <a:pt x="1" y="1886"/>
                  </a:moveTo>
                  <a:lnTo>
                    <a:pt x="1" y="4455"/>
                  </a:lnTo>
                  <a:lnTo>
                    <a:pt x="43415" y="4455"/>
                  </a:lnTo>
                  <a:lnTo>
                    <a:pt x="43154" y="2504"/>
                  </a:lnTo>
                  <a:cubicBezTo>
                    <a:pt x="43187" y="2504"/>
                    <a:pt x="15903" y="0"/>
                    <a:pt x="1" y="18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5449375" y="1229075"/>
              <a:ext cx="1079675" cy="82950"/>
            </a:xfrm>
            <a:custGeom>
              <a:avLst/>
              <a:gdLst/>
              <a:ahLst/>
              <a:cxnLst/>
              <a:rect l="l" t="t" r="r" b="b"/>
              <a:pathLst>
                <a:path w="43187" h="3318" extrusionOk="0">
                  <a:moveTo>
                    <a:pt x="1" y="2699"/>
                  </a:moveTo>
                  <a:cubicBezTo>
                    <a:pt x="1" y="2699"/>
                    <a:pt x="21659" y="1496"/>
                    <a:pt x="43187" y="3317"/>
                  </a:cubicBezTo>
                  <a:cubicBezTo>
                    <a:pt x="43187" y="3317"/>
                    <a:pt x="21724" y="0"/>
                    <a:pt x="1" y="2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5908725" y="1360775"/>
              <a:ext cx="198400" cy="367500"/>
            </a:xfrm>
            <a:custGeom>
              <a:avLst/>
              <a:gdLst/>
              <a:ahLst/>
              <a:cxnLst/>
              <a:rect l="l" t="t" r="r" b="b"/>
              <a:pathLst>
                <a:path w="7936" h="14700" extrusionOk="0">
                  <a:moveTo>
                    <a:pt x="0" y="0"/>
                  </a:moveTo>
                  <a:lnTo>
                    <a:pt x="1106" y="14699"/>
                  </a:lnTo>
                  <a:lnTo>
                    <a:pt x="7155" y="14699"/>
                  </a:lnTo>
                  <a:lnTo>
                    <a:pt x="7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5908725" y="1359950"/>
              <a:ext cx="197575" cy="123600"/>
            </a:xfrm>
            <a:custGeom>
              <a:avLst/>
              <a:gdLst/>
              <a:ahLst/>
              <a:cxnLst/>
              <a:rect l="l" t="t" r="r" b="b"/>
              <a:pathLst>
                <a:path w="7903" h="4944" extrusionOk="0">
                  <a:moveTo>
                    <a:pt x="358" y="4944"/>
                  </a:moveTo>
                  <a:cubicBezTo>
                    <a:pt x="358" y="4944"/>
                    <a:pt x="1074" y="1692"/>
                    <a:pt x="3935" y="1464"/>
                  </a:cubicBezTo>
                  <a:cubicBezTo>
                    <a:pt x="6830" y="1204"/>
                    <a:pt x="7675" y="3871"/>
                    <a:pt x="7675" y="3871"/>
                  </a:cubicBezTo>
                  <a:lnTo>
                    <a:pt x="7903"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5956700" y="1728250"/>
              <a:ext cx="108950" cy="225225"/>
            </a:xfrm>
            <a:custGeom>
              <a:avLst/>
              <a:gdLst/>
              <a:ahLst/>
              <a:cxnLst/>
              <a:rect l="l" t="t" r="r" b="b"/>
              <a:pathLst>
                <a:path w="4358" h="9009" extrusionOk="0">
                  <a:moveTo>
                    <a:pt x="0" y="0"/>
                  </a:moveTo>
                  <a:lnTo>
                    <a:pt x="488" y="9008"/>
                  </a:lnTo>
                  <a:lnTo>
                    <a:pt x="4358" y="9008"/>
                  </a:lnTo>
                  <a:lnTo>
                    <a:pt x="4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5950175" y="1928250"/>
              <a:ext cx="193525" cy="146350"/>
            </a:xfrm>
            <a:custGeom>
              <a:avLst/>
              <a:gdLst/>
              <a:ahLst/>
              <a:cxnLst/>
              <a:rect l="l" t="t" r="r" b="b"/>
              <a:pathLst>
                <a:path w="7741" h="5854" extrusionOk="0">
                  <a:moveTo>
                    <a:pt x="294" y="195"/>
                  </a:moveTo>
                  <a:lnTo>
                    <a:pt x="1" y="3837"/>
                  </a:lnTo>
                  <a:lnTo>
                    <a:pt x="1497" y="5854"/>
                  </a:lnTo>
                  <a:lnTo>
                    <a:pt x="7741" y="5854"/>
                  </a:lnTo>
                  <a:lnTo>
                    <a:pt x="5529" y="3837"/>
                  </a:lnTo>
                  <a:lnTo>
                    <a:pt x="4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5957500" y="1692475"/>
              <a:ext cx="108150" cy="89450"/>
            </a:xfrm>
            <a:custGeom>
              <a:avLst/>
              <a:gdLst/>
              <a:ahLst/>
              <a:cxnLst/>
              <a:rect l="l" t="t" r="r" b="b"/>
              <a:pathLst>
                <a:path w="4326" h="3578" extrusionOk="0">
                  <a:moveTo>
                    <a:pt x="98" y="3578"/>
                  </a:moveTo>
                  <a:cubicBezTo>
                    <a:pt x="98" y="3578"/>
                    <a:pt x="1887" y="0"/>
                    <a:pt x="4326" y="3285"/>
                  </a:cubicBezTo>
                  <a:lnTo>
                    <a:pt x="4326" y="1464"/>
                  </a:lnTo>
                  <a:lnTo>
                    <a:pt x="1" y="1464"/>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5523375" y="2024175"/>
              <a:ext cx="464225" cy="231725"/>
            </a:xfrm>
            <a:custGeom>
              <a:avLst/>
              <a:gdLst/>
              <a:ahLst/>
              <a:cxnLst/>
              <a:rect l="l" t="t" r="r" b="b"/>
              <a:pathLst>
                <a:path w="18569" h="9269" extrusionOk="0">
                  <a:moveTo>
                    <a:pt x="17073" y="0"/>
                  </a:moveTo>
                  <a:lnTo>
                    <a:pt x="293" y="3252"/>
                  </a:lnTo>
                  <a:lnTo>
                    <a:pt x="0" y="6927"/>
                  </a:lnTo>
                  <a:lnTo>
                    <a:pt x="553" y="6309"/>
                  </a:lnTo>
                  <a:lnTo>
                    <a:pt x="2829" y="6147"/>
                  </a:lnTo>
                  <a:lnTo>
                    <a:pt x="3837" y="9269"/>
                  </a:lnTo>
                  <a:lnTo>
                    <a:pt x="4293" y="9073"/>
                  </a:lnTo>
                  <a:lnTo>
                    <a:pt x="5984" y="4976"/>
                  </a:lnTo>
                  <a:lnTo>
                    <a:pt x="18569"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5523375" y="2077025"/>
              <a:ext cx="149600" cy="181325"/>
            </a:xfrm>
            <a:custGeom>
              <a:avLst/>
              <a:gdLst/>
              <a:ahLst/>
              <a:cxnLst/>
              <a:rect l="l" t="t" r="r" b="b"/>
              <a:pathLst>
                <a:path w="5984" h="7253" extrusionOk="0">
                  <a:moveTo>
                    <a:pt x="5984" y="2862"/>
                  </a:moveTo>
                  <a:cubicBezTo>
                    <a:pt x="5984" y="2862"/>
                    <a:pt x="5366" y="0"/>
                    <a:pt x="260" y="1138"/>
                  </a:cubicBezTo>
                  <a:lnTo>
                    <a:pt x="0" y="4846"/>
                  </a:lnTo>
                  <a:lnTo>
                    <a:pt x="520" y="4228"/>
                  </a:lnTo>
                  <a:lnTo>
                    <a:pt x="2797" y="4065"/>
                  </a:lnTo>
                  <a:lnTo>
                    <a:pt x="3837" y="7252"/>
                  </a:lnTo>
                  <a:lnTo>
                    <a:pt x="4260"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6417650" y="2165625"/>
              <a:ext cx="55325" cy="156950"/>
            </a:xfrm>
            <a:custGeom>
              <a:avLst/>
              <a:gdLst/>
              <a:ahLst/>
              <a:cxnLst/>
              <a:rect l="l" t="t" r="r" b="b"/>
              <a:pathLst>
                <a:path w="2213" h="6278" extrusionOk="0">
                  <a:moveTo>
                    <a:pt x="1789" y="1"/>
                  </a:moveTo>
                  <a:lnTo>
                    <a:pt x="1" y="1"/>
                  </a:lnTo>
                  <a:lnTo>
                    <a:pt x="98" y="6277"/>
                  </a:lnTo>
                  <a:lnTo>
                    <a:pt x="2212"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6397325" y="2165625"/>
              <a:ext cx="132550" cy="156950"/>
            </a:xfrm>
            <a:custGeom>
              <a:avLst/>
              <a:gdLst/>
              <a:ahLst/>
              <a:cxnLst/>
              <a:rect l="l" t="t" r="r" b="b"/>
              <a:pathLst>
                <a:path w="5302" h="6278" extrusionOk="0">
                  <a:moveTo>
                    <a:pt x="1" y="3123"/>
                  </a:moveTo>
                  <a:cubicBezTo>
                    <a:pt x="1" y="4846"/>
                    <a:pt x="1204" y="6277"/>
                    <a:pt x="2667" y="6277"/>
                  </a:cubicBezTo>
                  <a:cubicBezTo>
                    <a:pt x="4131" y="6277"/>
                    <a:pt x="5301" y="4879"/>
                    <a:pt x="5301" y="3123"/>
                  </a:cubicBezTo>
                  <a:cubicBezTo>
                    <a:pt x="5301" y="1432"/>
                    <a:pt x="4131" y="1"/>
                    <a:pt x="2667" y="1"/>
                  </a:cubicBezTo>
                  <a:cubicBezTo>
                    <a:pt x="1204" y="1"/>
                    <a:pt x="1" y="1432"/>
                    <a:pt x="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6353425"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6364000" y="2177825"/>
              <a:ext cx="111400" cy="132550"/>
            </a:xfrm>
            <a:custGeom>
              <a:avLst/>
              <a:gdLst/>
              <a:ahLst/>
              <a:cxnLst/>
              <a:rect l="l" t="t" r="r" b="b"/>
              <a:pathLst>
                <a:path w="4456" h="5302" extrusionOk="0">
                  <a:moveTo>
                    <a:pt x="0" y="2635"/>
                  </a:moveTo>
                  <a:cubicBezTo>
                    <a:pt x="0" y="4098"/>
                    <a:pt x="1009" y="5301"/>
                    <a:pt x="2244" y="5301"/>
                  </a:cubicBezTo>
                  <a:cubicBezTo>
                    <a:pt x="3448" y="5301"/>
                    <a:pt x="4456" y="4098"/>
                    <a:pt x="4456" y="2635"/>
                  </a:cubicBezTo>
                  <a:cubicBezTo>
                    <a:pt x="4456" y="1171"/>
                    <a:pt x="3448" y="1"/>
                    <a:pt x="2244"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6088400" y="2024175"/>
              <a:ext cx="426850" cy="231725"/>
            </a:xfrm>
            <a:custGeom>
              <a:avLst/>
              <a:gdLst/>
              <a:ahLst/>
              <a:cxnLst/>
              <a:rect l="l" t="t" r="r" b="b"/>
              <a:pathLst>
                <a:path w="17074" h="9269" extrusionOk="0">
                  <a:moveTo>
                    <a:pt x="0" y="0"/>
                  </a:moveTo>
                  <a:lnTo>
                    <a:pt x="16845" y="3252"/>
                  </a:lnTo>
                  <a:lnTo>
                    <a:pt x="17073" y="6927"/>
                  </a:lnTo>
                  <a:lnTo>
                    <a:pt x="16553" y="6309"/>
                  </a:lnTo>
                  <a:lnTo>
                    <a:pt x="14276" y="6147"/>
                  </a:lnTo>
                  <a:lnTo>
                    <a:pt x="13301" y="9269"/>
                  </a:lnTo>
                  <a:lnTo>
                    <a:pt x="12813" y="9073"/>
                  </a:lnTo>
                  <a:lnTo>
                    <a:pt x="11122" y="4976"/>
                  </a:lnTo>
                  <a:lnTo>
                    <a:pt x="2212" y="20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6366425" y="2077025"/>
              <a:ext cx="148825" cy="181325"/>
            </a:xfrm>
            <a:custGeom>
              <a:avLst/>
              <a:gdLst/>
              <a:ahLst/>
              <a:cxnLst/>
              <a:rect l="l" t="t" r="r" b="b"/>
              <a:pathLst>
                <a:path w="5953" h="7253" extrusionOk="0">
                  <a:moveTo>
                    <a:pt x="1" y="2862"/>
                  </a:moveTo>
                  <a:cubicBezTo>
                    <a:pt x="1" y="2862"/>
                    <a:pt x="586" y="0"/>
                    <a:pt x="5724" y="1138"/>
                  </a:cubicBezTo>
                  <a:lnTo>
                    <a:pt x="5952" y="4846"/>
                  </a:lnTo>
                  <a:lnTo>
                    <a:pt x="5432" y="4228"/>
                  </a:lnTo>
                  <a:lnTo>
                    <a:pt x="3155" y="4065"/>
                  </a:lnTo>
                  <a:lnTo>
                    <a:pt x="2147" y="7252"/>
                  </a:lnTo>
                  <a:lnTo>
                    <a:pt x="1692"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6233100" y="2165625"/>
              <a:ext cx="54500" cy="156950"/>
            </a:xfrm>
            <a:custGeom>
              <a:avLst/>
              <a:gdLst/>
              <a:ahLst/>
              <a:cxnLst/>
              <a:rect l="l" t="t" r="r" b="b"/>
              <a:pathLst>
                <a:path w="2180" h="6278" extrusionOk="0">
                  <a:moveTo>
                    <a:pt x="1789" y="1"/>
                  </a:moveTo>
                  <a:lnTo>
                    <a:pt x="1" y="1"/>
                  </a:lnTo>
                  <a:lnTo>
                    <a:pt x="66" y="6277"/>
                  </a:lnTo>
                  <a:lnTo>
                    <a:pt x="2180" y="6277"/>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6211150" y="2165625"/>
              <a:ext cx="132550" cy="156125"/>
            </a:xfrm>
            <a:custGeom>
              <a:avLst/>
              <a:gdLst/>
              <a:ahLst/>
              <a:cxnLst/>
              <a:rect l="l" t="t" r="r" b="b"/>
              <a:pathLst>
                <a:path w="5302" h="6245" extrusionOk="0">
                  <a:moveTo>
                    <a:pt x="5301" y="3123"/>
                  </a:moveTo>
                  <a:cubicBezTo>
                    <a:pt x="5301" y="4846"/>
                    <a:pt x="4131" y="6245"/>
                    <a:pt x="2667" y="6245"/>
                  </a:cubicBezTo>
                  <a:cubicBezTo>
                    <a:pt x="1204" y="6245"/>
                    <a:pt x="1" y="4846"/>
                    <a:pt x="1" y="3123"/>
                  </a:cubicBezTo>
                  <a:cubicBezTo>
                    <a:pt x="1" y="1399"/>
                    <a:pt x="1204" y="1"/>
                    <a:pt x="2667" y="1"/>
                  </a:cubicBezTo>
                  <a:cubicBezTo>
                    <a:pt x="4131" y="1"/>
                    <a:pt x="5301" y="1399"/>
                    <a:pt x="5301" y="31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6168875" y="2165625"/>
              <a:ext cx="131725" cy="156125"/>
            </a:xfrm>
            <a:custGeom>
              <a:avLst/>
              <a:gdLst/>
              <a:ahLst/>
              <a:cxnLst/>
              <a:rect l="l" t="t" r="r" b="b"/>
              <a:pathLst>
                <a:path w="5269" h="6245" extrusionOk="0">
                  <a:moveTo>
                    <a:pt x="5269" y="3123"/>
                  </a:moveTo>
                  <a:cubicBezTo>
                    <a:pt x="5269" y="4846"/>
                    <a:pt x="4098" y="6245"/>
                    <a:pt x="2635" y="6245"/>
                  </a:cubicBezTo>
                  <a:cubicBezTo>
                    <a:pt x="1171" y="6245"/>
                    <a:pt x="1" y="4846"/>
                    <a:pt x="1" y="3123"/>
                  </a:cubicBezTo>
                  <a:cubicBezTo>
                    <a:pt x="1" y="1399"/>
                    <a:pt x="1171" y="1"/>
                    <a:pt x="2635" y="1"/>
                  </a:cubicBezTo>
                  <a:cubicBezTo>
                    <a:pt x="4098" y="1"/>
                    <a:pt x="5269" y="1399"/>
                    <a:pt x="5269" y="31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6179450" y="2177825"/>
              <a:ext cx="111400" cy="132550"/>
            </a:xfrm>
            <a:custGeom>
              <a:avLst/>
              <a:gdLst/>
              <a:ahLst/>
              <a:cxnLst/>
              <a:rect l="l" t="t" r="r" b="b"/>
              <a:pathLst>
                <a:path w="4456" h="5302" extrusionOk="0">
                  <a:moveTo>
                    <a:pt x="0" y="2635"/>
                  </a:moveTo>
                  <a:cubicBezTo>
                    <a:pt x="0" y="4098"/>
                    <a:pt x="1009" y="5301"/>
                    <a:pt x="2212" y="5301"/>
                  </a:cubicBezTo>
                  <a:cubicBezTo>
                    <a:pt x="3448" y="5301"/>
                    <a:pt x="4456" y="4098"/>
                    <a:pt x="4456" y="2635"/>
                  </a:cubicBezTo>
                  <a:cubicBezTo>
                    <a:pt x="4456" y="1171"/>
                    <a:pt x="3448" y="1"/>
                    <a:pt x="2212" y="1"/>
                  </a:cubicBezTo>
                  <a:cubicBezTo>
                    <a:pt x="1009" y="1"/>
                    <a:pt x="0" y="1171"/>
                    <a:pt x="0" y="26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6015225" y="2018475"/>
              <a:ext cx="314650" cy="239050"/>
            </a:xfrm>
            <a:custGeom>
              <a:avLst/>
              <a:gdLst/>
              <a:ahLst/>
              <a:cxnLst/>
              <a:rect l="l" t="t" r="r" b="b"/>
              <a:pathLst>
                <a:path w="12586" h="9562" extrusionOk="0">
                  <a:moveTo>
                    <a:pt x="423" y="1"/>
                  </a:moveTo>
                  <a:lnTo>
                    <a:pt x="12325" y="3448"/>
                  </a:lnTo>
                  <a:lnTo>
                    <a:pt x="12586" y="7155"/>
                  </a:lnTo>
                  <a:lnTo>
                    <a:pt x="12033" y="6537"/>
                  </a:lnTo>
                  <a:lnTo>
                    <a:pt x="9756" y="6375"/>
                  </a:lnTo>
                  <a:lnTo>
                    <a:pt x="8748" y="9562"/>
                  </a:lnTo>
                  <a:lnTo>
                    <a:pt x="8293" y="9301"/>
                  </a:lnTo>
                  <a:lnTo>
                    <a:pt x="6602" y="5204"/>
                  </a:lnTo>
                  <a:lnTo>
                    <a:pt x="326" y="2245"/>
                  </a:lnTo>
                  <a:cubicBezTo>
                    <a:pt x="326" y="2245"/>
                    <a:pt x="1" y="1789"/>
                    <a:pt x="1" y="1172"/>
                  </a:cubicBezTo>
                  <a:cubicBezTo>
                    <a:pt x="66" y="456"/>
                    <a:pt x="42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6181075" y="2077025"/>
              <a:ext cx="149625" cy="181325"/>
            </a:xfrm>
            <a:custGeom>
              <a:avLst/>
              <a:gdLst/>
              <a:ahLst/>
              <a:cxnLst/>
              <a:rect l="l" t="t" r="r" b="b"/>
              <a:pathLst>
                <a:path w="5985" h="7253" extrusionOk="0">
                  <a:moveTo>
                    <a:pt x="1" y="2862"/>
                  </a:moveTo>
                  <a:cubicBezTo>
                    <a:pt x="1" y="2862"/>
                    <a:pt x="618" y="0"/>
                    <a:pt x="5724" y="1138"/>
                  </a:cubicBezTo>
                  <a:lnTo>
                    <a:pt x="5984" y="4846"/>
                  </a:lnTo>
                  <a:lnTo>
                    <a:pt x="5464" y="4228"/>
                  </a:lnTo>
                  <a:lnTo>
                    <a:pt x="3187" y="4065"/>
                  </a:lnTo>
                  <a:lnTo>
                    <a:pt x="2147" y="7252"/>
                  </a:lnTo>
                  <a:lnTo>
                    <a:pt x="1724" y="6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5425800" y="963225"/>
              <a:ext cx="1145525" cy="280500"/>
            </a:xfrm>
            <a:custGeom>
              <a:avLst/>
              <a:gdLst/>
              <a:ahLst/>
              <a:cxnLst/>
              <a:rect l="l" t="t" r="r" b="b"/>
              <a:pathLst>
                <a:path w="45821" h="11220" extrusionOk="0">
                  <a:moveTo>
                    <a:pt x="1" y="5626"/>
                  </a:moveTo>
                  <a:cubicBezTo>
                    <a:pt x="22407" y="3220"/>
                    <a:pt x="39122" y="11220"/>
                    <a:pt x="45821" y="5464"/>
                  </a:cubicBezTo>
                  <a:cubicBezTo>
                    <a:pt x="45821" y="5464"/>
                    <a:pt x="26537" y="0"/>
                    <a:pt x="1" y="56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5820100" y="1097375"/>
              <a:ext cx="752050" cy="83750"/>
            </a:xfrm>
            <a:custGeom>
              <a:avLst/>
              <a:gdLst/>
              <a:ahLst/>
              <a:cxnLst/>
              <a:rect l="l" t="t" r="r" b="b"/>
              <a:pathLst>
                <a:path w="30082" h="3350" extrusionOk="0">
                  <a:moveTo>
                    <a:pt x="1" y="65"/>
                  </a:moveTo>
                  <a:cubicBezTo>
                    <a:pt x="9724" y="553"/>
                    <a:pt x="17594" y="2342"/>
                    <a:pt x="22569" y="2244"/>
                  </a:cubicBezTo>
                  <a:cubicBezTo>
                    <a:pt x="27545" y="2179"/>
                    <a:pt x="30081" y="98"/>
                    <a:pt x="30081" y="98"/>
                  </a:cubicBezTo>
                  <a:cubicBezTo>
                    <a:pt x="30081" y="98"/>
                    <a:pt x="28781" y="3155"/>
                    <a:pt x="21626" y="3220"/>
                  </a:cubicBezTo>
                  <a:cubicBezTo>
                    <a:pt x="14407" y="3350"/>
                    <a:pt x="8716" y="0"/>
                    <a:pt x="1"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6106275" y="1360775"/>
              <a:ext cx="41500" cy="45550"/>
            </a:xfrm>
            <a:custGeom>
              <a:avLst/>
              <a:gdLst/>
              <a:ahLst/>
              <a:cxnLst/>
              <a:rect l="l" t="t" r="r" b="b"/>
              <a:pathLst>
                <a:path w="1660" h="1822" extrusionOk="0">
                  <a:moveTo>
                    <a:pt x="1334" y="1822"/>
                  </a:moveTo>
                  <a:lnTo>
                    <a:pt x="1" y="781"/>
                  </a:lnTo>
                  <a:lnTo>
                    <a:pt x="33" y="0"/>
                  </a:lnTo>
                  <a:lnTo>
                    <a:pt x="1659" y="1464"/>
                  </a:lnTo>
                  <a:close/>
                </a:path>
              </a:pathLst>
            </a:custGeom>
            <a:solidFill>
              <a:srgbClr val="D1D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6133100" y="1390050"/>
              <a:ext cx="191075" cy="173175"/>
            </a:xfrm>
            <a:custGeom>
              <a:avLst/>
              <a:gdLst/>
              <a:ahLst/>
              <a:cxnLst/>
              <a:rect l="l" t="t" r="r" b="b"/>
              <a:pathLst>
                <a:path w="7643" h="6927" extrusionOk="0">
                  <a:moveTo>
                    <a:pt x="1" y="748"/>
                  </a:moveTo>
                  <a:cubicBezTo>
                    <a:pt x="1" y="748"/>
                    <a:pt x="1529" y="5528"/>
                    <a:pt x="6180" y="6797"/>
                  </a:cubicBezTo>
                  <a:cubicBezTo>
                    <a:pt x="6180" y="6797"/>
                    <a:pt x="7545" y="6927"/>
                    <a:pt x="7643" y="5431"/>
                  </a:cubicBezTo>
                  <a:cubicBezTo>
                    <a:pt x="7643" y="5431"/>
                    <a:pt x="5464" y="1203"/>
                    <a:pt x="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43"/>
          <p:cNvGrpSpPr/>
          <p:nvPr/>
        </p:nvGrpSpPr>
        <p:grpSpPr>
          <a:xfrm>
            <a:off x="1121593" y="2361160"/>
            <a:ext cx="2025417" cy="2407793"/>
            <a:chOff x="5861125" y="4988225"/>
            <a:chExt cx="1477975" cy="1757000"/>
          </a:xfrm>
        </p:grpSpPr>
        <p:sp>
          <p:nvSpPr>
            <p:cNvPr id="2409" name="Google Shape;2409;p43"/>
            <p:cNvSpPr/>
            <p:nvPr/>
          </p:nvSpPr>
          <p:spPr>
            <a:xfrm>
              <a:off x="5933600" y="6642475"/>
              <a:ext cx="36550" cy="102750"/>
            </a:xfrm>
            <a:custGeom>
              <a:avLst/>
              <a:gdLst/>
              <a:ahLst/>
              <a:cxnLst/>
              <a:rect l="l" t="t" r="r" b="b"/>
              <a:pathLst>
                <a:path w="1462" h="4110" extrusionOk="0">
                  <a:moveTo>
                    <a:pt x="274" y="1"/>
                  </a:moveTo>
                  <a:lnTo>
                    <a:pt x="1461" y="1"/>
                  </a:lnTo>
                  <a:lnTo>
                    <a:pt x="1416"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5896500" y="6642475"/>
              <a:ext cx="87325" cy="102750"/>
            </a:xfrm>
            <a:custGeom>
              <a:avLst/>
              <a:gdLst/>
              <a:ahLst/>
              <a:cxnLst/>
              <a:rect l="l" t="t" r="r" b="b"/>
              <a:pathLst>
                <a:path w="3493" h="4110" extrusionOk="0">
                  <a:moveTo>
                    <a:pt x="3493" y="2055"/>
                  </a:moveTo>
                  <a:cubicBezTo>
                    <a:pt x="3493" y="3196"/>
                    <a:pt x="2717" y="4109"/>
                    <a:pt x="1758" y="4109"/>
                  </a:cubicBezTo>
                  <a:cubicBezTo>
                    <a:pt x="800" y="4109"/>
                    <a:pt x="1" y="3196"/>
                    <a:pt x="1" y="2055"/>
                  </a:cubicBezTo>
                  <a:cubicBezTo>
                    <a:pt x="1" y="914"/>
                    <a:pt x="777" y="1"/>
                    <a:pt x="1758"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5925050" y="6642475"/>
              <a:ext cx="87325" cy="102750"/>
            </a:xfrm>
            <a:custGeom>
              <a:avLst/>
              <a:gdLst/>
              <a:ahLst/>
              <a:cxnLst/>
              <a:rect l="l" t="t" r="r" b="b"/>
              <a:pathLst>
                <a:path w="3493" h="4110" extrusionOk="0">
                  <a:moveTo>
                    <a:pt x="3492" y="2055"/>
                  </a:moveTo>
                  <a:cubicBezTo>
                    <a:pt x="3492" y="3196"/>
                    <a:pt x="2716" y="4109"/>
                    <a:pt x="1758" y="4109"/>
                  </a:cubicBezTo>
                  <a:cubicBezTo>
                    <a:pt x="799" y="4109"/>
                    <a:pt x="0" y="3196"/>
                    <a:pt x="0" y="2055"/>
                  </a:cubicBezTo>
                  <a:cubicBezTo>
                    <a:pt x="0" y="914"/>
                    <a:pt x="776" y="1"/>
                    <a:pt x="1758" y="1"/>
                  </a:cubicBezTo>
                  <a:cubicBezTo>
                    <a:pt x="2693" y="1"/>
                    <a:pt x="3492" y="914"/>
                    <a:pt x="3492"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5931875" y="6650475"/>
              <a:ext cx="74225" cy="86750"/>
            </a:xfrm>
            <a:custGeom>
              <a:avLst/>
              <a:gdLst/>
              <a:ahLst/>
              <a:cxnLst/>
              <a:rect l="l" t="t" r="r" b="b"/>
              <a:pathLst>
                <a:path w="2969" h="3470" extrusionOk="0">
                  <a:moveTo>
                    <a:pt x="2968" y="1735"/>
                  </a:moveTo>
                  <a:cubicBezTo>
                    <a:pt x="2968" y="2694"/>
                    <a:pt x="2306" y="3470"/>
                    <a:pt x="1485" y="3470"/>
                  </a:cubicBezTo>
                  <a:cubicBezTo>
                    <a:pt x="640" y="3470"/>
                    <a:pt x="1" y="2694"/>
                    <a:pt x="1" y="1735"/>
                  </a:cubicBezTo>
                  <a:cubicBezTo>
                    <a:pt x="1" y="753"/>
                    <a:pt x="640"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5938725" y="6645900"/>
              <a:ext cx="65650" cy="35975"/>
            </a:xfrm>
            <a:custGeom>
              <a:avLst/>
              <a:gdLst/>
              <a:ahLst/>
              <a:cxnLst/>
              <a:rect l="l" t="t" r="r" b="b"/>
              <a:pathLst>
                <a:path w="2626" h="1439" extrusionOk="0">
                  <a:moveTo>
                    <a:pt x="1" y="891"/>
                  </a:moveTo>
                  <a:lnTo>
                    <a:pt x="2626" y="1439"/>
                  </a:lnTo>
                  <a:cubicBezTo>
                    <a:pt x="2626" y="1439"/>
                    <a:pt x="2512"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6416925" y="6642475"/>
              <a:ext cx="35975" cy="102750"/>
            </a:xfrm>
            <a:custGeom>
              <a:avLst/>
              <a:gdLst/>
              <a:ahLst/>
              <a:cxnLst/>
              <a:rect l="l" t="t" r="r" b="b"/>
              <a:pathLst>
                <a:path w="1439" h="4110" extrusionOk="0">
                  <a:moveTo>
                    <a:pt x="274" y="1"/>
                  </a:moveTo>
                  <a:lnTo>
                    <a:pt x="1438" y="1"/>
                  </a:lnTo>
                  <a:lnTo>
                    <a:pt x="1393"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6379825" y="6642475"/>
              <a:ext cx="86775" cy="102750"/>
            </a:xfrm>
            <a:custGeom>
              <a:avLst/>
              <a:gdLst/>
              <a:ahLst/>
              <a:cxnLst/>
              <a:rect l="l" t="t" r="r" b="b"/>
              <a:pathLst>
                <a:path w="3471" h="4110" extrusionOk="0">
                  <a:moveTo>
                    <a:pt x="3470" y="2055"/>
                  </a:moveTo>
                  <a:cubicBezTo>
                    <a:pt x="3470" y="3196"/>
                    <a:pt x="2694" y="4109"/>
                    <a:pt x="1735" y="4109"/>
                  </a:cubicBezTo>
                  <a:cubicBezTo>
                    <a:pt x="800" y="4109"/>
                    <a:pt x="1" y="3196"/>
                    <a:pt x="1" y="2055"/>
                  </a:cubicBezTo>
                  <a:cubicBezTo>
                    <a:pt x="1" y="914"/>
                    <a:pt x="754" y="1"/>
                    <a:pt x="1735" y="1"/>
                  </a:cubicBezTo>
                  <a:cubicBezTo>
                    <a:pt x="2694"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6408375" y="6642475"/>
              <a:ext cx="86750" cy="102750"/>
            </a:xfrm>
            <a:custGeom>
              <a:avLst/>
              <a:gdLst/>
              <a:ahLst/>
              <a:cxnLst/>
              <a:rect l="l" t="t" r="r" b="b"/>
              <a:pathLst>
                <a:path w="3470" h="4110" extrusionOk="0">
                  <a:moveTo>
                    <a:pt x="3469" y="2055"/>
                  </a:moveTo>
                  <a:cubicBezTo>
                    <a:pt x="3469" y="3196"/>
                    <a:pt x="2693" y="4109"/>
                    <a:pt x="1735" y="4109"/>
                  </a:cubicBezTo>
                  <a:cubicBezTo>
                    <a:pt x="799" y="4109"/>
                    <a:pt x="0" y="3196"/>
                    <a:pt x="0" y="2055"/>
                  </a:cubicBezTo>
                  <a:cubicBezTo>
                    <a:pt x="0" y="914"/>
                    <a:pt x="753" y="1"/>
                    <a:pt x="1735" y="1"/>
                  </a:cubicBezTo>
                  <a:cubicBezTo>
                    <a:pt x="2693" y="1"/>
                    <a:pt x="3469" y="914"/>
                    <a:pt x="3469"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6414650" y="6650475"/>
              <a:ext cx="74200" cy="86750"/>
            </a:xfrm>
            <a:custGeom>
              <a:avLst/>
              <a:gdLst/>
              <a:ahLst/>
              <a:cxnLst/>
              <a:rect l="l" t="t" r="r" b="b"/>
              <a:pathLst>
                <a:path w="2968" h="3470" extrusionOk="0">
                  <a:moveTo>
                    <a:pt x="2967" y="1735"/>
                  </a:moveTo>
                  <a:cubicBezTo>
                    <a:pt x="2967" y="2694"/>
                    <a:pt x="2305" y="3470"/>
                    <a:pt x="1484" y="3470"/>
                  </a:cubicBezTo>
                  <a:cubicBezTo>
                    <a:pt x="639" y="3470"/>
                    <a:pt x="0" y="2694"/>
                    <a:pt x="0" y="1735"/>
                  </a:cubicBezTo>
                  <a:cubicBezTo>
                    <a:pt x="0" y="753"/>
                    <a:pt x="639" y="0"/>
                    <a:pt x="1484" y="0"/>
                  </a:cubicBezTo>
                  <a:cubicBezTo>
                    <a:pt x="2305" y="0"/>
                    <a:pt x="2967" y="753"/>
                    <a:pt x="2967"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6421500" y="6645900"/>
              <a:ext cx="65625" cy="35975"/>
            </a:xfrm>
            <a:custGeom>
              <a:avLst/>
              <a:gdLst/>
              <a:ahLst/>
              <a:cxnLst/>
              <a:rect l="l" t="t" r="r" b="b"/>
              <a:pathLst>
                <a:path w="2625" h="1439" extrusionOk="0">
                  <a:moveTo>
                    <a:pt x="0" y="891"/>
                  </a:moveTo>
                  <a:lnTo>
                    <a:pt x="2625" y="1439"/>
                  </a:lnTo>
                  <a:cubicBezTo>
                    <a:pt x="2625" y="1439"/>
                    <a:pt x="2511" y="183"/>
                    <a:pt x="1415" y="92"/>
                  </a:cubicBezTo>
                  <a:cubicBezTo>
                    <a:pt x="388"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6689125" y="6642475"/>
              <a:ext cx="36525" cy="102750"/>
            </a:xfrm>
            <a:custGeom>
              <a:avLst/>
              <a:gdLst/>
              <a:ahLst/>
              <a:cxnLst/>
              <a:rect l="l" t="t" r="r" b="b"/>
              <a:pathLst>
                <a:path w="1461" h="4110" extrusionOk="0">
                  <a:moveTo>
                    <a:pt x="251" y="1"/>
                  </a:moveTo>
                  <a:lnTo>
                    <a:pt x="1461" y="1"/>
                  </a:lnTo>
                  <a:lnTo>
                    <a:pt x="1392" y="4109"/>
                  </a:lnTo>
                  <a:lnTo>
                    <a:pt x="0"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6652025"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6679975" y="6642475"/>
              <a:ext cx="86775" cy="102750"/>
            </a:xfrm>
            <a:custGeom>
              <a:avLst/>
              <a:gdLst/>
              <a:ahLst/>
              <a:cxnLst/>
              <a:rect l="l" t="t" r="r" b="b"/>
              <a:pathLst>
                <a:path w="3471" h="4110" extrusionOk="0">
                  <a:moveTo>
                    <a:pt x="3470" y="2055"/>
                  </a:moveTo>
                  <a:cubicBezTo>
                    <a:pt x="3470" y="3196"/>
                    <a:pt x="2694" y="4109"/>
                    <a:pt x="1736" y="4109"/>
                  </a:cubicBezTo>
                  <a:cubicBezTo>
                    <a:pt x="800" y="4109"/>
                    <a:pt x="1" y="3196"/>
                    <a:pt x="1" y="2055"/>
                  </a:cubicBezTo>
                  <a:cubicBezTo>
                    <a:pt x="1" y="914"/>
                    <a:pt x="777" y="1"/>
                    <a:pt x="1736" y="1"/>
                  </a:cubicBezTo>
                  <a:cubicBezTo>
                    <a:pt x="2717" y="1"/>
                    <a:pt x="3470" y="914"/>
                    <a:pt x="3470"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6686250" y="6650475"/>
              <a:ext cx="74225" cy="86750"/>
            </a:xfrm>
            <a:custGeom>
              <a:avLst/>
              <a:gdLst/>
              <a:ahLst/>
              <a:cxnLst/>
              <a:rect l="l" t="t" r="r" b="b"/>
              <a:pathLst>
                <a:path w="2969" h="3470" extrusionOk="0">
                  <a:moveTo>
                    <a:pt x="2968" y="1735"/>
                  </a:moveTo>
                  <a:cubicBezTo>
                    <a:pt x="2968" y="2694"/>
                    <a:pt x="2306" y="3470"/>
                    <a:pt x="1485" y="3470"/>
                  </a:cubicBezTo>
                  <a:cubicBezTo>
                    <a:pt x="663" y="3470"/>
                    <a:pt x="1" y="2694"/>
                    <a:pt x="1" y="1735"/>
                  </a:cubicBezTo>
                  <a:cubicBezTo>
                    <a:pt x="1" y="753"/>
                    <a:pt x="663" y="0"/>
                    <a:pt x="1485" y="0"/>
                  </a:cubicBezTo>
                  <a:cubicBezTo>
                    <a:pt x="2306" y="0"/>
                    <a:pt x="2968" y="753"/>
                    <a:pt x="2968" y="17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6694250" y="6645900"/>
              <a:ext cx="65650" cy="35975"/>
            </a:xfrm>
            <a:custGeom>
              <a:avLst/>
              <a:gdLst/>
              <a:ahLst/>
              <a:cxnLst/>
              <a:rect l="l" t="t" r="r" b="b"/>
              <a:pathLst>
                <a:path w="2626" h="1439" extrusionOk="0">
                  <a:moveTo>
                    <a:pt x="1" y="891"/>
                  </a:moveTo>
                  <a:lnTo>
                    <a:pt x="2625" y="1439"/>
                  </a:lnTo>
                  <a:cubicBezTo>
                    <a:pt x="2625" y="1439"/>
                    <a:pt x="2511" y="183"/>
                    <a:pt x="1393" y="92"/>
                  </a:cubicBezTo>
                  <a:cubicBezTo>
                    <a:pt x="343" y="1"/>
                    <a:pt x="1" y="891"/>
                    <a:pt x="1"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6258275" y="6642475"/>
              <a:ext cx="36550" cy="102750"/>
            </a:xfrm>
            <a:custGeom>
              <a:avLst/>
              <a:gdLst/>
              <a:ahLst/>
              <a:cxnLst/>
              <a:rect l="l" t="t" r="r" b="b"/>
              <a:pathLst>
                <a:path w="1462" h="4110" extrusionOk="0">
                  <a:moveTo>
                    <a:pt x="298" y="1"/>
                  </a:moveTo>
                  <a:lnTo>
                    <a:pt x="1462" y="1"/>
                  </a:lnTo>
                  <a:lnTo>
                    <a:pt x="1393" y="4109"/>
                  </a:lnTo>
                  <a:lnTo>
                    <a:pt x="1" y="4109"/>
                  </a:lnTo>
                  <a:close/>
                </a:path>
              </a:pathLst>
            </a:custGeom>
            <a:solidFill>
              <a:srgbClr val="5F4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6221200" y="6642475"/>
              <a:ext cx="87325" cy="102750"/>
            </a:xfrm>
            <a:custGeom>
              <a:avLst/>
              <a:gdLst/>
              <a:ahLst/>
              <a:cxnLst/>
              <a:rect l="l" t="t" r="r" b="b"/>
              <a:pathLst>
                <a:path w="3493" h="4110" extrusionOk="0">
                  <a:moveTo>
                    <a:pt x="3493" y="2055"/>
                  </a:moveTo>
                  <a:cubicBezTo>
                    <a:pt x="3493" y="3196"/>
                    <a:pt x="2717" y="4109"/>
                    <a:pt x="1735" y="4109"/>
                  </a:cubicBezTo>
                  <a:cubicBezTo>
                    <a:pt x="799" y="4109"/>
                    <a:pt x="0" y="3196"/>
                    <a:pt x="0" y="2055"/>
                  </a:cubicBezTo>
                  <a:cubicBezTo>
                    <a:pt x="0" y="914"/>
                    <a:pt x="776"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6249725" y="6642475"/>
              <a:ext cx="87325" cy="102750"/>
            </a:xfrm>
            <a:custGeom>
              <a:avLst/>
              <a:gdLst/>
              <a:ahLst/>
              <a:cxnLst/>
              <a:rect l="l" t="t" r="r" b="b"/>
              <a:pathLst>
                <a:path w="3493" h="4110" extrusionOk="0">
                  <a:moveTo>
                    <a:pt x="3493" y="2055"/>
                  </a:moveTo>
                  <a:cubicBezTo>
                    <a:pt x="3493" y="3196"/>
                    <a:pt x="2717" y="4109"/>
                    <a:pt x="1735" y="4109"/>
                  </a:cubicBezTo>
                  <a:cubicBezTo>
                    <a:pt x="799" y="4109"/>
                    <a:pt x="1" y="3196"/>
                    <a:pt x="1" y="2055"/>
                  </a:cubicBezTo>
                  <a:cubicBezTo>
                    <a:pt x="1" y="914"/>
                    <a:pt x="777" y="1"/>
                    <a:pt x="1735" y="1"/>
                  </a:cubicBezTo>
                  <a:cubicBezTo>
                    <a:pt x="2717" y="1"/>
                    <a:pt x="3493" y="914"/>
                    <a:pt x="3493" y="2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6256000" y="6649900"/>
              <a:ext cx="74200" cy="87325"/>
            </a:xfrm>
            <a:custGeom>
              <a:avLst/>
              <a:gdLst/>
              <a:ahLst/>
              <a:cxnLst/>
              <a:rect l="l" t="t" r="r" b="b"/>
              <a:pathLst>
                <a:path w="2968" h="3493" extrusionOk="0">
                  <a:moveTo>
                    <a:pt x="2968" y="1758"/>
                  </a:moveTo>
                  <a:cubicBezTo>
                    <a:pt x="2968" y="2717"/>
                    <a:pt x="2306" y="3493"/>
                    <a:pt x="1484" y="3493"/>
                  </a:cubicBezTo>
                  <a:cubicBezTo>
                    <a:pt x="663" y="3493"/>
                    <a:pt x="1" y="2717"/>
                    <a:pt x="1" y="1758"/>
                  </a:cubicBezTo>
                  <a:cubicBezTo>
                    <a:pt x="1" y="799"/>
                    <a:pt x="663" y="0"/>
                    <a:pt x="1484" y="0"/>
                  </a:cubicBezTo>
                  <a:cubicBezTo>
                    <a:pt x="2306" y="0"/>
                    <a:pt x="2968" y="799"/>
                    <a:pt x="2968" y="17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6263425" y="6645900"/>
              <a:ext cx="65650" cy="35975"/>
            </a:xfrm>
            <a:custGeom>
              <a:avLst/>
              <a:gdLst/>
              <a:ahLst/>
              <a:cxnLst/>
              <a:rect l="l" t="t" r="r" b="b"/>
              <a:pathLst>
                <a:path w="2626" h="1439" extrusionOk="0">
                  <a:moveTo>
                    <a:pt x="0" y="891"/>
                  </a:moveTo>
                  <a:lnTo>
                    <a:pt x="2625" y="1439"/>
                  </a:lnTo>
                  <a:cubicBezTo>
                    <a:pt x="2625" y="1439"/>
                    <a:pt x="2511" y="183"/>
                    <a:pt x="1393" y="92"/>
                  </a:cubicBezTo>
                  <a:cubicBezTo>
                    <a:pt x="343" y="1"/>
                    <a:pt x="0" y="891"/>
                    <a:pt x="0" y="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5893650" y="6582575"/>
              <a:ext cx="575225" cy="65625"/>
            </a:xfrm>
            <a:custGeom>
              <a:avLst/>
              <a:gdLst/>
              <a:ahLst/>
              <a:cxnLst/>
              <a:rect l="l" t="t" r="r" b="b"/>
              <a:pathLst>
                <a:path w="23009" h="2625" extrusionOk="0">
                  <a:moveTo>
                    <a:pt x="1" y="2625"/>
                  </a:moveTo>
                  <a:lnTo>
                    <a:pt x="229" y="0"/>
                  </a:lnTo>
                  <a:lnTo>
                    <a:pt x="23009" y="0"/>
                  </a:lnTo>
                  <a:lnTo>
                    <a:pt x="23009" y="262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6032325" y="6003950"/>
              <a:ext cx="505025" cy="578625"/>
            </a:xfrm>
            <a:custGeom>
              <a:avLst/>
              <a:gdLst/>
              <a:ahLst/>
              <a:cxnLst/>
              <a:rect l="l" t="t" r="r" b="b"/>
              <a:pathLst>
                <a:path w="20201" h="23145" extrusionOk="0">
                  <a:moveTo>
                    <a:pt x="479" y="23145"/>
                  </a:moveTo>
                  <a:lnTo>
                    <a:pt x="0" y="2191"/>
                  </a:lnTo>
                  <a:lnTo>
                    <a:pt x="20201" y="0"/>
                  </a:lnTo>
                  <a:lnTo>
                    <a:pt x="20201" y="2314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6537325" y="5963425"/>
              <a:ext cx="230550" cy="619150"/>
            </a:xfrm>
            <a:custGeom>
              <a:avLst/>
              <a:gdLst/>
              <a:ahLst/>
              <a:cxnLst/>
              <a:rect l="l" t="t" r="r" b="b"/>
              <a:pathLst>
                <a:path w="9222" h="24766" extrusionOk="0">
                  <a:moveTo>
                    <a:pt x="1" y="24766"/>
                  </a:moveTo>
                  <a:lnTo>
                    <a:pt x="1" y="1621"/>
                  </a:lnTo>
                  <a:lnTo>
                    <a:pt x="9222" y="1"/>
                  </a:lnTo>
                  <a:lnTo>
                    <a:pt x="8309" y="2476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5968975" y="6017075"/>
              <a:ext cx="552400" cy="71350"/>
            </a:xfrm>
            <a:custGeom>
              <a:avLst/>
              <a:gdLst/>
              <a:ahLst/>
              <a:cxnLst/>
              <a:rect l="l" t="t" r="r" b="b"/>
              <a:pathLst>
                <a:path w="22096" h="2854" extrusionOk="0">
                  <a:moveTo>
                    <a:pt x="1" y="982"/>
                  </a:moveTo>
                  <a:lnTo>
                    <a:pt x="1" y="2853"/>
                  </a:lnTo>
                  <a:lnTo>
                    <a:pt x="22095" y="1666"/>
                  </a:lnTo>
                  <a:lnTo>
                    <a:pt x="220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5968975" y="5897800"/>
              <a:ext cx="873675" cy="143825"/>
            </a:xfrm>
            <a:custGeom>
              <a:avLst/>
              <a:gdLst/>
              <a:ahLst/>
              <a:cxnLst/>
              <a:rect l="l" t="t" r="r" b="b"/>
              <a:pathLst>
                <a:path w="34947" h="5753" extrusionOk="0">
                  <a:moveTo>
                    <a:pt x="1" y="5753"/>
                  </a:moveTo>
                  <a:lnTo>
                    <a:pt x="16891" y="594"/>
                  </a:lnTo>
                  <a:lnTo>
                    <a:pt x="34946" y="1"/>
                  </a:lnTo>
                  <a:lnTo>
                    <a:pt x="22095" y="47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6030600" y="6052450"/>
              <a:ext cx="507900" cy="74775"/>
            </a:xfrm>
            <a:custGeom>
              <a:avLst/>
              <a:gdLst/>
              <a:ahLst/>
              <a:cxnLst/>
              <a:rect l="l" t="t" r="r" b="b"/>
              <a:pathLst>
                <a:path w="20316" h="2991" extrusionOk="0">
                  <a:moveTo>
                    <a:pt x="1" y="1256"/>
                  </a:moveTo>
                  <a:lnTo>
                    <a:pt x="19630" y="251"/>
                  </a:lnTo>
                  <a:lnTo>
                    <a:pt x="20315" y="0"/>
                  </a:lnTo>
                  <a:lnTo>
                    <a:pt x="20315" y="2534"/>
                  </a:lnTo>
                  <a:lnTo>
                    <a:pt x="69" y="299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6581275" y="5445300"/>
              <a:ext cx="215725" cy="521000"/>
            </a:xfrm>
            <a:custGeom>
              <a:avLst/>
              <a:gdLst/>
              <a:ahLst/>
              <a:cxnLst/>
              <a:rect l="l" t="t" r="r" b="b"/>
              <a:pathLst>
                <a:path w="8629" h="20840" extrusionOk="0">
                  <a:moveTo>
                    <a:pt x="7418" y="18375"/>
                  </a:moveTo>
                  <a:lnTo>
                    <a:pt x="8628" y="685"/>
                  </a:lnTo>
                  <a:lnTo>
                    <a:pt x="685" y="0"/>
                  </a:lnTo>
                  <a:lnTo>
                    <a:pt x="0" y="208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6164700" y="5445300"/>
              <a:ext cx="433700" cy="533000"/>
            </a:xfrm>
            <a:custGeom>
              <a:avLst/>
              <a:gdLst/>
              <a:ahLst/>
              <a:cxnLst/>
              <a:rect l="l" t="t" r="r" b="b"/>
              <a:pathLst>
                <a:path w="17348" h="21320" extrusionOk="0">
                  <a:moveTo>
                    <a:pt x="16663" y="20840"/>
                  </a:moveTo>
                  <a:lnTo>
                    <a:pt x="1028" y="21319"/>
                  </a:lnTo>
                  <a:lnTo>
                    <a:pt x="1" y="685"/>
                  </a:lnTo>
                  <a:lnTo>
                    <a:pt x="17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6115050" y="5378525"/>
              <a:ext cx="514750" cy="100475"/>
            </a:xfrm>
            <a:custGeom>
              <a:avLst/>
              <a:gdLst/>
              <a:ahLst/>
              <a:cxnLst/>
              <a:rect l="l" t="t" r="r" b="b"/>
              <a:pathLst>
                <a:path w="20590" h="4019" extrusionOk="0">
                  <a:moveTo>
                    <a:pt x="1" y="4018"/>
                  </a:moveTo>
                  <a:lnTo>
                    <a:pt x="1" y="708"/>
                  </a:lnTo>
                  <a:lnTo>
                    <a:pt x="20589" y="1"/>
                  </a:lnTo>
                  <a:lnTo>
                    <a:pt x="20589" y="34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6230325" y="5496650"/>
              <a:ext cx="307025" cy="376650"/>
            </a:xfrm>
            <a:custGeom>
              <a:avLst/>
              <a:gdLst/>
              <a:ahLst/>
              <a:cxnLst/>
              <a:rect l="l" t="t" r="r" b="b"/>
              <a:pathLst>
                <a:path w="12281" h="15066" extrusionOk="0">
                  <a:moveTo>
                    <a:pt x="1119" y="15065"/>
                  </a:moveTo>
                  <a:lnTo>
                    <a:pt x="11641" y="15065"/>
                  </a:lnTo>
                  <a:lnTo>
                    <a:pt x="12281" y="1"/>
                  </a:lnTo>
                  <a:lnTo>
                    <a:pt x="1" y="4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6629775" y="5378525"/>
              <a:ext cx="205450" cy="100475"/>
            </a:xfrm>
            <a:custGeom>
              <a:avLst/>
              <a:gdLst/>
              <a:ahLst/>
              <a:cxnLst/>
              <a:rect l="l" t="t" r="r" b="b"/>
              <a:pathLst>
                <a:path w="8218" h="4019" extrusionOk="0">
                  <a:moveTo>
                    <a:pt x="0" y="1"/>
                  </a:moveTo>
                  <a:lnTo>
                    <a:pt x="8217" y="1188"/>
                  </a:lnTo>
                  <a:lnTo>
                    <a:pt x="7852" y="4018"/>
                  </a:lnTo>
                  <a:lnTo>
                    <a:pt x="0" y="342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6164700" y="5465275"/>
              <a:ext cx="433700" cy="63350"/>
            </a:xfrm>
            <a:custGeom>
              <a:avLst/>
              <a:gdLst/>
              <a:ahLst/>
              <a:cxnLst/>
              <a:rect l="l" t="t" r="r" b="b"/>
              <a:pathLst>
                <a:path w="17348" h="2534" extrusionOk="0">
                  <a:moveTo>
                    <a:pt x="1" y="502"/>
                  </a:moveTo>
                  <a:lnTo>
                    <a:pt x="1" y="2534"/>
                  </a:lnTo>
                  <a:lnTo>
                    <a:pt x="17279" y="2123"/>
                  </a:lnTo>
                  <a:lnTo>
                    <a:pt x="17348" y="0"/>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6115050" y="5464125"/>
              <a:ext cx="711050" cy="32550"/>
            </a:xfrm>
            <a:custGeom>
              <a:avLst/>
              <a:gdLst/>
              <a:ahLst/>
              <a:cxnLst/>
              <a:rect l="l" t="t" r="r" b="b"/>
              <a:pathLst>
                <a:path w="28442" h="1302" extrusionOk="0">
                  <a:moveTo>
                    <a:pt x="1" y="594"/>
                  </a:moveTo>
                  <a:lnTo>
                    <a:pt x="2055" y="1302"/>
                  </a:lnTo>
                  <a:lnTo>
                    <a:pt x="2055" y="936"/>
                  </a:lnTo>
                  <a:lnTo>
                    <a:pt x="19334" y="594"/>
                  </a:lnTo>
                  <a:lnTo>
                    <a:pt x="27209" y="936"/>
                  </a:lnTo>
                  <a:lnTo>
                    <a:pt x="27186" y="1165"/>
                  </a:lnTo>
                  <a:lnTo>
                    <a:pt x="28441" y="594"/>
                  </a:lnTo>
                  <a:lnTo>
                    <a:pt x="20407" y="1"/>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6277125" y="4988225"/>
              <a:ext cx="536975" cy="368650"/>
            </a:xfrm>
            <a:custGeom>
              <a:avLst/>
              <a:gdLst/>
              <a:ahLst/>
              <a:cxnLst/>
              <a:rect l="l" t="t" r="r" b="b"/>
              <a:pathLst>
                <a:path w="21479" h="14746" extrusionOk="0">
                  <a:moveTo>
                    <a:pt x="0" y="14745"/>
                  </a:moveTo>
                  <a:lnTo>
                    <a:pt x="2648" y="1438"/>
                  </a:lnTo>
                  <a:lnTo>
                    <a:pt x="21479" y="0"/>
                  </a:lnTo>
                  <a:lnTo>
                    <a:pt x="18101" y="1444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6729625" y="4988225"/>
              <a:ext cx="93050" cy="368650"/>
            </a:xfrm>
            <a:custGeom>
              <a:avLst/>
              <a:gdLst/>
              <a:ahLst/>
              <a:cxnLst/>
              <a:rect l="l" t="t" r="r" b="b"/>
              <a:pathLst>
                <a:path w="3722" h="14746" extrusionOk="0">
                  <a:moveTo>
                    <a:pt x="3379" y="0"/>
                  </a:moveTo>
                  <a:lnTo>
                    <a:pt x="3721" y="662"/>
                  </a:lnTo>
                  <a:lnTo>
                    <a:pt x="1530" y="14745"/>
                  </a:lnTo>
                  <a:lnTo>
                    <a:pt x="1" y="144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6277125" y="5349425"/>
              <a:ext cx="490750" cy="14300"/>
            </a:xfrm>
            <a:custGeom>
              <a:avLst/>
              <a:gdLst/>
              <a:ahLst/>
              <a:cxnLst/>
              <a:rect l="l" t="t" r="r" b="b"/>
              <a:pathLst>
                <a:path w="19630" h="572" extrusionOk="0">
                  <a:moveTo>
                    <a:pt x="0" y="297"/>
                  </a:moveTo>
                  <a:lnTo>
                    <a:pt x="936" y="571"/>
                  </a:lnTo>
                  <a:lnTo>
                    <a:pt x="19630" y="297"/>
                  </a:lnTo>
                  <a:lnTo>
                    <a:pt x="18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6301075" y="5010475"/>
              <a:ext cx="485650" cy="323000"/>
            </a:xfrm>
            <a:custGeom>
              <a:avLst/>
              <a:gdLst/>
              <a:ahLst/>
              <a:cxnLst/>
              <a:rect l="l" t="t" r="r" b="b"/>
              <a:pathLst>
                <a:path w="19426" h="12920" extrusionOk="0">
                  <a:moveTo>
                    <a:pt x="1" y="12920"/>
                  </a:moveTo>
                  <a:lnTo>
                    <a:pt x="16435" y="12166"/>
                  </a:lnTo>
                  <a:lnTo>
                    <a:pt x="19425" y="1"/>
                  </a:lnTo>
                  <a:lnTo>
                    <a:pt x="2854" y="164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6301075" y="5010475"/>
              <a:ext cx="485650" cy="323000"/>
            </a:xfrm>
            <a:custGeom>
              <a:avLst/>
              <a:gdLst/>
              <a:ahLst/>
              <a:cxnLst/>
              <a:rect l="l" t="t" r="r" b="b"/>
              <a:pathLst>
                <a:path w="19426" h="12920" extrusionOk="0">
                  <a:moveTo>
                    <a:pt x="2694" y="1279"/>
                  </a:moveTo>
                  <a:lnTo>
                    <a:pt x="19425" y="1"/>
                  </a:lnTo>
                  <a:lnTo>
                    <a:pt x="19357" y="343"/>
                  </a:lnTo>
                  <a:lnTo>
                    <a:pt x="2923" y="1690"/>
                  </a:lnTo>
                  <a:lnTo>
                    <a:pt x="457" y="12897"/>
                  </a:lnTo>
                  <a:lnTo>
                    <a:pt x="1" y="129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6363275" y="5353425"/>
              <a:ext cx="330425" cy="34250"/>
            </a:xfrm>
            <a:custGeom>
              <a:avLst/>
              <a:gdLst/>
              <a:ahLst/>
              <a:cxnLst/>
              <a:rect l="l" t="t" r="r" b="b"/>
              <a:pathLst>
                <a:path w="13217" h="1370" extrusionOk="0">
                  <a:moveTo>
                    <a:pt x="1" y="366"/>
                  </a:moveTo>
                  <a:lnTo>
                    <a:pt x="1" y="1370"/>
                  </a:lnTo>
                  <a:lnTo>
                    <a:pt x="10660" y="1005"/>
                  </a:lnTo>
                  <a:lnTo>
                    <a:pt x="13034" y="1347"/>
                  </a:lnTo>
                  <a:lnTo>
                    <a:pt x="13217" y="115"/>
                  </a:lnTo>
                  <a:lnTo>
                    <a:pt x="11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6277125" y="5520625"/>
              <a:ext cx="229975" cy="150675"/>
            </a:xfrm>
            <a:custGeom>
              <a:avLst/>
              <a:gdLst/>
              <a:ahLst/>
              <a:cxnLst/>
              <a:rect l="l" t="t" r="r" b="b"/>
              <a:pathLst>
                <a:path w="9199" h="6027" extrusionOk="0">
                  <a:moveTo>
                    <a:pt x="0" y="320"/>
                  </a:moveTo>
                  <a:lnTo>
                    <a:pt x="297" y="6026"/>
                  </a:lnTo>
                  <a:lnTo>
                    <a:pt x="8971" y="5661"/>
                  </a:lnTo>
                  <a:lnTo>
                    <a:pt x="9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6277125" y="5527475"/>
              <a:ext cx="23975" cy="143825"/>
            </a:xfrm>
            <a:custGeom>
              <a:avLst/>
              <a:gdLst/>
              <a:ahLst/>
              <a:cxnLst/>
              <a:rect l="l" t="t" r="r" b="b"/>
              <a:pathLst>
                <a:path w="959" h="5753" extrusionOk="0">
                  <a:moveTo>
                    <a:pt x="0" y="46"/>
                  </a:moveTo>
                  <a:lnTo>
                    <a:pt x="753" y="0"/>
                  </a:lnTo>
                  <a:lnTo>
                    <a:pt x="959" y="5706"/>
                  </a:lnTo>
                  <a:lnTo>
                    <a:pt x="251" y="57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6347300" y="5995375"/>
              <a:ext cx="86775" cy="16575"/>
            </a:xfrm>
            <a:custGeom>
              <a:avLst/>
              <a:gdLst/>
              <a:ahLst/>
              <a:cxnLst/>
              <a:rect l="l" t="t" r="r" b="b"/>
              <a:pathLst>
                <a:path w="3471" h="663" extrusionOk="0">
                  <a:moveTo>
                    <a:pt x="1" y="435"/>
                  </a:moveTo>
                  <a:cubicBezTo>
                    <a:pt x="1" y="435"/>
                    <a:pt x="1599" y="1"/>
                    <a:pt x="3470" y="320"/>
                  </a:cubicBezTo>
                  <a:cubicBezTo>
                    <a:pt x="3425" y="320"/>
                    <a:pt x="1713" y="663"/>
                    <a:pt x="1" y="4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6439750" y="5994825"/>
              <a:ext cx="86200" cy="18275"/>
            </a:xfrm>
            <a:custGeom>
              <a:avLst/>
              <a:gdLst/>
              <a:ahLst/>
              <a:cxnLst/>
              <a:rect l="l" t="t" r="r" b="b"/>
              <a:pathLst>
                <a:path w="3448" h="731" extrusionOk="0">
                  <a:moveTo>
                    <a:pt x="0" y="342"/>
                  </a:moveTo>
                  <a:cubicBezTo>
                    <a:pt x="0" y="342"/>
                    <a:pt x="1826" y="0"/>
                    <a:pt x="3447" y="274"/>
                  </a:cubicBezTo>
                  <a:cubicBezTo>
                    <a:pt x="3424" y="274"/>
                    <a:pt x="1712" y="730"/>
                    <a:pt x="0" y="3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6057425" y="5977125"/>
              <a:ext cx="277925" cy="31975"/>
            </a:xfrm>
            <a:custGeom>
              <a:avLst/>
              <a:gdLst/>
              <a:ahLst/>
              <a:cxnLst/>
              <a:rect l="l" t="t" r="r" b="b"/>
              <a:pathLst>
                <a:path w="11117" h="1279" extrusionOk="0">
                  <a:moveTo>
                    <a:pt x="0" y="1279"/>
                  </a:moveTo>
                  <a:lnTo>
                    <a:pt x="2580" y="366"/>
                  </a:lnTo>
                  <a:lnTo>
                    <a:pt x="11116" y="0"/>
                  </a:lnTo>
                  <a:lnTo>
                    <a:pt x="9747" y="70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6057425" y="5977125"/>
              <a:ext cx="277925" cy="42825"/>
            </a:xfrm>
            <a:custGeom>
              <a:avLst/>
              <a:gdLst/>
              <a:ahLst/>
              <a:cxnLst/>
              <a:rect l="l" t="t" r="r" b="b"/>
              <a:pathLst>
                <a:path w="11117" h="1713" extrusionOk="0">
                  <a:moveTo>
                    <a:pt x="0" y="1279"/>
                  </a:moveTo>
                  <a:lnTo>
                    <a:pt x="0" y="1712"/>
                  </a:lnTo>
                  <a:lnTo>
                    <a:pt x="9587" y="1187"/>
                  </a:lnTo>
                  <a:lnTo>
                    <a:pt x="11116" y="297"/>
                  </a:lnTo>
                  <a:lnTo>
                    <a:pt x="11116" y="0"/>
                  </a:lnTo>
                  <a:lnTo>
                    <a:pt x="9519" y="86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6186950" y="5849300"/>
              <a:ext cx="583800" cy="62225"/>
            </a:xfrm>
            <a:custGeom>
              <a:avLst/>
              <a:gdLst/>
              <a:ahLst/>
              <a:cxnLst/>
              <a:rect l="l" t="t" r="r" b="b"/>
              <a:pathLst>
                <a:path w="23352" h="2489" extrusionOk="0">
                  <a:moveTo>
                    <a:pt x="1" y="2329"/>
                  </a:moveTo>
                  <a:lnTo>
                    <a:pt x="15864" y="2283"/>
                  </a:lnTo>
                  <a:lnTo>
                    <a:pt x="23351" y="1"/>
                  </a:lnTo>
                  <a:lnTo>
                    <a:pt x="23351" y="115"/>
                  </a:lnTo>
                  <a:lnTo>
                    <a:pt x="15864" y="2374"/>
                  </a:lnTo>
                  <a:lnTo>
                    <a:pt x="1" y="248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6544175" y="5659275"/>
              <a:ext cx="29700" cy="109600"/>
            </a:xfrm>
            <a:custGeom>
              <a:avLst/>
              <a:gdLst/>
              <a:ahLst/>
              <a:cxnLst/>
              <a:rect l="l" t="t" r="r" b="b"/>
              <a:pathLst>
                <a:path w="1188" h="4384" extrusionOk="0">
                  <a:moveTo>
                    <a:pt x="0" y="4383"/>
                  </a:moveTo>
                  <a:lnTo>
                    <a:pt x="0" y="1"/>
                  </a:lnTo>
                  <a:lnTo>
                    <a:pt x="1187" y="1"/>
                  </a:lnTo>
                  <a:lnTo>
                    <a:pt x="1119"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6572125" y="5659275"/>
              <a:ext cx="9175" cy="109600"/>
            </a:xfrm>
            <a:custGeom>
              <a:avLst/>
              <a:gdLst/>
              <a:ahLst/>
              <a:cxnLst/>
              <a:rect l="l" t="t" r="r" b="b"/>
              <a:pathLst>
                <a:path w="367" h="4384" extrusionOk="0">
                  <a:moveTo>
                    <a:pt x="69" y="1"/>
                  </a:moveTo>
                  <a:lnTo>
                    <a:pt x="366" y="92"/>
                  </a:lnTo>
                  <a:lnTo>
                    <a:pt x="229" y="4383"/>
                  </a:lnTo>
                  <a:lnTo>
                    <a:pt x="1" y="43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6057425" y="6185400"/>
              <a:ext cx="449675" cy="373800"/>
            </a:xfrm>
            <a:custGeom>
              <a:avLst/>
              <a:gdLst/>
              <a:ahLst/>
              <a:cxnLst/>
              <a:rect l="l" t="t" r="r" b="b"/>
              <a:pathLst>
                <a:path w="17987" h="14952" extrusionOk="0">
                  <a:moveTo>
                    <a:pt x="0" y="503"/>
                  </a:moveTo>
                  <a:lnTo>
                    <a:pt x="411" y="14951"/>
                  </a:lnTo>
                  <a:lnTo>
                    <a:pt x="17987" y="14883"/>
                  </a:lnTo>
                  <a:lnTo>
                    <a:pt x="179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6063125" y="6363450"/>
              <a:ext cx="443975" cy="12000"/>
            </a:xfrm>
            <a:custGeom>
              <a:avLst/>
              <a:gdLst/>
              <a:ahLst/>
              <a:cxnLst/>
              <a:rect l="l" t="t" r="r" b="b"/>
              <a:pathLst>
                <a:path w="17759" h="480" extrusionOk="0">
                  <a:moveTo>
                    <a:pt x="1" y="365"/>
                  </a:moveTo>
                  <a:lnTo>
                    <a:pt x="17759" y="0"/>
                  </a:lnTo>
                  <a:lnTo>
                    <a:pt x="17759" y="320"/>
                  </a:lnTo>
                  <a:lnTo>
                    <a:pt x="1" y="4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6070550" y="6196825"/>
              <a:ext cx="421725" cy="155225"/>
            </a:xfrm>
            <a:custGeom>
              <a:avLst/>
              <a:gdLst/>
              <a:ahLst/>
              <a:cxnLst/>
              <a:rect l="l" t="t" r="r" b="b"/>
              <a:pathLst>
                <a:path w="16869" h="6209" extrusionOk="0">
                  <a:moveTo>
                    <a:pt x="0" y="251"/>
                  </a:moveTo>
                  <a:cubicBezTo>
                    <a:pt x="0" y="251"/>
                    <a:pt x="5889" y="3036"/>
                    <a:pt x="16846" y="23"/>
                  </a:cubicBezTo>
                  <a:cubicBezTo>
                    <a:pt x="16868" y="0"/>
                    <a:pt x="6597" y="6209"/>
                    <a:pt x="0" y="251"/>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6063125" y="6371425"/>
              <a:ext cx="443975" cy="154675"/>
            </a:xfrm>
            <a:custGeom>
              <a:avLst/>
              <a:gdLst/>
              <a:ahLst/>
              <a:cxnLst/>
              <a:rect l="l" t="t" r="r" b="b"/>
              <a:pathLst>
                <a:path w="17759" h="6187" extrusionOk="0">
                  <a:moveTo>
                    <a:pt x="1" y="229"/>
                  </a:moveTo>
                  <a:cubicBezTo>
                    <a:pt x="1" y="229"/>
                    <a:pt x="6186" y="3014"/>
                    <a:pt x="17759" y="1"/>
                  </a:cubicBezTo>
                  <a:cubicBezTo>
                    <a:pt x="17759" y="1"/>
                    <a:pt x="6917" y="6186"/>
                    <a:pt x="1" y="229"/>
                  </a:cubicBez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6057425" y="6184275"/>
              <a:ext cx="449100" cy="94175"/>
            </a:xfrm>
            <a:custGeom>
              <a:avLst/>
              <a:gdLst/>
              <a:ahLst/>
              <a:cxnLst/>
              <a:rect l="l" t="t" r="r" b="b"/>
              <a:pathLst>
                <a:path w="17964" h="3767" extrusionOk="0">
                  <a:moveTo>
                    <a:pt x="0" y="502"/>
                  </a:moveTo>
                  <a:cubicBezTo>
                    <a:pt x="0" y="502"/>
                    <a:pt x="7715" y="3766"/>
                    <a:pt x="17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6063125" y="6370850"/>
              <a:ext cx="443975" cy="81075"/>
            </a:xfrm>
            <a:custGeom>
              <a:avLst/>
              <a:gdLst/>
              <a:ahLst/>
              <a:cxnLst/>
              <a:rect l="l" t="t" r="r" b="b"/>
              <a:pathLst>
                <a:path w="17759" h="3243" extrusionOk="0">
                  <a:moveTo>
                    <a:pt x="1" y="183"/>
                  </a:moveTo>
                  <a:lnTo>
                    <a:pt x="17759" y="1"/>
                  </a:lnTo>
                  <a:cubicBezTo>
                    <a:pt x="17759" y="24"/>
                    <a:pt x="5661" y="3242"/>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6717075" y="5399650"/>
              <a:ext cx="277925" cy="39975"/>
            </a:xfrm>
            <a:custGeom>
              <a:avLst/>
              <a:gdLst/>
              <a:ahLst/>
              <a:cxnLst/>
              <a:rect l="l" t="t" r="r" b="b"/>
              <a:pathLst>
                <a:path w="11117" h="1599" extrusionOk="0">
                  <a:moveTo>
                    <a:pt x="252" y="571"/>
                  </a:moveTo>
                  <a:lnTo>
                    <a:pt x="11116" y="0"/>
                  </a:lnTo>
                  <a:lnTo>
                    <a:pt x="11116" y="1598"/>
                  </a:lnTo>
                  <a:lnTo>
                    <a:pt x="252" y="1598"/>
                  </a:lnTo>
                  <a:cubicBezTo>
                    <a:pt x="252" y="1575"/>
                    <a:pt x="1" y="1073"/>
                    <a:pt x="252"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6896250" y="5353425"/>
              <a:ext cx="289900" cy="125575"/>
            </a:xfrm>
            <a:custGeom>
              <a:avLst/>
              <a:gdLst/>
              <a:ahLst/>
              <a:cxnLst/>
              <a:rect l="l" t="t" r="r" b="b"/>
              <a:pathLst>
                <a:path w="11596" h="5023" extrusionOk="0">
                  <a:moveTo>
                    <a:pt x="1" y="411"/>
                  </a:moveTo>
                  <a:lnTo>
                    <a:pt x="1" y="5022"/>
                  </a:lnTo>
                  <a:lnTo>
                    <a:pt x="11094" y="5022"/>
                  </a:lnTo>
                  <a:lnTo>
                    <a:pt x="115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7173575" y="5349425"/>
              <a:ext cx="165525" cy="129575"/>
            </a:xfrm>
            <a:custGeom>
              <a:avLst/>
              <a:gdLst/>
              <a:ahLst/>
              <a:cxnLst/>
              <a:rect l="l" t="t" r="r" b="b"/>
              <a:pathLst>
                <a:path w="6621" h="5183" extrusionOk="0">
                  <a:moveTo>
                    <a:pt x="1" y="160"/>
                  </a:moveTo>
                  <a:lnTo>
                    <a:pt x="6620" y="1"/>
                  </a:lnTo>
                  <a:lnTo>
                    <a:pt x="6620" y="5182"/>
                  </a:lnTo>
                  <a:lnTo>
                    <a:pt x="1" y="5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6937350" y="5378525"/>
              <a:ext cx="188900" cy="66800"/>
            </a:xfrm>
            <a:custGeom>
              <a:avLst/>
              <a:gdLst/>
              <a:ahLst/>
              <a:cxnLst/>
              <a:rect l="l" t="t" r="r" b="b"/>
              <a:pathLst>
                <a:path w="7556" h="2672" extrusionOk="0">
                  <a:moveTo>
                    <a:pt x="0" y="2671"/>
                  </a:moveTo>
                  <a:lnTo>
                    <a:pt x="0" y="366"/>
                  </a:lnTo>
                  <a:lnTo>
                    <a:pt x="7555" y="1"/>
                  </a:lnTo>
                  <a:lnTo>
                    <a:pt x="7304" y="267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6937350" y="5387675"/>
              <a:ext cx="23400" cy="57650"/>
            </a:xfrm>
            <a:custGeom>
              <a:avLst/>
              <a:gdLst/>
              <a:ahLst/>
              <a:cxnLst/>
              <a:rect l="l" t="t" r="r" b="b"/>
              <a:pathLst>
                <a:path w="936" h="2306" extrusionOk="0">
                  <a:moveTo>
                    <a:pt x="0" y="0"/>
                  </a:moveTo>
                  <a:lnTo>
                    <a:pt x="936" y="0"/>
                  </a:lnTo>
                  <a:lnTo>
                    <a:pt x="936" y="2305"/>
                  </a:lnTo>
                  <a:lnTo>
                    <a:pt x="0" y="230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6980700" y="5399650"/>
              <a:ext cx="113600" cy="8000"/>
            </a:xfrm>
            <a:custGeom>
              <a:avLst/>
              <a:gdLst/>
              <a:ahLst/>
              <a:cxnLst/>
              <a:rect l="l" t="t" r="r" b="b"/>
              <a:pathLst>
                <a:path w="4544" h="320" extrusionOk="0">
                  <a:moveTo>
                    <a:pt x="1" y="0"/>
                  </a:moveTo>
                  <a:lnTo>
                    <a:pt x="4543" y="0"/>
                  </a:lnTo>
                  <a:lnTo>
                    <a:pt x="4543" y="320"/>
                  </a:lnTo>
                  <a:lnTo>
                    <a:pt x="1" y="3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7225500" y="5352275"/>
              <a:ext cx="7450" cy="128425"/>
            </a:xfrm>
            <a:custGeom>
              <a:avLst/>
              <a:gdLst/>
              <a:ahLst/>
              <a:cxnLst/>
              <a:rect l="l" t="t" r="r" b="b"/>
              <a:pathLst>
                <a:path w="298" h="5137" extrusionOk="0">
                  <a:moveTo>
                    <a:pt x="298" y="1"/>
                  </a:moveTo>
                  <a:lnTo>
                    <a:pt x="298" y="513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6703375" y="5478400"/>
              <a:ext cx="563250" cy="668800"/>
            </a:xfrm>
            <a:custGeom>
              <a:avLst/>
              <a:gdLst/>
              <a:ahLst/>
              <a:cxnLst/>
              <a:rect l="l" t="t" r="r" b="b"/>
              <a:pathLst>
                <a:path w="22530" h="26752" extrusionOk="0">
                  <a:moveTo>
                    <a:pt x="21708" y="0"/>
                  </a:moveTo>
                  <a:cubicBezTo>
                    <a:pt x="21685" y="183"/>
                    <a:pt x="20087" y="21022"/>
                    <a:pt x="10934" y="25176"/>
                  </a:cubicBezTo>
                  <a:cubicBezTo>
                    <a:pt x="9879" y="25672"/>
                    <a:pt x="8846" y="25921"/>
                    <a:pt x="7856" y="25921"/>
                  </a:cubicBezTo>
                  <a:cubicBezTo>
                    <a:pt x="7112" y="25921"/>
                    <a:pt x="6393" y="25780"/>
                    <a:pt x="5707" y="25496"/>
                  </a:cubicBezTo>
                  <a:cubicBezTo>
                    <a:pt x="2420" y="24195"/>
                    <a:pt x="800" y="20132"/>
                    <a:pt x="777" y="20109"/>
                  </a:cubicBezTo>
                  <a:lnTo>
                    <a:pt x="1" y="20429"/>
                  </a:lnTo>
                  <a:cubicBezTo>
                    <a:pt x="92" y="20589"/>
                    <a:pt x="1758" y="24811"/>
                    <a:pt x="5387" y="26272"/>
                  </a:cubicBezTo>
                  <a:cubicBezTo>
                    <a:pt x="6186" y="26592"/>
                    <a:pt x="7031" y="26751"/>
                    <a:pt x="7875" y="26751"/>
                  </a:cubicBezTo>
                  <a:cubicBezTo>
                    <a:pt x="8971" y="26751"/>
                    <a:pt x="10112" y="26477"/>
                    <a:pt x="11276" y="25952"/>
                  </a:cubicBezTo>
                  <a:cubicBezTo>
                    <a:pt x="20886" y="21593"/>
                    <a:pt x="22484" y="936"/>
                    <a:pt x="22529" y="46"/>
                  </a:cubicBezTo>
                  <a:lnTo>
                    <a:pt x="2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6672575" y="5478975"/>
              <a:ext cx="381775" cy="713300"/>
            </a:xfrm>
            <a:custGeom>
              <a:avLst/>
              <a:gdLst/>
              <a:ahLst/>
              <a:cxnLst/>
              <a:rect l="l" t="t" r="r" b="b"/>
              <a:pathLst>
                <a:path w="15271" h="28532" extrusionOk="0">
                  <a:moveTo>
                    <a:pt x="14334" y="0"/>
                  </a:moveTo>
                  <a:cubicBezTo>
                    <a:pt x="14334" y="228"/>
                    <a:pt x="14449" y="23738"/>
                    <a:pt x="9929" y="27048"/>
                  </a:cubicBezTo>
                  <a:cubicBezTo>
                    <a:pt x="9345" y="27465"/>
                    <a:pt x="8749" y="27687"/>
                    <a:pt x="8114" y="27687"/>
                  </a:cubicBezTo>
                  <a:cubicBezTo>
                    <a:pt x="7880" y="27687"/>
                    <a:pt x="7641" y="27657"/>
                    <a:pt x="7396" y="27596"/>
                  </a:cubicBezTo>
                  <a:cubicBezTo>
                    <a:pt x="3926" y="26774"/>
                    <a:pt x="776" y="20429"/>
                    <a:pt x="753" y="20383"/>
                  </a:cubicBezTo>
                  <a:lnTo>
                    <a:pt x="0" y="20748"/>
                  </a:lnTo>
                  <a:cubicBezTo>
                    <a:pt x="160" y="21022"/>
                    <a:pt x="3355" y="27482"/>
                    <a:pt x="7190" y="28417"/>
                  </a:cubicBezTo>
                  <a:cubicBezTo>
                    <a:pt x="7510" y="28509"/>
                    <a:pt x="7829" y="28532"/>
                    <a:pt x="8149" y="28532"/>
                  </a:cubicBezTo>
                  <a:cubicBezTo>
                    <a:pt x="8948" y="28532"/>
                    <a:pt x="9701" y="28280"/>
                    <a:pt x="10409" y="27733"/>
                  </a:cubicBezTo>
                  <a:cubicBezTo>
                    <a:pt x="15270" y="24172"/>
                    <a:pt x="15156" y="1004"/>
                    <a:pt x="15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6442600" y="5846450"/>
              <a:ext cx="87325" cy="73625"/>
            </a:xfrm>
            <a:custGeom>
              <a:avLst/>
              <a:gdLst/>
              <a:ahLst/>
              <a:cxnLst/>
              <a:rect l="l" t="t" r="r" b="b"/>
              <a:pathLst>
                <a:path w="3493" h="2945" extrusionOk="0">
                  <a:moveTo>
                    <a:pt x="366" y="2945"/>
                  </a:moveTo>
                  <a:cubicBezTo>
                    <a:pt x="366" y="2945"/>
                    <a:pt x="1827" y="2603"/>
                    <a:pt x="3082" y="2945"/>
                  </a:cubicBezTo>
                  <a:lnTo>
                    <a:pt x="3493" y="389"/>
                  </a:lnTo>
                  <a:cubicBezTo>
                    <a:pt x="3493" y="389"/>
                    <a:pt x="1872" y="0"/>
                    <a:pt x="1" y="5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6451725" y="5911500"/>
              <a:ext cx="68500" cy="16000"/>
            </a:xfrm>
            <a:custGeom>
              <a:avLst/>
              <a:gdLst/>
              <a:ahLst/>
              <a:cxnLst/>
              <a:rect l="l" t="t" r="r" b="b"/>
              <a:pathLst>
                <a:path w="2740" h="640" extrusionOk="0">
                  <a:moveTo>
                    <a:pt x="1" y="343"/>
                  </a:moveTo>
                  <a:cubicBezTo>
                    <a:pt x="1" y="343"/>
                    <a:pt x="937" y="640"/>
                    <a:pt x="2717" y="343"/>
                  </a:cubicBezTo>
                  <a:cubicBezTo>
                    <a:pt x="2740" y="297"/>
                    <a:pt x="1621" y="1"/>
                    <a:pt x="1" y="343"/>
                  </a:cubicBezTo>
                  <a:close/>
                </a:path>
              </a:pathLst>
            </a:custGeom>
            <a:solidFill>
              <a:srgbClr val="838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6460300" y="5918350"/>
              <a:ext cx="49650" cy="87325"/>
            </a:xfrm>
            <a:custGeom>
              <a:avLst/>
              <a:gdLst/>
              <a:ahLst/>
              <a:cxnLst/>
              <a:rect l="l" t="t" r="r" b="b"/>
              <a:pathLst>
                <a:path w="1986" h="3493" extrusionOk="0">
                  <a:moveTo>
                    <a:pt x="251" y="3424"/>
                  </a:moveTo>
                  <a:lnTo>
                    <a:pt x="0" y="69"/>
                  </a:lnTo>
                  <a:lnTo>
                    <a:pt x="1986" y="0"/>
                  </a:lnTo>
                  <a:lnTo>
                    <a:pt x="1689" y="3401"/>
                  </a:lnTo>
                  <a:cubicBezTo>
                    <a:pt x="1689" y="3401"/>
                    <a:pt x="936" y="3493"/>
                    <a:pt x="251" y="3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6460300" y="5918350"/>
              <a:ext cx="49650" cy="22275"/>
            </a:xfrm>
            <a:custGeom>
              <a:avLst/>
              <a:gdLst/>
              <a:ahLst/>
              <a:cxnLst/>
              <a:rect l="l" t="t" r="r" b="b"/>
              <a:pathLst>
                <a:path w="1986" h="891" extrusionOk="0">
                  <a:moveTo>
                    <a:pt x="23" y="366"/>
                  </a:moveTo>
                  <a:cubicBezTo>
                    <a:pt x="23" y="366"/>
                    <a:pt x="1301" y="229"/>
                    <a:pt x="1917" y="891"/>
                  </a:cubicBezTo>
                  <a:lnTo>
                    <a:pt x="1986" y="0"/>
                  </a:lnTo>
                  <a:lnTo>
                    <a:pt x="0" y="69"/>
                  </a:lnTo>
                  <a:close/>
                </a:path>
              </a:pathLst>
            </a:custGeom>
            <a:solidFill>
              <a:srgbClr val="468671">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6509925" y="5818500"/>
              <a:ext cx="595200" cy="85025"/>
            </a:xfrm>
            <a:custGeom>
              <a:avLst/>
              <a:gdLst/>
              <a:ahLst/>
              <a:cxnLst/>
              <a:rect l="l" t="t" r="r" b="b"/>
              <a:pathLst>
                <a:path w="23808" h="3401" extrusionOk="0">
                  <a:moveTo>
                    <a:pt x="503" y="3401"/>
                  </a:moveTo>
                  <a:cubicBezTo>
                    <a:pt x="503" y="3401"/>
                    <a:pt x="1" y="2123"/>
                    <a:pt x="754" y="1758"/>
                  </a:cubicBezTo>
                  <a:lnTo>
                    <a:pt x="23808" y="0"/>
                  </a:lnTo>
                  <a:lnTo>
                    <a:pt x="23351" y="2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7057750" y="5756300"/>
              <a:ext cx="182050" cy="141525"/>
            </a:xfrm>
            <a:custGeom>
              <a:avLst/>
              <a:gdLst/>
              <a:ahLst/>
              <a:cxnLst/>
              <a:rect l="l" t="t" r="r" b="b"/>
              <a:pathLst>
                <a:path w="7282" h="5661" extrusionOk="0">
                  <a:moveTo>
                    <a:pt x="0" y="5661"/>
                  </a:moveTo>
                  <a:lnTo>
                    <a:pt x="274" y="1324"/>
                  </a:lnTo>
                  <a:cubicBezTo>
                    <a:pt x="274" y="1324"/>
                    <a:pt x="4748" y="0"/>
                    <a:pt x="7282" y="1324"/>
                  </a:cubicBezTo>
                  <a:lnTo>
                    <a:pt x="7282" y="566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7057750" y="5878975"/>
              <a:ext cx="182625" cy="18850"/>
            </a:xfrm>
            <a:custGeom>
              <a:avLst/>
              <a:gdLst/>
              <a:ahLst/>
              <a:cxnLst/>
              <a:rect l="l" t="t" r="r" b="b"/>
              <a:pathLst>
                <a:path w="7305" h="754" extrusionOk="0">
                  <a:moveTo>
                    <a:pt x="0" y="754"/>
                  </a:moveTo>
                  <a:cubicBezTo>
                    <a:pt x="0" y="754"/>
                    <a:pt x="2328" y="1"/>
                    <a:pt x="7304"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7111375" y="5886975"/>
              <a:ext cx="84475" cy="34825"/>
            </a:xfrm>
            <a:custGeom>
              <a:avLst/>
              <a:gdLst/>
              <a:ahLst/>
              <a:cxnLst/>
              <a:rect l="l" t="t" r="r" b="b"/>
              <a:pathLst>
                <a:path w="3379" h="1393" extrusionOk="0">
                  <a:moveTo>
                    <a:pt x="1" y="251"/>
                  </a:moveTo>
                  <a:lnTo>
                    <a:pt x="24" y="1324"/>
                  </a:lnTo>
                  <a:cubicBezTo>
                    <a:pt x="24" y="1324"/>
                    <a:pt x="1256" y="1004"/>
                    <a:pt x="3196" y="1392"/>
                  </a:cubicBezTo>
                  <a:lnTo>
                    <a:pt x="3333" y="365"/>
                  </a:lnTo>
                  <a:cubicBezTo>
                    <a:pt x="3379" y="342"/>
                    <a:pt x="2397" y="0"/>
                    <a:pt x="1"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7111950" y="5907500"/>
              <a:ext cx="79925" cy="18300"/>
            </a:xfrm>
            <a:custGeom>
              <a:avLst/>
              <a:gdLst/>
              <a:ahLst/>
              <a:cxnLst/>
              <a:rect l="l" t="t" r="r" b="b"/>
              <a:pathLst>
                <a:path w="3197" h="732" extrusionOk="0">
                  <a:moveTo>
                    <a:pt x="1" y="503"/>
                  </a:moveTo>
                  <a:cubicBezTo>
                    <a:pt x="1" y="503"/>
                    <a:pt x="1553" y="731"/>
                    <a:pt x="3173" y="571"/>
                  </a:cubicBezTo>
                  <a:cubicBezTo>
                    <a:pt x="3196" y="571"/>
                    <a:pt x="2123" y="1"/>
                    <a:pt x="1" y="5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6956175" y="5914350"/>
              <a:ext cx="381200" cy="412600"/>
            </a:xfrm>
            <a:custGeom>
              <a:avLst/>
              <a:gdLst/>
              <a:ahLst/>
              <a:cxnLst/>
              <a:rect l="l" t="t" r="r" b="b"/>
              <a:pathLst>
                <a:path w="15248" h="16504" extrusionOk="0">
                  <a:moveTo>
                    <a:pt x="6779" y="343"/>
                  </a:moveTo>
                  <a:cubicBezTo>
                    <a:pt x="6779" y="343"/>
                    <a:pt x="0" y="7807"/>
                    <a:pt x="6779" y="16503"/>
                  </a:cubicBezTo>
                  <a:lnTo>
                    <a:pt x="9016" y="16503"/>
                  </a:lnTo>
                  <a:cubicBezTo>
                    <a:pt x="9016" y="16503"/>
                    <a:pt x="15248" y="7807"/>
                    <a:pt x="8720" y="229"/>
                  </a:cubicBezTo>
                  <a:cubicBezTo>
                    <a:pt x="8697" y="229"/>
                    <a:pt x="7578" y="1"/>
                    <a:pt x="6779" y="3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7111375" y="6310950"/>
              <a:ext cx="84475" cy="43375"/>
            </a:xfrm>
            <a:custGeom>
              <a:avLst/>
              <a:gdLst/>
              <a:ahLst/>
              <a:cxnLst/>
              <a:rect l="l" t="t" r="r" b="b"/>
              <a:pathLst>
                <a:path w="3379" h="1735" extrusionOk="0">
                  <a:moveTo>
                    <a:pt x="1" y="343"/>
                  </a:moveTo>
                  <a:lnTo>
                    <a:pt x="24" y="1644"/>
                  </a:lnTo>
                  <a:cubicBezTo>
                    <a:pt x="24" y="1644"/>
                    <a:pt x="1256" y="1278"/>
                    <a:pt x="3196" y="1735"/>
                  </a:cubicBezTo>
                  <a:lnTo>
                    <a:pt x="3333" y="457"/>
                  </a:lnTo>
                  <a:cubicBezTo>
                    <a:pt x="3379" y="457"/>
                    <a:pt x="2397" y="0"/>
                    <a:pt x="1"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7111950" y="6337200"/>
              <a:ext cx="79925" cy="22275"/>
            </a:xfrm>
            <a:custGeom>
              <a:avLst/>
              <a:gdLst/>
              <a:ahLst/>
              <a:cxnLst/>
              <a:rect l="l" t="t" r="r" b="b"/>
              <a:pathLst>
                <a:path w="3197" h="891" extrusionOk="0">
                  <a:moveTo>
                    <a:pt x="1" y="594"/>
                  </a:moveTo>
                  <a:cubicBezTo>
                    <a:pt x="1" y="594"/>
                    <a:pt x="1553" y="890"/>
                    <a:pt x="3173" y="685"/>
                  </a:cubicBezTo>
                  <a:cubicBezTo>
                    <a:pt x="3196" y="685"/>
                    <a:pt x="2123" y="0"/>
                    <a:pt x="1" y="5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7014375" y="5920625"/>
              <a:ext cx="118725" cy="396050"/>
            </a:xfrm>
            <a:custGeom>
              <a:avLst/>
              <a:gdLst/>
              <a:ahLst/>
              <a:cxnLst/>
              <a:rect l="l" t="t" r="r" b="b"/>
              <a:pathLst>
                <a:path w="4749" h="15842" extrusionOk="0">
                  <a:moveTo>
                    <a:pt x="4748" y="1"/>
                  </a:moveTo>
                  <a:cubicBezTo>
                    <a:pt x="4748" y="1"/>
                    <a:pt x="1" y="6483"/>
                    <a:pt x="4451" y="15841"/>
                  </a:cubicBezTo>
                  <a:cubicBezTo>
                    <a:pt x="4429" y="15841"/>
                    <a:pt x="914" y="6826"/>
                    <a:pt x="4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7167875" y="5920625"/>
              <a:ext cx="118150" cy="396050"/>
            </a:xfrm>
            <a:custGeom>
              <a:avLst/>
              <a:gdLst/>
              <a:ahLst/>
              <a:cxnLst/>
              <a:rect l="l" t="t" r="r" b="b"/>
              <a:pathLst>
                <a:path w="4726" h="15842" extrusionOk="0">
                  <a:moveTo>
                    <a:pt x="1" y="1"/>
                  </a:moveTo>
                  <a:cubicBezTo>
                    <a:pt x="1" y="1"/>
                    <a:pt x="4725" y="6483"/>
                    <a:pt x="274" y="15841"/>
                  </a:cubicBezTo>
                  <a:cubicBezTo>
                    <a:pt x="274" y="15841"/>
                    <a:pt x="3812" y="68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7090850" y="5917200"/>
              <a:ext cx="83325" cy="399475"/>
            </a:xfrm>
            <a:custGeom>
              <a:avLst/>
              <a:gdLst/>
              <a:ahLst/>
              <a:cxnLst/>
              <a:rect l="l" t="t" r="r" b="b"/>
              <a:pathLst>
                <a:path w="3333" h="15979" extrusionOk="0">
                  <a:moveTo>
                    <a:pt x="2328" y="1"/>
                  </a:moveTo>
                  <a:cubicBezTo>
                    <a:pt x="2328" y="1"/>
                    <a:pt x="0" y="5593"/>
                    <a:pt x="2511" y="15978"/>
                  </a:cubicBezTo>
                  <a:cubicBezTo>
                    <a:pt x="2511" y="15978"/>
                    <a:pt x="3333" y="7259"/>
                    <a:pt x="2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6571000" y="6029050"/>
              <a:ext cx="274500" cy="559250"/>
            </a:xfrm>
            <a:custGeom>
              <a:avLst/>
              <a:gdLst/>
              <a:ahLst/>
              <a:cxnLst/>
              <a:rect l="l" t="t" r="r" b="b"/>
              <a:pathLst>
                <a:path w="10980" h="22370" extrusionOk="0">
                  <a:moveTo>
                    <a:pt x="502" y="1"/>
                  </a:moveTo>
                  <a:lnTo>
                    <a:pt x="0" y="662"/>
                  </a:lnTo>
                  <a:cubicBezTo>
                    <a:pt x="23" y="685"/>
                    <a:pt x="3493" y="3333"/>
                    <a:pt x="6163" y="7305"/>
                  </a:cubicBezTo>
                  <a:cubicBezTo>
                    <a:pt x="9655" y="12554"/>
                    <a:pt x="10112" y="17462"/>
                    <a:pt x="7533" y="21936"/>
                  </a:cubicBezTo>
                  <a:lnTo>
                    <a:pt x="8240" y="22369"/>
                  </a:lnTo>
                  <a:cubicBezTo>
                    <a:pt x="10979" y="17667"/>
                    <a:pt x="10500" y="12303"/>
                    <a:pt x="6871" y="6825"/>
                  </a:cubicBezTo>
                  <a:cubicBezTo>
                    <a:pt x="4132" y="2740"/>
                    <a:pt x="639" y="115"/>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6552175" y="6033050"/>
              <a:ext cx="147225" cy="555250"/>
            </a:xfrm>
            <a:custGeom>
              <a:avLst/>
              <a:gdLst/>
              <a:ahLst/>
              <a:cxnLst/>
              <a:rect l="l" t="t" r="r" b="b"/>
              <a:pathLst>
                <a:path w="5889" h="22210" extrusionOk="0">
                  <a:moveTo>
                    <a:pt x="548" y="0"/>
                  </a:moveTo>
                  <a:lnTo>
                    <a:pt x="0" y="662"/>
                  </a:lnTo>
                  <a:cubicBezTo>
                    <a:pt x="23" y="685"/>
                    <a:pt x="2283" y="2580"/>
                    <a:pt x="3492" y="6095"/>
                  </a:cubicBezTo>
                  <a:cubicBezTo>
                    <a:pt x="5090" y="10728"/>
                    <a:pt x="4086" y="16183"/>
                    <a:pt x="639" y="21776"/>
                  </a:cubicBezTo>
                  <a:lnTo>
                    <a:pt x="1347" y="22209"/>
                  </a:lnTo>
                  <a:cubicBezTo>
                    <a:pt x="5889" y="14814"/>
                    <a:pt x="5432" y="9199"/>
                    <a:pt x="4246" y="5775"/>
                  </a:cubicBezTo>
                  <a:cubicBezTo>
                    <a:pt x="2990" y="2032"/>
                    <a:pt x="616" y="92"/>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6521350" y="5897800"/>
              <a:ext cx="321300" cy="160950"/>
            </a:xfrm>
            <a:custGeom>
              <a:avLst/>
              <a:gdLst/>
              <a:ahLst/>
              <a:cxnLst/>
              <a:rect l="l" t="t" r="r" b="b"/>
              <a:pathLst>
                <a:path w="12852" h="6438" extrusionOk="0">
                  <a:moveTo>
                    <a:pt x="0" y="4771"/>
                  </a:moveTo>
                  <a:lnTo>
                    <a:pt x="0" y="6437"/>
                  </a:lnTo>
                  <a:lnTo>
                    <a:pt x="12851" y="1484"/>
                  </a:lnTo>
                  <a:lnTo>
                    <a:pt x="1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6468850" y="6582575"/>
              <a:ext cx="328150" cy="65625"/>
            </a:xfrm>
            <a:custGeom>
              <a:avLst/>
              <a:gdLst/>
              <a:ahLst/>
              <a:cxnLst/>
              <a:rect l="l" t="t" r="r" b="b"/>
              <a:pathLst>
                <a:path w="13126" h="2625" extrusionOk="0">
                  <a:moveTo>
                    <a:pt x="1" y="0"/>
                  </a:moveTo>
                  <a:lnTo>
                    <a:pt x="12783" y="0"/>
                  </a:lnTo>
                  <a:lnTo>
                    <a:pt x="13125" y="2625"/>
                  </a:lnTo>
                  <a:lnTo>
                    <a:pt x="1" y="26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5861125" y="6100950"/>
              <a:ext cx="171225" cy="26275"/>
            </a:xfrm>
            <a:custGeom>
              <a:avLst/>
              <a:gdLst/>
              <a:ahLst/>
              <a:cxnLst/>
              <a:rect l="l" t="t" r="r" b="b"/>
              <a:pathLst>
                <a:path w="6849" h="1051" extrusionOk="0">
                  <a:moveTo>
                    <a:pt x="6825" y="1"/>
                  </a:moveTo>
                  <a:lnTo>
                    <a:pt x="1" y="366"/>
                  </a:lnTo>
                  <a:lnTo>
                    <a:pt x="1" y="1050"/>
                  </a:lnTo>
                  <a:lnTo>
                    <a:pt x="6848" y="1050"/>
                  </a:lnTo>
                  <a:close/>
                </a:path>
              </a:pathLst>
            </a:custGeom>
            <a:solidFill>
              <a:srgbClr val="E5E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5878250" y="6127200"/>
              <a:ext cx="160375" cy="210025"/>
            </a:xfrm>
            <a:custGeom>
              <a:avLst/>
              <a:gdLst/>
              <a:ahLst/>
              <a:cxnLst/>
              <a:rect l="l" t="t" r="r" b="b"/>
              <a:pathLst>
                <a:path w="6415" h="8401" extrusionOk="0">
                  <a:moveTo>
                    <a:pt x="0" y="0"/>
                  </a:moveTo>
                  <a:lnTo>
                    <a:pt x="617" y="8400"/>
                  </a:lnTo>
                  <a:lnTo>
                    <a:pt x="6414" y="8400"/>
                  </a:lnTo>
                  <a:lnTo>
                    <a:pt x="6163" y="0"/>
                  </a:lnTo>
                  <a:close/>
                </a:path>
              </a:pathLst>
            </a:custGeom>
            <a:solidFill>
              <a:srgbClr val="2EB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5878825" y="6116925"/>
              <a:ext cx="155800" cy="68500"/>
            </a:xfrm>
            <a:custGeom>
              <a:avLst/>
              <a:gdLst/>
              <a:ahLst/>
              <a:cxnLst/>
              <a:rect l="l" t="t" r="r" b="b"/>
              <a:pathLst>
                <a:path w="6232" h="2740" extrusionOk="0">
                  <a:moveTo>
                    <a:pt x="69" y="1484"/>
                  </a:moveTo>
                  <a:cubicBezTo>
                    <a:pt x="69" y="1484"/>
                    <a:pt x="4588" y="1"/>
                    <a:pt x="6231" y="2740"/>
                  </a:cubicBezTo>
                  <a:lnTo>
                    <a:pt x="6163" y="411"/>
                  </a:lnTo>
                  <a:lnTo>
                    <a:pt x="0" y="411"/>
                  </a:lnTo>
                  <a:close/>
                </a:path>
              </a:pathLst>
            </a:custGeom>
            <a:solidFill>
              <a:srgbClr val="A39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5861125" y="6100950"/>
              <a:ext cx="177500" cy="236275"/>
            </a:xfrm>
            <a:custGeom>
              <a:avLst/>
              <a:gdLst/>
              <a:ahLst/>
              <a:cxnLst/>
              <a:rect l="l" t="t" r="r" b="b"/>
              <a:pathLst>
                <a:path w="7100" h="9451" extrusionOk="0">
                  <a:moveTo>
                    <a:pt x="1" y="366"/>
                  </a:moveTo>
                  <a:lnTo>
                    <a:pt x="1" y="1050"/>
                  </a:lnTo>
                  <a:lnTo>
                    <a:pt x="685" y="1050"/>
                  </a:lnTo>
                  <a:lnTo>
                    <a:pt x="1302" y="9450"/>
                  </a:lnTo>
                  <a:lnTo>
                    <a:pt x="7099" y="9450"/>
                  </a:lnTo>
                  <a:lnTo>
                    <a:pt x="6848" y="1050"/>
                  </a:lnTo>
                  <a:lnTo>
                    <a:pt x="6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316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8"/>
        <p:cNvGrpSpPr/>
        <p:nvPr/>
      </p:nvGrpSpPr>
      <p:grpSpPr>
        <a:xfrm>
          <a:off x="0" y="0"/>
          <a:ext cx="0" cy="0"/>
          <a:chOff x="0" y="0"/>
          <a:chExt cx="0" cy="0"/>
        </a:xfrm>
      </p:grpSpPr>
      <p:sp>
        <p:nvSpPr>
          <p:cNvPr id="2500" name="Google Shape;2500;p44"/>
          <p:cNvSpPr txBox="1">
            <a:spLocks noGrp="1"/>
          </p:cNvSpPr>
          <p:nvPr>
            <p:ph type="subTitle" idx="1"/>
          </p:nvPr>
        </p:nvSpPr>
        <p:spPr>
          <a:xfrm>
            <a:off x="2843784" y="876128"/>
            <a:ext cx="6227065" cy="2031600"/>
          </a:xfrm>
          <a:prstGeom prst="rect">
            <a:avLst/>
          </a:prstGeom>
        </p:spPr>
        <p:txBody>
          <a:bodyPr spcFirstLastPara="1" wrap="square" lIns="91425" tIns="91425" rIns="91425" bIns="91425" anchor="t" anchorCtr="0">
            <a:noAutofit/>
          </a:bodyPr>
          <a:lstStyle/>
          <a:p>
            <a:pPr lvl="0" indent="-457200" algn="l" rtl="0">
              <a:spcBef>
                <a:spcPts val="0"/>
              </a:spcBef>
              <a:spcAft>
                <a:spcPts val="0"/>
              </a:spcAft>
              <a:buFont typeface="Arial" panose="020B0604020202020204" pitchFamily="34" charset="0"/>
              <a:buChar char="•"/>
            </a:pPr>
            <a:r>
              <a:rPr lang="en" sz="2400" dirty="0"/>
              <a:t>Resources that are insufficient to satisfy the need or demand</a:t>
            </a:r>
          </a:p>
          <a:p>
            <a:pPr lvl="0" indent="-457200" algn="l" rtl="0">
              <a:spcBef>
                <a:spcPts val="0"/>
              </a:spcBef>
              <a:spcAft>
                <a:spcPts val="0"/>
              </a:spcAft>
              <a:buFont typeface="Arial" panose="020B0604020202020204" pitchFamily="34" charset="0"/>
              <a:buChar char="•"/>
            </a:pPr>
            <a:r>
              <a:rPr lang="en" sz="2400" dirty="0"/>
              <a:t>Allocation of scarce resources</a:t>
            </a:r>
          </a:p>
          <a:p>
            <a:pPr lvl="1" indent="-457200" algn="l">
              <a:buFont typeface="Arial" panose="020B0604020202020204" pitchFamily="34" charset="0"/>
              <a:buChar char="•"/>
            </a:pPr>
            <a:r>
              <a:rPr lang="en-US" sz="2400" spc="25" dirty="0">
                <a:solidFill>
                  <a:schemeClr val="tx1"/>
                </a:solidFill>
              </a:rPr>
              <a:t>Requires managers to distribute resources in a way that the needs and wants of individuals may be pitted against those of the organization or its shareholders</a:t>
            </a:r>
            <a:endParaRPr sz="2100" dirty="0">
              <a:solidFill>
                <a:schemeClr val="tx1"/>
              </a:solidFill>
            </a:endParaRPr>
          </a:p>
        </p:txBody>
      </p:sp>
      <p:grpSp>
        <p:nvGrpSpPr>
          <p:cNvPr id="2501" name="Google Shape;2501;p44"/>
          <p:cNvGrpSpPr/>
          <p:nvPr/>
        </p:nvGrpSpPr>
        <p:grpSpPr>
          <a:xfrm>
            <a:off x="174909" y="2502900"/>
            <a:ext cx="3208371" cy="2031600"/>
            <a:chOff x="1048400" y="4984800"/>
            <a:chExt cx="2873175" cy="1734175"/>
          </a:xfrm>
        </p:grpSpPr>
        <p:sp>
          <p:nvSpPr>
            <p:cNvPr id="2502" name="Google Shape;2502;p44"/>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4"/>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4"/>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4"/>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4"/>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4"/>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4"/>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4"/>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4"/>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4"/>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4"/>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4"/>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4"/>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4"/>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4"/>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4"/>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4"/>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4"/>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4"/>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4"/>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4"/>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4"/>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4"/>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526" name="Google Shape;2526;p44"/>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4"/>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4"/>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4"/>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4"/>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4"/>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4"/>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4"/>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4"/>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4"/>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4"/>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4"/>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4"/>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4"/>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4"/>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4"/>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4"/>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4"/>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4"/>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4"/>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4"/>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4"/>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4"/>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4"/>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500;p44">
            <a:extLst>
              <a:ext uri="{FF2B5EF4-FFF2-40B4-BE49-F238E27FC236}">
                <a16:creationId xmlns:a16="http://schemas.microsoft.com/office/drawing/2014/main" id="{935F1BF2-78D0-EDC5-5247-C31AE1A44699}"/>
              </a:ext>
            </a:extLst>
          </p:cNvPr>
          <p:cNvSpPr txBox="1">
            <a:spLocks/>
          </p:cNvSpPr>
          <p:nvPr/>
        </p:nvSpPr>
        <p:spPr>
          <a:xfrm>
            <a:off x="4267048" y="182205"/>
            <a:ext cx="3380536" cy="6939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500"/>
              <a:buFont typeface="Archivo"/>
              <a:buNone/>
              <a:defRPr sz="28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0"/>
              </a:spcBef>
              <a:spcAft>
                <a:spcPts val="0"/>
              </a:spcAft>
              <a:buClr>
                <a:schemeClr val="dk1"/>
              </a:buClr>
              <a:buSzPts val="2500"/>
              <a:buFont typeface="Archivo"/>
              <a:buNone/>
              <a:defRPr sz="2500" b="0" i="0" u="none" strike="noStrike" cap="none">
                <a:solidFill>
                  <a:schemeClr val="dk1"/>
                </a:solidFill>
                <a:latin typeface="Archivo"/>
                <a:ea typeface="Archivo"/>
                <a:cs typeface="Archivo"/>
                <a:sym typeface="Archivo"/>
              </a:defRPr>
            </a:lvl9pPr>
          </a:lstStyle>
          <a:p>
            <a:pPr marL="0" indent="0"/>
            <a:r>
              <a:rPr lang="en-US" sz="3600" dirty="0">
                <a:latin typeface="Oranienbaum" panose="02000506080000020003" pitchFamily="2" charset="0"/>
              </a:rPr>
              <a:t>Scarce Resources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09"/>
        <p:cNvGrpSpPr/>
        <p:nvPr/>
      </p:nvGrpSpPr>
      <p:grpSpPr>
        <a:xfrm>
          <a:off x="0" y="0"/>
          <a:ext cx="0" cy="0"/>
          <a:chOff x="0" y="0"/>
          <a:chExt cx="0" cy="0"/>
        </a:xfrm>
      </p:grpSpPr>
      <p:grpSp>
        <p:nvGrpSpPr>
          <p:cNvPr id="5353" name="Google Shape;5353;p77"/>
          <p:cNvGrpSpPr/>
          <p:nvPr/>
        </p:nvGrpSpPr>
        <p:grpSpPr>
          <a:xfrm>
            <a:off x="6803135" y="2660904"/>
            <a:ext cx="2442233" cy="1682313"/>
            <a:chOff x="1048400" y="4984800"/>
            <a:chExt cx="2873175" cy="1734175"/>
          </a:xfrm>
        </p:grpSpPr>
        <p:sp>
          <p:nvSpPr>
            <p:cNvPr id="5354" name="Google Shape;5354;p77"/>
            <p:cNvSpPr/>
            <p:nvPr/>
          </p:nvSpPr>
          <p:spPr>
            <a:xfrm>
              <a:off x="1048400" y="4997350"/>
              <a:ext cx="2872600" cy="798350"/>
            </a:xfrm>
            <a:custGeom>
              <a:avLst/>
              <a:gdLst/>
              <a:ahLst/>
              <a:cxnLst/>
              <a:rect l="l" t="t" r="r" b="b"/>
              <a:pathLst>
                <a:path w="114904" h="31934" extrusionOk="0">
                  <a:moveTo>
                    <a:pt x="2169" y="31933"/>
                  </a:moveTo>
                  <a:lnTo>
                    <a:pt x="1" y="28760"/>
                  </a:lnTo>
                  <a:lnTo>
                    <a:pt x="1097" y="28121"/>
                  </a:lnTo>
                  <a:lnTo>
                    <a:pt x="1" y="22689"/>
                  </a:lnTo>
                  <a:lnTo>
                    <a:pt x="17188" y="21958"/>
                  </a:lnTo>
                  <a:lnTo>
                    <a:pt x="17371" y="21205"/>
                  </a:lnTo>
                  <a:lnTo>
                    <a:pt x="61606" y="19151"/>
                  </a:lnTo>
                  <a:lnTo>
                    <a:pt x="65464" y="16480"/>
                  </a:lnTo>
                  <a:lnTo>
                    <a:pt x="64802" y="14609"/>
                  </a:lnTo>
                  <a:cubicBezTo>
                    <a:pt x="64802" y="14609"/>
                    <a:pt x="74982" y="6209"/>
                    <a:pt x="81830" y="3721"/>
                  </a:cubicBezTo>
                  <a:cubicBezTo>
                    <a:pt x="88677" y="1233"/>
                    <a:pt x="102601" y="1"/>
                    <a:pt x="108375" y="2717"/>
                  </a:cubicBezTo>
                  <a:lnTo>
                    <a:pt x="108900" y="5433"/>
                  </a:lnTo>
                  <a:lnTo>
                    <a:pt x="111525" y="5501"/>
                  </a:lnTo>
                  <a:lnTo>
                    <a:pt x="113443" y="9268"/>
                  </a:lnTo>
                  <a:lnTo>
                    <a:pt x="114904" y="9496"/>
                  </a:lnTo>
                  <a:lnTo>
                    <a:pt x="114904" y="12554"/>
                  </a:lnTo>
                  <a:lnTo>
                    <a:pt x="61994" y="27391"/>
                  </a:lnTo>
                  <a:close/>
                </a:path>
              </a:pathLst>
            </a:custGeom>
            <a:solidFill>
              <a:srgbClr val="E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7"/>
            <p:cNvSpPr/>
            <p:nvPr/>
          </p:nvSpPr>
          <p:spPr>
            <a:xfrm>
              <a:off x="2109800" y="5776250"/>
              <a:ext cx="327550" cy="307600"/>
            </a:xfrm>
            <a:custGeom>
              <a:avLst/>
              <a:gdLst/>
              <a:ahLst/>
              <a:cxnLst/>
              <a:rect l="l" t="t" r="r" b="b"/>
              <a:pathLst>
                <a:path w="13102" h="12304" extrusionOk="0">
                  <a:moveTo>
                    <a:pt x="0" y="161"/>
                  </a:moveTo>
                  <a:lnTo>
                    <a:pt x="1506" y="12304"/>
                  </a:lnTo>
                  <a:lnTo>
                    <a:pt x="12440" y="12304"/>
                  </a:lnTo>
                  <a:lnTo>
                    <a:pt x="13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7"/>
            <p:cNvSpPr/>
            <p:nvPr/>
          </p:nvSpPr>
          <p:spPr>
            <a:xfrm>
              <a:off x="2420775" y="5776250"/>
              <a:ext cx="394350" cy="307600"/>
            </a:xfrm>
            <a:custGeom>
              <a:avLst/>
              <a:gdLst/>
              <a:ahLst/>
              <a:cxnLst/>
              <a:rect l="l" t="t" r="r" b="b"/>
              <a:pathLst>
                <a:path w="15774" h="12304" extrusionOk="0">
                  <a:moveTo>
                    <a:pt x="1" y="12304"/>
                  </a:moveTo>
                  <a:lnTo>
                    <a:pt x="13239" y="12304"/>
                  </a:lnTo>
                  <a:lnTo>
                    <a:pt x="15773" y="1"/>
                  </a:lnTo>
                  <a:lnTo>
                    <a:pt x="663" y="1"/>
                  </a:lnTo>
                  <a:close/>
                </a:path>
              </a:pathLst>
            </a:custGeom>
            <a:solidFill>
              <a:srgbClr val="AC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7"/>
            <p:cNvSpPr/>
            <p:nvPr/>
          </p:nvSpPr>
          <p:spPr>
            <a:xfrm>
              <a:off x="2637050" y="5239300"/>
              <a:ext cx="1275400" cy="445675"/>
            </a:xfrm>
            <a:custGeom>
              <a:avLst/>
              <a:gdLst/>
              <a:ahLst/>
              <a:cxnLst/>
              <a:rect l="l" t="t" r="r" b="b"/>
              <a:pathLst>
                <a:path w="51016" h="17827" extrusionOk="0">
                  <a:moveTo>
                    <a:pt x="51015" y="0"/>
                  </a:moveTo>
                  <a:lnTo>
                    <a:pt x="23419" y="411"/>
                  </a:lnTo>
                  <a:lnTo>
                    <a:pt x="1" y="11071"/>
                  </a:lnTo>
                  <a:lnTo>
                    <a:pt x="28350" y="17827"/>
                  </a:lnTo>
                  <a:close/>
                </a:path>
              </a:pathLst>
            </a:custGeom>
            <a:solidFill>
              <a:srgbClr val="E1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7"/>
            <p:cNvSpPr/>
            <p:nvPr/>
          </p:nvSpPr>
          <p:spPr>
            <a:xfrm>
              <a:off x="1746875" y="5564000"/>
              <a:ext cx="874225" cy="160350"/>
            </a:xfrm>
            <a:custGeom>
              <a:avLst/>
              <a:gdLst/>
              <a:ahLst/>
              <a:cxnLst/>
              <a:rect l="l" t="t" r="r" b="b"/>
              <a:pathLst>
                <a:path w="34969" h="6414" extrusionOk="0">
                  <a:moveTo>
                    <a:pt x="0" y="6414"/>
                  </a:moveTo>
                  <a:lnTo>
                    <a:pt x="320" y="2785"/>
                  </a:lnTo>
                  <a:lnTo>
                    <a:pt x="33097" y="0"/>
                  </a:lnTo>
                  <a:lnTo>
                    <a:pt x="34968" y="641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7"/>
            <p:cNvSpPr/>
            <p:nvPr/>
          </p:nvSpPr>
          <p:spPr>
            <a:xfrm>
              <a:off x="2621075" y="5489800"/>
              <a:ext cx="724725" cy="234550"/>
            </a:xfrm>
            <a:custGeom>
              <a:avLst/>
              <a:gdLst/>
              <a:ahLst/>
              <a:cxnLst/>
              <a:rect l="l" t="t" r="r" b="b"/>
              <a:pathLst>
                <a:path w="28989" h="9382" extrusionOk="0">
                  <a:moveTo>
                    <a:pt x="0" y="9382"/>
                  </a:moveTo>
                  <a:lnTo>
                    <a:pt x="0" y="2968"/>
                  </a:lnTo>
                  <a:lnTo>
                    <a:pt x="25314" y="1"/>
                  </a:lnTo>
                  <a:lnTo>
                    <a:pt x="28989" y="78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7"/>
            <p:cNvSpPr/>
            <p:nvPr/>
          </p:nvSpPr>
          <p:spPr>
            <a:xfrm>
              <a:off x="3313250" y="5145725"/>
              <a:ext cx="571800" cy="539250"/>
            </a:xfrm>
            <a:custGeom>
              <a:avLst/>
              <a:gdLst/>
              <a:ahLst/>
              <a:cxnLst/>
              <a:rect l="l" t="t" r="r" b="b"/>
              <a:pathLst>
                <a:path w="22872" h="21570" extrusionOk="0">
                  <a:moveTo>
                    <a:pt x="1302" y="21570"/>
                  </a:moveTo>
                  <a:lnTo>
                    <a:pt x="22872" y="4086"/>
                  </a:lnTo>
                  <a:lnTo>
                    <a:pt x="20635" y="0"/>
                  </a:lnTo>
                  <a:lnTo>
                    <a:pt x="1" y="124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7"/>
            <p:cNvSpPr/>
            <p:nvPr/>
          </p:nvSpPr>
          <p:spPr>
            <a:xfrm>
              <a:off x="1903225" y="5489800"/>
              <a:ext cx="1350700" cy="74200"/>
            </a:xfrm>
            <a:custGeom>
              <a:avLst/>
              <a:gdLst/>
              <a:ahLst/>
              <a:cxnLst/>
              <a:rect l="l" t="t" r="r" b="b"/>
              <a:pathLst>
                <a:path w="54028" h="2968" extrusionOk="0">
                  <a:moveTo>
                    <a:pt x="54028" y="1"/>
                  </a:moveTo>
                  <a:lnTo>
                    <a:pt x="28714" y="2968"/>
                  </a:lnTo>
                  <a:lnTo>
                    <a:pt x="0" y="1484"/>
                  </a:lnTo>
                  <a:lnTo>
                    <a:pt x="25154" y="1"/>
                  </a:lnTo>
                  <a:close/>
                </a:path>
              </a:pathLst>
            </a:custGeom>
            <a:solidFill>
              <a:srgbClr val="B3B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7"/>
            <p:cNvSpPr/>
            <p:nvPr/>
          </p:nvSpPr>
          <p:spPr>
            <a:xfrm>
              <a:off x="2562300" y="5444433"/>
              <a:ext cx="762375" cy="260225"/>
            </a:xfrm>
            <a:custGeom>
              <a:avLst/>
              <a:gdLst/>
              <a:ahLst/>
              <a:cxnLst/>
              <a:rect l="l" t="t" r="r" b="b"/>
              <a:pathLst>
                <a:path w="30495" h="10409" extrusionOk="0">
                  <a:moveTo>
                    <a:pt x="30495" y="10409"/>
                  </a:moveTo>
                  <a:lnTo>
                    <a:pt x="29194" y="1325"/>
                  </a:lnTo>
                  <a:cubicBezTo>
                    <a:pt x="29194" y="1325"/>
                    <a:pt x="15818" y="1"/>
                    <a:pt x="11367" y="320"/>
                  </a:cubicBezTo>
                  <a:cubicBezTo>
                    <a:pt x="8468" y="526"/>
                    <a:pt x="0" y="2603"/>
                    <a:pt x="0" y="2603"/>
                  </a:cubicBezTo>
                  <a:lnTo>
                    <a:pt x="26820" y="260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7"/>
            <p:cNvSpPr/>
            <p:nvPr/>
          </p:nvSpPr>
          <p:spPr>
            <a:xfrm>
              <a:off x="1903225" y="5526900"/>
              <a:ext cx="717875" cy="197450"/>
            </a:xfrm>
            <a:custGeom>
              <a:avLst/>
              <a:gdLst/>
              <a:ahLst/>
              <a:cxnLst/>
              <a:rect l="l" t="t" r="r" b="b"/>
              <a:pathLst>
                <a:path w="28715" h="7898" extrusionOk="0">
                  <a:moveTo>
                    <a:pt x="28714" y="7898"/>
                  </a:moveTo>
                  <a:lnTo>
                    <a:pt x="28714" y="1484"/>
                  </a:lnTo>
                  <a:lnTo>
                    <a:pt x="0" y="0"/>
                  </a:lnTo>
                  <a:lnTo>
                    <a:pt x="26843" y="1484"/>
                  </a:lnTo>
                  <a:close/>
                </a:path>
              </a:pathLst>
            </a:custGeom>
            <a:solidFill>
              <a:srgbClr val="6B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7"/>
            <p:cNvSpPr/>
            <p:nvPr/>
          </p:nvSpPr>
          <p:spPr>
            <a:xfrm>
              <a:off x="1067250" y="5526900"/>
              <a:ext cx="1507050" cy="106725"/>
            </a:xfrm>
            <a:custGeom>
              <a:avLst/>
              <a:gdLst/>
              <a:ahLst/>
              <a:cxnLst/>
              <a:rect l="l" t="t" r="r" b="b"/>
              <a:pathLst>
                <a:path w="60282" h="4269" extrusionOk="0">
                  <a:moveTo>
                    <a:pt x="27505" y="4269"/>
                  </a:moveTo>
                  <a:lnTo>
                    <a:pt x="0" y="2146"/>
                  </a:lnTo>
                  <a:lnTo>
                    <a:pt x="33439" y="0"/>
                  </a:lnTo>
                  <a:lnTo>
                    <a:pt x="60282" y="14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7"/>
            <p:cNvSpPr/>
            <p:nvPr/>
          </p:nvSpPr>
          <p:spPr>
            <a:xfrm>
              <a:off x="1067250" y="5580525"/>
              <a:ext cx="687625" cy="143825"/>
            </a:xfrm>
            <a:custGeom>
              <a:avLst/>
              <a:gdLst/>
              <a:ahLst/>
              <a:cxnLst/>
              <a:rect l="l" t="t" r="r" b="b"/>
              <a:pathLst>
                <a:path w="27505" h="5753" extrusionOk="0">
                  <a:moveTo>
                    <a:pt x="0" y="1"/>
                  </a:moveTo>
                  <a:lnTo>
                    <a:pt x="936" y="5753"/>
                  </a:lnTo>
                  <a:lnTo>
                    <a:pt x="27185" y="5753"/>
                  </a:lnTo>
                  <a:lnTo>
                    <a:pt x="27505" y="21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7"/>
            <p:cNvSpPr/>
            <p:nvPr/>
          </p:nvSpPr>
          <p:spPr>
            <a:xfrm>
              <a:off x="3342350" y="5239300"/>
              <a:ext cx="579225" cy="525575"/>
            </a:xfrm>
            <a:custGeom>
              <a:avLst/>
              <a:gdLst/>
              <a:ahLst/>
              <a:cxnLst/>
              <a:rect l="l" t="t" r="r" b="b"/>
              <a:pathLst>
                <a:path w="23169" h="21023" extrusionOk="0">
                  <a:moveTo>
                    <a:pt x="22803" y="0"/>
                  </a:moveTo>
                  <a:lnTo>
                    <a:pt x="23168" y="2831"/>
                  </a:lnTo>
                  <a:lnTo>
                    <a:pt x="138" y="21022"/>
                  </a:lnTo>
                  <a:lnTo>
                    <a:pt x="1" y="1743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7"/>
            <p:cNvSpPr/>
            <p:nvPr/>
          </p:nvSpPr>
          <p:spPr>
            <a:xfrm>
              <a:off x="2602250" y="5675250"/>
              <a:ext cx="743550" cy="110725"/>
            </a:xfrm>
            <a:custGeom>
              <a:avLst/>
              <a:gdLst/>
              <a:ahLst/>
              <a:cxnLst/>
              <a:rect l="l" t="t" r="r" b="b"/>
              <a:pathLst>
                <a:path w="29742" h="4429" extrusionOk="0">
                  <a:moveTo>
                    <a:pt x="29605" y="1"/>
                  </a:moveTo>
                  <a:lnTo>
                    <a:pt x="29742" y="3584"/>
                  </a:lnTo>
                  <a:lnTo>
                    <a:pt x="0" y="4429"/>
                  </a:lnTo>
                  <a:lnTo>
                    <a:pt x="753" y="19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7"/>
            <p:cNvSpPr/>
            <p:nvPr/>
          </p:nvSpPr>
          <p:spPr>
            <a:xfrm>
              <a:off x="1689800" y="5724325"/>
              <a:ext cx="931300" cy="78775"/>
            </a:xfrm>
            <a:custGeom>
              <a:avLst/>
              <a:gdLst/>
              <a:ahLst/>
              <a:cxnLst/>
              <a:rect l="l" t="t" r="r" b="b"/>
              <a:pathLst>
                <a:path w="37252" h="3151" extrusionOk="0">
                  <a:moveTo>
                    <a:pt x="36498" y="2466"/>
                  </a:moveTo>
                  <a:lnTo>
                    <a:pt x="2283" y="3151"/>
                  </a:lnTo>
                  <a:lnTo>
                    <a:pt x="1" y="1"/>
                  </a:lnTo>
                  <a:lnTo>
                    <a:pt x="37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7"/>
            <p:cNvSpPr/>
            <p:nvPr/>
          </p:nvSpPr>
          <p:spPr>
            <a:xfrm>
              <a:off x="1067250" y="5724325"/>
              <a:ext cx="697900" cy="78775"/>
            </a:xfrm>
            <a:custGeom>
              <a:avLst/>
              <a:gdLst/>
              <a:ahLst/>
              <a:cxnLst/>
              <a:rect l="l" t="t" r="r" b="b"/>
              <a:pathLst>
                <a:path w="27916" h="3151" extrusionOk="0">
                  <a:moveTo>
                    <a:pt x="0" y="1"/>
                  </a:moveTo>
                  <a:lnTo>
                    <a:pt x="26181" y="1"/>
                  </a:lnTo>
                  <a:lnTo>
                    <a:pt x="27916" y="3151"/>
                  </a:lnTo>
                  <a:lnTo>
                    <a:pt x="1552" y="3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7"/>
            <p:cNvSpPr/>
            <p:nvPr/>
          </p:nvSpPr>
          <p:spPr>
            <a:xfrm>
              <a:off x="1746875" y="5675250"/>
              <a:ext cx="1595500" cy="49100"/>
            </a:xfrm>
            <a:custGeom>
              <a:avLst/>
              <a:gdLst/>
              <a:ahLst/>
              <a:cxnLst/>
              <a:rect l="l" t="t" r="r" b="b"/>
              <a:pathLst>
                <a:path w="63820" h="1964" extrusionOk="0">
                  <a:moveTo>
                    <a:pt x="0" y="1964"/>
                  </a:moveTo>
                  <a:lnTo>
                    <a:pt x="34968" y="1964"/>
                  </a:lnTo>
                  <a:lnTo>
                    <a:pt x="63820" y="1"/>
                  </a:lnTo>
                  <a:cubicBezTo>
                    <a:pt x="63820" y="1"/>
                    <a:pt x="39511" y="1599"/>
                    <a:pt x="34832" y="157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7"/>
            <p:cNvSpPr/>
            <p:nvPr/>
          </p:nvSpPr>
          <p:spPr>
            <a:xfrm>
              <a:off x="3245350" y="5339150"/>
              <a:ext cx="526725" cy="341850"/>
            </a:xfrm>
            <a:custGeom>
              <a:avLst/>
              <a:gdLst/>
              <a:ahLst/>
              <a:cxnLst/>
              <a:rect l="l" t="t" r="r" b="b"/>
              <a:pathLst>
                <a:path w="21069" h="13674" extrusionOk="0">
                  <a:moveTo>
                    <a:pt x="3538" y="12966"/>
                  </a:moveTo>
                  <a:lnTo>
                    <a:pt x="0" y="13673"/>
                  </a:lnTo>
                  <a:lnTo>
                    <a:pt x="3881" y="13422"/>
                  </a:lnTo>
                  <a:lnTo>
                    <a:pt x="21022" y="1"/>
                  </a:lnTo>
                  <a:cubicBezTo>
                    <a:pt x="21068" y="24"/>
                    <a:pt x="5661" y="12212"/>
                    <a:pt x="3538" y="12966"/>
                  </a:cubicBezTo>
                  <a:close/>
                </a:path>
              </a:pathLst>
            </a:custGeom>
            <a:solidFill>
              <a:srgbClr val="B2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7"/>
            <p:cNvSpPr/>
            <p:nvPr/>
          </p:nvSpPr>
          <p:spPr>
            <a:xfrm>
              <a:off x="2583425" y="5145725"/>
              <a:ext cx="1246275" cy="344100"/>
            </a:xfrm>
            <a:custGeom>
              <a:avLst/>
              <a:gdLst/>
              <a:ahLst/>
              <a:cxnLst/>
              <a:rect l="l" t="t" r="r" b="b"/>
              <a:pathLst>
                <a:path w="49851" h="13764" extrusionOk="0">
                  <a:moveTo>
                    <a:pt x="29194" y="12440"/>
                  </a:moveTo>
                  <a:cubicBezTo>
                    <a:pt x="29194" y="12440"/>
                    <a:pt x="13581" y="12440"/>
                    <a:pt x="0" y="13764"/>
                  </a:cubicBezTo>
                  <a:cubicBezTo>
                    <a:pt x="0" y="13764"/>
                    <a:pt x="12554" y="3743"/>
                    <a:pt x="26820" y="0"/>
                  </a:cubicBezTo>
                  <a:lnTo>
                    <a:pt x="498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7"/>
            <p:cNvSpPr/>
            <p:nvPr/>
          </p:nvSpPr>
          <p:spPr>
            <a:xfrm>
              <a:off x="2165700" y="6083825"/>
              <a:ext cx="591775" cy="187775"/>
            </a:xfrm>
            <a:custGeom>
              <a:avLst/>
              <a:gdLst/>
              <a:ahLst/>
              <a:cxnLst/>
              <a:rect l="l" t="t" r="r" b="b"/>
              <a:pathLst>
                <a:path w="23671" h="7511" extrusionOk="0">
                  <a:moveTo>
                    <a:pt x="1758" y="1"/>
                  </a:moveTo>
                  <a:lnTo>
                    <a:pt x="1" y="1576"/>
                  </a:lnTo>
                  <a:lnTo>
                    <a:pt x="1758" y="2306"/>
                  </a:lnTo>
                  <a:lnTo>
                    <a:pt x="1" y="3790"/>
                  </a:lnTo>
                  <a:lnTo>
                    <a:pt x="1758" y="4977"/>
                  </a:lnTo>
                  <a:lnTo>
                    <a:pt x="298" y="6278"/>
                  </a:lnTo>
                  <a:lnTo>
                    <a:pt x="2238" y="7510"/>
                  </a:lnTo>
                  <a:lnTo>
                    <a:pt x="22073" y="7510"/>
                  </a:lnTo>
                  <a:lnTo>
                    <a:pt x="23671" y="5776"/>
                  </a:lnTo>
                  <a:lnTo>
                    <a:pt x="22301" y="4794"/>
                  </a:lnTo>
                  <a:lnTo>
                    <a:pt x="23671" y="3379"/>
                  </a:lnTo>
                  <a:lnTo>
                    <a:pt x="22301" y="2260"/>
                  </a:lnTo>
                  <a:lnTo>
                    <a:pt x="23671" y="1005"/>
                  </a:lnTo>
                  <a:lnTo>
                    <a:pt x="22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7"/>
            <p:cNvSpPr/>
            <p:nvPr/>
          </p:nvSpPr>
          <p:spPr>
            <a:xfrm>
              <a:off x="2165700" y="6109500"/>
              <a:ext cx="591775" cy="32000"/>
            </a:xfrm>
            <a:custGeom>
              <a:avLst/>
              <a:gdLst/>
              <a:ahLst/>
              <a:cxnLst/>
              <a:rect l="l" t="t" r="r" b="b"/>
              <a:pathLst>
                <a:path w="23671" h="1280" extrusionOk="0">
                  <a:moveTo>
                    <a:pt x="1758" y="1279"/>
                  </a:moveTo>
                  <a:lnTo>
                    <a:pt x="22324" y="1233"/>
                  </a:lnTo>
                  <a:lnTo>
                    <a:pt x="23671" y="1"/>
                  </a:lnTo>
                  <a:cubicBezTo>
                    <a:pt x="23671" y="1"/>
                    <a:pt x="10660" y="1233"/>
                    <a:pt x="1" y="5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7"/>
            <p:cNvSpPr/>
            <p:nvPr/>
          </p:nvSpPr>
          <p:spPr>
            <a:xfrm>
              <a:off x="2165700" y="6168275"/>
              <a:ext cx="591775" cy="39975"/>
            </a:xfrm>
            <a:custGeom>
              <a:avLst/>
              <a:gdLst/>
              <a:ahLst/>
              <a:cxnLst/>
              <a:rect l="l" t="t" r="r" b="b"/>
              <a:pathLst>
                <a:path w="23671" h="1599" extrusionOk="0">
                  <a:moveTo>
                    <a:pt x="23671" y="1"/>
                  </a:moveTo>
                  <a:cubicBezTo>
                    <a:pt x="23671" y="1"/>
                    <a:pt x="10774" y="1370"/>
                    <a:pt x="1" y="412"/>
                  </a:cubicBezTo>
                  <a:lnTo>
                    <a:pt x="1758" y="1599"/>
                  </a:lnTo>
                  <a:lnTo>
                    <a:pt x="22301" y="141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7"/>
            <p:cNvSpPr/>
            <p:nvPr/>
          </p:nvSpPr>
          <p:spPr>
            <a:xfrm>
              <a:off x="2173125" y="6228200"/>
              <a:ext cx="584350" cy="57100"/>
            </a:xfrm>
            <a:custGeom>
              <a:avLst/>
              <a:gdLst/>
              <a:ahLst/>
              <a:cxnLst/>
              <a:rect l="l" t="t" r="r" b="b"/>
              <a:pathLst>
                <a:path w="23374" h="2284" extrusionOk="0">
                  <a:moveTo>
                    <a:pt x="23374" y="1"/>
                  </a:moveTo>
                  <a:cubicBezTo>
                    <a:pt x="23374" y="1"/>
                    <a:pt x="10683" y="2283"/>
                    <a:pt x="1" y="480"/>
                  </a:cubicBezTo>
                  <a:lnTo>
                    <a:pt x="1964" y="1712"/>
                  </a:lnTo>
                  <a:lnTo>
                    <a:pt x="21776" y="17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7"/>
            <p:cNvSpPr/>
            <p:nvPr/>
          </p:nvSpPr>
          <p:spPr>
            <a:xfrm>
              <a:off x="2437325" y="6271575"/>
              <a:ext cx="390925" cy="313300"/>
            </a:xfrm>
            <a:custGeom>
              <a:avLst/>
              <a:gdLst/>
              <a:ahLst/>
              <a:cxnLst/>
              <a:rect l="l" t="t" r="r" b="b"/>
              <a:pathLst>
                <a:path w="15637" h="12532" extrusionOk="0">
                  <a:moveTo>
                    <a:pt x="1" y="0"/>
                  </a:moveTo>
                  <a:lnTo>
                    <a:pt x="1" y="12531"/>
                  </a:lnTo>
                  <a:lnTo>
                    <a:pt x="15636" y="12531"/>
                  </a:lnTo>
                  <a:lnTo>
                    <a:pt x="12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378" name="Google Shape;5378;p77"/>
            <p:cNvSpPr/>
            <p:nvPr/>
          </p:nvSpPr>
          <p:spPr>
            <a:xfrm>
              <a:off x="2118925" y="6271575"/>
              <a:ext cx="318425" cy="313300"/>
            </a:xfrm>
            <a:custGeom>
              <a:avLst/>
              <a:gdLst/>
              <a:ahLst/>
              <a:cxnLst/>
              <a:rect l="l" t="t" r="r" b="b"/>
              <a:pathLst>
                <a:path w="12737" h="12532" extrusionOk="0">
                  <a:moveTo>
                    <a:pt x="12737" y="0"/>
                  </a:moveTo>
                  <a:lnTo>
                    <a:pt x="2169" y="0"/>
                  </a:lnTo>
                  <a:lnTo>
                    <a:pt x="0" y="12531"/>
                  </a:lnTo>
                  <a:lnTo>
                    <a:pt x="12737" y="125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7"/>
            <p:cNvSpPr/>
            <p:nvPr/>
          </p:nvSpPr>
          <p:spPr>
            <a:xfrm>
              <a:off x="2118925" y="6557450"/>
              <a:ext cx="709325" cy="27425"/>
            </a:xfrm>
            <a:custGeom>
              <a:avLst/>
              <a:gdLst/>
              <a:ahLst/>
              <a:cxnLst/>
              <a:rect l="l" t="t" r="r" b="b"/>
              <a:pathLst>
                <a:path w="28373" h="1097" extrusionOk="0">
                  <a:moveTo>
                    <a:pt x="28121" y="1"/>
                  </a:moveTo>
                  <a:lnTo>
                    <a:pt x="92" y="549"/>
                  </a:lnTo>
                  <a:lnTo>
                    <a:pt x="0" y="1096"/>
                  </a:lnTo>
                  <a:lnTo>
                    <a:pt x="28372" y="10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7"/>
            <p:cNvSpPr/>
            <p:nvPr/>
          </p:nvSpPr>
          <p:spPr>
            <a:xfrm>
              <a:off x="2118925" y="6564875"/>
              <a:ext cx="318425" cy="20000"/>
            </a:xfrm>
            <a:custGeom>
              <a:avLst/>
              <a:gdLst/>
              <a:ahLst/>
              <a:cxnLst/>
              <a:rect l="l" t="t" r="r" b="b"/>
              <a:pathLst>
                <a:path w="12737" h="800" extrusionOk="0">
                  <a:moveTo>
                    <a:pt x="12737" y="0"/>
                  </a:moveTo>
                  <a:lnTo>
                    <a:pt x="12737" y="799"/>
                  </a:lnTo>
                  <a:lnTo>
                    <a:pt x="0" y="799"/>
                  </a:lnTo>
                  <a:lnTo>
                    <a:pt x="92" y="25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7"/>
            <p:cNvSpPr/>
            <p:nvPr/>
          </p:nvSpPr>
          <p:spPr>
            <a:xfrm>
              <a:off x="2357450" y="6584850"/>
              <a:ext cx="786925" cy="91900"/>
            </a:xfrm>
            <a:custGeom>
              <a:avLst/>
              <a:gdLst/>
              <a:ahLst/>
              <a:cxnLst/>
              <a:rect l="l" t="t" r="r" b="b"/>
              <a:pathLst>
                <a:path w="31477" h="3676" extrusionOk="0">
                  <a:moveTo>
                    <a:pt x="31476" y="3675"/>
                  </a:moveTo>
                  <a:lnTo>
                    <a:pt x="30632" y="0"/>
                  </a:lnTo>
                  <a:lnTo>
                    <a:pt x="0" y="0"/>
                  </a:lnTo>
                  <a:lnTo>
                    <a:pt x="0"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7"/>
            <p:cNvSpPr/>
            <p:nvPr/>
          </p:nvSpPr>
          <p:spPr>
            <a:xfrm>
              <a:off x="1750300" y="6584850"/>
              <a:ext cx="607175" cy="91900"/>
            </a:xfrm>
            <a:custGeom>
              <a:avLst/>
              <a:gdLst/>
              <a:ahLst/>
              <a:cxnLst/>
              <a:rect l="l" t="t" r="r" b="b"/>
              <a:pathLst>
                <a:path w="24287" h="3676" extrusionOk="0">
                  <a:moveTo>
                    <a:pt x="24286" y="0"/>
                  </a:moveTo>
                  <a:lnTo>
                    <a:pt x="753" y="0"/>
                  </a:lnTo>
                  <a:lnTo>
                    <a:pt x="0" y="3675"/>
                  </a:lnTo>
                  <a:lnTo>
                    <a:pt x="24286" y="36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7"/>
            <p:cNvSpPr/>
            <p:nvPr/>
          </p:nvSpPr>
          <p:spPr>
            <a:xfrm>
              <a:off x="2112075" y="5776250"/>
              <a:ext cx="704175" cy="307600"/>
            </a:xfrm>
            <a:custGeom>
              <a:avLst/>
              <a:gdLst/>
              <a:ahLst/>
              <a:cxnLst/>
              <a:rect l="l" t="t" r="r" b="b"/>
              <a:pathLst>
                <a:path w="28167" h="12304" extrusionOk="0">
                  <a:moveTo>
                    <a:pt x="183" y="2443"/>
                  </a:moveTo>
                  <a:cubicBezTo>
                    <a:pt x="183" y="2443"/>
                    <a:pt x="8651" y="1256"/>
                    <a:pt x="12828" y="3128"/>
                  </a:cubicBezTo>
                  <a:lnTo>
                    <a:pt x="12349" y="12304"/>
                  </a:lnTo>
                  <a:lnTo>
                    <a:pt x="25610" y="12304"/>
                  </a:lnTo>
                  <a:lnTo>
                    <a:pt x="28167" y="1"/>
                  </a:lnTo>
                  <a:lnTo>
                    <a:pt x="0" y="7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7"/>
            <p:cNvSpPr/>
            <p:nvPr/>
          </p:nvSpPr>
          <p:spPr>
            <a:xfrm>
              <a:off x="1744000" y="6676725"/>
              <a:ext cx="613475" cy="42250"/>
            </a:xfrm>
            <a:custGeom>
              <a:avLst/>
              <a:gdLst/>
              <a:ahLst/>
              <a:cxnLst/>
              <a:rect l="l" t="t" r="r" b="b"/>
              <a:pathLst>
                <a:path w="24539" h="1690" extrusionOk="0">
                  <a:moveTo>
                    <a:pt x="252" y="0"/>
                  </a:moveTo>
                  <a:lnTo>
                    <a:pt x="1" y="1393"/>
                  </a:lnTo>
                  <a:lnTo>
                    <a:pt x="4018" y="1393"/>
                  </a:lnTo>
                  <a:lnTo>
                    <a:pt x="4771" y="274"/>
                  </a:lnTo>
                  <a:lnTo>
                    <a:pt x="20521" y="251"/>
                  </a:lnTo>
                  <a:lnTo>
                    <a:pt x="20818" y="1689"/>
                  </a:lnTo>
                  <a:lnTo>
                    <a:pt x="24538" y="1689"/>
                  </a:lnTo>
                  <a:lnTo>
                    <a:pt x="24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7"/>
            <p:cNvSpPr/>
            <p:nvPr/>
          </p:nvSpPr>
          <p:spPr>
            <a:xfrm>
              <a:off x="2357450" y="6676725"/>
              <a:ext cx="796625" cy="42250"/>
            </a:xfrm>
            <a:custGeom>
              <a:avLst/>
              <a:gdLst/>
              <a:ahLst/>
              <a:cxnLst/>
              <a:rect l="l" t="t" r="r" b="b"/>
              <a:pathLst>
                <a:path w="31865" h="1690" extrusionOk="0">
                  <a:moveTo>
                    <a:pt x="0" y="0"/>
                  </a:moveTo>
                  <a:lnTo>
                    <a:pt x="31476" y="0"/>
                  </a:lnTo>
                  <a:lnTo>
                    <a:pt x="31864" y="1689"/>
                  </a:lnTo>
                  <a:lnTo>
                    <a:pt x="27139" y="1689"/>
                  </a:lnTo>
                  <a:lnTo>
                    <a:pt x="26226" y="662"/>
                  </a:lnTo>
                  <a:lnTo>
                    <a:pt x="2853" y="388"/>
                  </a:lnTo>
                  <a:lnTo>
                    <a:pt x="2351" y="1689"/>
                  </a:lnTo>
                  <a:lnTo>
                    <a:pt x="0" y="168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7"/>
            <p:cNvSpPr/>
            <p:nvPr/>
          </p:nvSpPr>
          <p:spPr>
            <a:xfrm>
              <a:off x="2449325" y="6687550"/>
              <a:ext cx="183175" cy="31425"/>
            </a:xfrm>
            <a:custGeom>
              <a:avLst/>
              <a:gdLst/>
              <a:ahLst/>
              <a:cxnLst/>
              <a:rect l="l" t="t" r="r" b="b"/>
              <a:pathLst>
                <a:path w="7327" h="1257" extrusionOk="0">
                  <a:moveTo>
                    <a:pt x="7327" y="47"/>
                  </a:moveTo>
                  <a:lnTo>
                    <a:pt x="6870" y="1256"/>
                  </a:lnTo>
                  <a:lnTo>
                    <a:pt x="639" y="12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7"/>
            <p:cNvSpPr/>
            <p:nvPr/>
          </p:nvSpPr>
          <p:spPr>
            <a:xfrm>
              <a:off x="2989125" y="6558025"/>
              <a:ext cx="27425" cy="26850"/>
            </a:xfrm>
            <a:custGeom>
              <a:avLst/>
              <a:gdLst/>
              <a:ahLst/>
              <a:cxnLst/>
              <a:rect l="l" t="t" r="r" b="b"/>
              <a:pathLst>
                <a:path w="1097" h="1074" extrusionOk="0">
                  <a:moveTo>
                    <a:pt x="229" y="1073"/>
                  </a:moveTo>
                  <a:lnTo>
                    <a:pt x="1" y="1"/>
                  </a:lnTo>
                  <a:lnTo>
                    <a:pt x="1096" y="1"/>
                  </a:lnTo>
                  <a:lnTo>
                    <a:pt x="891" y="1073"/>
                  </a:lnTo>
                  <a:close/>
                </a:path>
              </a:pathLst>
            </a:custGeom>
            <a:solidFill>
              <a:srgbClr val="4D3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7"/>
            <p:cNvSpPr/>
            <p:nvPr/>
          </p:nvSpPr>
          <p:spPr>
            <a:xfrm>
              <a:off x="2938925" y="6534625"/>
              <a:ext cx="130125" cy="33700"/>
            </a:xfrm>
            <a:custGeom>
              <a:avLst/>
              <a:gdLst/>
              <a:ahLst/>
              <a:cxnLst/>
              <a:rect l="l" t="t" r="r" b="b"/>
              <a:pathLst>
                <a:path w="5205" h="1348" extrusionOk="0">
                  <a:moveTo>
                    <a:pt x="274" y="1347"/>
                  </a:moveTo>
                  <a:lnTo>
                    <a:pt x="4816" y="1347"/>
                  </a:lnTo>
                  <a:lnTo>
                    <a:pt x="5204"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7"/>
            <p:cNvSpPr/>
            <p:nvPr/>
          </p:nvSpPr>
          <p:spPr>
            <a:xfrm>
              <a:off x="1787950" y="5788800"/>
              <a:ext cx="356675" cy="299625"/>
            </a:xfrm>
            <a:custGeom>
              <a:avLst/>
              <a:gdLst/>
              <a:ahLst/>
              <a:cxnLst/>
              <a:rect l="l" t="t" r="r" b="b"/>
              <a:pathLst>
                <a:path w="14267" h="11985" extrusionOk="0">
                  <a:moveTo>
                    <a:pt x="10633" y="1"/>
                  </a:moveTo>
                  <a:cubicBezTo>
                    <a:pt x="10531" y="1"/>
                    <a:pt x="10439" y="79"/>
                    <a:pt x="10386" y="184"/>
                  </a:cubicBezTo>
                  <a:cubicBezTo>
                    <a:pt x="6743" y="9734"/>
                    <a:pt x="4667" y="11384"/>
                    <a:pt x="3660" y="11384"/>
                  </a:cubicBezTo>
                  <a:cubicBezTo>
                    <a:pt x="3600" y="11384"/>
                    <a:pt x="3545" y="11378"/>
                    <a:pt x="3493" y="11368"/>
                  </a:cubicBezTo>
                  <a:cubicBezTo>
                    <a:pt x="1324" y="11003"/>
                    <a:pt x="662" y="3334"/>
                    <a:pt x="571" y="412"/>
                  </a:cubicBezTo>
                  <a:lnTo>
                    <a:pt x="1" y="458"/>
                  </a:lnTo>
                  <a:cubicBezTo>
                    <a:pt x="46" y="1553"/>
                    <a:pt x="389" y="11437"/>
                    <a:pt x="3379" y="11939"/>
                  </a:cubicBezTo>
                  <a:cubicBezTo>
                    <a:pt x="3470" y="11984"/>
                    <a:pt x="3538" y="11984"/>
                    <a:pt x="3630" y="11984"/>
                  </a:cubicBezTo>
                  <a:cubicBezTo>
                    <a:pt x="5342" y="11984"/>
                    <a:pt x="7419" y="8971"/>
                    <a:pt x="9930" y="2809"/>
                  </a:cubicBezTo>
                  <a:lnTo>
                    <a:pt x="9930" y="2809"/>
                  </a:lnTo>
                  <a:cubicBezTo>
                    <a:pt x="9815" y="4475"/>
                    <a:pt x="9907" y="6552"/>
                    <a:pt x="10865" y="8218"/>
                  </a:cubicBezTo>
                  <a:cubicBezTo>
                    <a:pt x="11596" y="9405"/>
                    <a:pt x="12691" y="10204"/>
                    <a:pt x="14129" y="10569"/>
                  </a:cubicBezTo>
                  <a:lnTo>
                    <a:pt x="14266" y="10044"/>
                  </a:lnTo>
                  <a:cubicBezTo>
                    <a:pt x="12988" y="9725"/>
                    <a:pt x="12007" y="9017"/>
                    <a:pt x="11390" y="7921"/>
                  </a:cubicBezTo>
                  <a:cubicBezTo>
                    <a:pt x="9701" y="5046"/>
                    <a:pt x="10934" y="412"/>
                    <a:pt x="10934" y="366"/>
                  </a:cubicBezTo>
                  <a:cubicBezTo>
                    <a:pt x="10957" y="229"/>
                    <a:pt x="10865" y="70"/>
                    <a:pt x="10728" y="24"/>
                  </a:cubicBezTo>
                  <a:cubicBezTo>
                    <a:pt x="10696" y="8"/>
                    <a:pt x="10664"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7"/>
            <p:cNvSpPr/>
            <p:nvPr/>
          </p:nvSpPr>
          <p:spPr>
            <a:xfrm>
              <a:off x="1496350" y="5484100"/>
              <a:ext cx="1588675" cy="547825"/>
            </a:xfrm>
            <a:custGeom>
              <a:avLst/>
              <a:gdLst/>
              <a:ahLst/>
              <a:cxnLst/>
              <a:rect l="l" t="t" r="r" b="b"/>
              <a:pathLst>
                <a:path w="63547" h="21913" extrusionOk="0">
                  <a:moveTo>
                    <a:pt x="63546" y="229"/>
                  </a:moveTo>
                  <a:lnTo>
                    <a:pt x="57703" y="21388"/>
                  </a:lnTo>
                  <a:lnTo>
                    <a:pt x="48048" y="21388"/>
                  </a:lnTo>
                  <a:lnTo>
                    <a:pt x="48048" y="19858"/>
                  </a:lnTo>
                  <a:lnTo>
                    <a:pt x="47729" y="19858"/>
                  </a:lnTo>
                  <a:lnTo>
                    <a:pt x="47386" y="21913"/>
                  </a:lnTo>
                  <a:lnTo>
                    <a:pt x="40995" y="21913"/>
                  </a:lnTo>
                  <a:lnTo>
                    <a:pt x="40995" y="16982"/>
                  </a:lnTo>
                  <a:lnTo>
                    <a:pt x="34946" y="17485"/>
                  </a:lnTo>
                  <a:lnTo>
                    <a:pt x="33349" y="4018"/>
                  </a:lnTo>
                  <a:lnTo>
                    <a:pt x="1051" y="2671"/>
                  </a:lnTo>
                  <a:lnTo>
                    <a:pt x="1" y="2739"/>
                  </a:lnTo>
                  <a:lnTo>
                    <a:pt x="1" y="2146"/>
                  </a:lnTo>
                  <a:lnTo>
                    <a:pt x="17941" y="1598"/>
                  </a:lnTo>
                  <a:lnTo>
                    <a:pt x="41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7"/>
            <p:cNvSpPr/>
            <p:nvPr/>
          </p:nvSpPr>
          <p:spPr>
            <a:xfrm>
              <a:off x="1496350" y="5489800"/>
              <a:ext cx="1588675" cy="542125"/>
            </a:xfrm>
            <a:custGeom>
              <a:avLst/>
              <a:gdLst/>
              <a:ahLst/>
              <a:cxnLst/>
              <a:rect l="l" t="t" r="r" b="b"/>
              <a:pathLst>
                <a:path w="63547" h="21685" extrusionOk="0">
                  <a:moveTo>
                    <a:pt x="63546" y="1"/>
                  </a:moveTo>
                  <a:lnTo>
                    <a:pt x="57703" y="21160"/>
                  </a:lnTo>
                  <a:lnTo>
                    <a:pt x="48048" y="21160"/>
                  </a:lnTo>
                  <a:lnTo>
                    <a:pt x="48048" y="19630"/>
                  </a:lnTo>
                  <a:lnTo>
                    <a:pt x="47729" y="19630"/>
                  </a:lnTo>
                  <a:lnTo>
                    <a:pt x="47386" y="21685"/>
                  </a:lnTo>
                  <a:lnTo>
                    <a:pt x="40995" y="21685"/>
                  </a:lnTo>
                  <a:lnTo>
                    <a:pt x="40995" y="16754"/>
                  </a:lnTo>
                  <a:lnTo>
                    <a:pt x="34946" y="17257"/>
                  </a:lnTo>
                  <a:lnTo>
                    <a:pt x="33349" y="3790"/>
                  </a:lnTo>
                  <a:lnTo>
                    <a:pt x="1051" y="2443"/>
                  </a:lnTo>
                  <a:lnTo>
                    <a:pt x="1" y="2511"/>
                  </a:lnTo>
                  <a:lnTo>
                    <a:pt x="1" y="1918"/>
                  </a:lnTo>
                  <a:lnTo>
                    <a:pt x="33759" y="3630"/>
                  </a:lnTo>
                  <a:lnTo>
                    <a:pt x="48117" y="23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7"/>
            <p:cNvSpPr/>
            <p:nvPr/>
          </p:nvSpPr>
          <p:spPr>
            <a:xfrm>
              <a:off x="2203950" y="5507500"/>
              <a:ext cx="553525" cy="473075"/>
            </a:xfrm>
            <a:custGeom>
              <a:avLst/>
              <a:gdLst/>
              <a:ahLst/>
              <a:cxnLst/>
              <a:rect l="l" t="t" r="r" b="b"/>
              <a:pathLst>
                <a:path w="22141" h="18923" extrusionOk="0">
                  <a:moveTo>
                    <a:pt x="19744" y="18922"/>
                  </a:moveTo>
                  <a:lnTo>
                    <a:pt x="22141" y="1256"/>
                  </a:lnTo>
                  <a:lnTo>
                    <a:pt x="0" y="0"/>
                  </a:lnTo>
                  <a:lnTo>
                    <a:pt x="20680" y="1575"/>
                  </a:lnTo>
                  <a:lnTo>
                    <a:pt x="19425" y="189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7"/>
            <p:cNvSpPr/>
            <p:nvPr/>
          </p:nvSpPr>
          <p:spPr>
            <a:xfrm>
              <a:off x="1920900" y="5524625"/>
              <a:ext cx="600350" cy="384050"/>
            </a:xfrm>
            <a:custGeom>
              <a:avLst/>
              <a:gdLst/>
              <a:ahLst/>
              <a:cxnLst/>
              <a:rect l="l" t="t" r="r" b="b"/>
              <a:pathLst>
                <a:path w="24014" h="15362" extrusionOk="0">
                  <a:moveTo>
                    <a:pt x="24013" y="15361"/>
                  </a:moveTo>
                  <a:lnTo>
                    <a:pt x="23374" y="1575"/>
                  </a:lnTo>
                  <a:lnTo>
                    <a:pt x="1" y="0"/>
                  </a:lnTo>
                  <a:lnTo>
                    <a:pt x="22392" y="1872"/>
                  </a:lnTo>
                  <a:lnTo>
                    <a:pt x="23625" y="1536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7"/>
            <p:cNvSpPr/>
            <p:nvPr/>
          </p:nvSpPr>
          <p:spPr>
            <a:xfrm>
              <a:off x="1496350" y="5537750"/>
              <a:ext cx="883950" cy="383475"/>
            </a:xfrm>
            <a:custGeom>
              <a:avLst/>
              <a:gdLst/>
              <a:ahLst/>
              <a:cxnLst/>
              <a:rect l="l" t="t" r="r" b="b"/>
              <a:pathLst>
                <a:path w="35358" h="15339" extrusionOk="0">
                  <a:moveTo>
                    <a:pt x="34946" y="15339"/>
                  </a:moveTo>
                  <a:lnTo>
                    <a:pt x="35357" y="15293"/>
                  </a:lnTo>
                  <a:lnTo>
                    <a:pt x="34011" y="1666"/>
                  </a:lnTo>
                  <a:lnTo>
                    <a:pt x="1" y="0"/>
                  </a:lnTo>
                  <a:lnTo>
                    <a:pt x="252" y="593"/>
                  </a:lnTo>
                  <a:lnTo>
                    <a:pt x="914" y="297"/>
                  </a:lnTo>
                  <a:lnTo>
                    <a:pt x="33326" y="21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7"/>
            <p:cNvSpPr/>
            <p:nvPr/>
          </p:nvSpPr>
          <p:spPr>
            <a:xfrm>
              <a:off x="2290100" y="5583950"/>
              <a:ext cx="64525" cy="206600"/>
            </a:xfrm>
            <a:custGeom>
              <a:avLst/>
              <a:gdLst/>
              <a:ahLst/>
              <a:cxnLst/>
              <a:rect l="l" t="t" r="r" b="b"/>
              <a:pathLst>
                <a:path w="2581" h="8264" extrusionOk="0">
                  <a:moveTo>
                    <a:pt x="2580" y="8195"/>
                  </a:moveTo>
                  <a:lnTo>
                    <a:pt x="1" y="8264"/>
                  </a:lnTo>
                  <a:lnTo>
                    <a:pt x="1051" y="1"/>
                  </a:lnTo>
                  <a:lnTo>
                    <a:pt x="1599" y="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7"/>
            <p:cNvSpPr/>
            <p:nvPr/>
          </p:nvSpPr>
          <p:spPr>
            <a:xfrm>
              <a:off x="2828225" y="5564000"/>
              <a:ext cx="166650" cy="454800"/>
            </a:xfrm>
            <a:custGeom>
              <a:avLst/>
              <a:gdLst/>
              <a:ahLst/>
              <a:cxnLst/>
              <a:rect l="l" t="t" r="r" b="b"/>
              <a:pathLst>
                <a:path w="6666" h="18192" extrusionOk="0">
                  <a:moveTo>
                    <a:pt x="0" y="18192"/>
                  </a:moveTo>
                  <a:lnTo>
                    <a:pt x="6665" y="0"/>
                  </a:lnTo>
                  <a:lnTo>
                    <a:pt x="2534" y="18192"/>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7"/>
            <p:cNvSpPr/>
            <p:nvPr/>
          </p:nvSpPr>
          <p:spPr>
            <a:xfrm>
              <a:off x="2521225" y="5606775"/>
              <a:ext cx="23400" cy="425150"/>
            </a:xfrm>
            <a:custGeom>
              <a:avLst/>
              <a:gdLst/>
              <a:ahLst/>
              <a:cxnLst/>
              <a:rect l="l" t="t" r="r" b="b"/>
              <a:pathLst>
                <a:path w="936" h="17006" extrusionOk="0">
                  <a:moveTo>
                    <a:pt x="0" y="17006"/>
                  </a:moveTo>
                  <a:lnTo>
                    <a:pt x="525" y="1"/>
                  </a:lnTo>
                  <a:lnTo>
                    <a:pt x="936" y="17006"/>
                  </a:lnTo>
                  <a:close/>
                </a:path>
              </a:pathLst>
            </a:custGeom>
            <a:solidFill>
              <a:srgbClr val="366656">
                <a:alpha val="82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7"/>
            <p:cNvSpPr/>
            <p:nvPr/>
          </p:nvSpPr>
          <p:spPr>
            <a:xfrm>
              <a:off x="2672425" y="4984800"/>
              <a:ext cx="1075675" cy="420575"/>
            </a:xfrm>
            <a:custGeom>
              <a:avLst/>
              <a:gdLst/>
              <a:ahLst/>
              <a:cxnLst/>
              <a:rect l="l" t="t" r="r" b="b"/>
              <a:pathLst>
                <a:path w="43027" h="16823" extrusionOk="0">
                  <a:moveTo>
                    <a:pt x="1188" y="16823"/>
                  </a:moveTo>
                  <a:cubicBezTo>
                    <a:pt x="1188" y="16823"/>
                    <a:pt x="12053" y="14609"/>
                    <a:pt x="25634" y="16252"/>
                  </a:cubicBezTo>
                  <a:lnTo>
                    <a:pt x="43026" y="6437"/>
                  </a:lnTo>
                  <a:lnTo>
                    <a:pt x="43026" y="3196"/>
                  </a:lnTo>
                  <a:cubicBezTo>
                    <a:pt x="43026" y="3196"/>
                    <a:pt x="29537" y="0"/>
                    <a:pt x="16481" y="4725"/>
                  </a:cubicBezTo>
                  <a:cubicBezTo>
                    <a:pt x="16481" y="4725"/>
                    <a:pt x="6278" y="9792"/>
                    <a:pt x="1" y="15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7"/>
            <p:cNvSpPr/>
            <p:nvPr/>
          </p:nvSpPr>
          <p:spPr>
            <a:xfrm>
              <a:off x="2672425" y="5064675"/>
              <a:ext cx="1092225" cy="360100"/>
            </a:xfrm>
            <a:custGeom>
              <a:avLst/>
              <a:gdLst/>
              <a:ahLst/>
              <a:cxnLst/>
              <a:rect l="l" t="t" r="r" b="b"/>
              <a:pathLst>
                <a:path w="43689" h="14404" extrusionOk="0">
                  <a:moveTo>
                    <a:pt x="46" y="11916"/>
                  </a:moveTo>
                  <a:cubicBezTo>
                    <a:pt x="46" y="11916"/>
                    <a:pt x="12532" y="8834"/>
                    <a:pt x="25634" y="11003"/>
                  </a:cubicBezTo>
                  <a:lnTo>
                    <a:pt x="43026" y="1"/>
                  </a:lnTo>
                  <a:lnTo>
                    <a:pt x="43026" y="3242"/>
                  </a:lnTo>
                  <a:lnTo>
                    <a:pt x="43688" y="3242"/>
                  </a:lnTo>
                  <a:lnTo>
                    <a:pt x="25611" y="13422"/>
                  </a:lnTo>
                  <a:cubicBezTo>
                    <a:pt x="25611" y="13422"/>
                    <a:pt x="15796" y="12509"/>
                    <a:pt x="1" y="14404"/>
                  </a:cubicBezTo>
                  <a:lnTo>
                    <a:pt x="1142" y="1362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7"/>
            <p:cNvSpPr/>
            <p:nvPr/>
          </p:nvSpPr>
          <p:spPr>
            <a:xfrm>
              <a:off x="3313250" y="5064675"/>
              <a:ext cx="434850" cy="326425"/>
            </a:xfrm>
            <a:custGeom>
              <a:avLst/>
              <a:gdLst/>
              <a:ahLst/>
              <a:cxnLst/>
              <a:rect l="l" t="t" r="r" b="b"/>
              <a:pathLst>
                <a:path w="17394" h="13057" extrusionOk="0">
                  <a:moveTo>
                    <a:pt x="1" y="11003"/>
                  </a:moveTo>
                  <a:lnTo>
                    <a:pt x="1" y="13057"/>
                  </a:lnTo>
                  <a:lnTo>
                    <a:pt x="17393" y="3242"/>
                  </a:lnTo>
                  <a:lnTo>
                    <a:pt x="17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7"/>
            <p:cNvSpPr/>
            <p:nvPr/>
          </p:nvSpPr>
          <p:spPr>
            <a:xfrm>
              <a:off x="2685550" y="5332875"/>
              <a:ext cx="616875" cy="48525"/>
            </a:xfrm>
            <a:custGeom>
              <a:avLst/>
              <a:gdLst/>
              <a:ahLst/>
              <a:cxnLst/>
              <a:rect l="l" t="t" r="r" b="b"/>
              <a:pathLst>
                <a:path w="24675" h="1941" extrusionOk="0">
                  <a:moveTo>
                    <a:pt x="1" y="1941"/>
                  </a:moveTo>
                  <a:cubicBezTo>
                    <a:pt x="1" y="1941"/>
                    <a:pt x="11642" y="1"/>
                    <a:pt x="21023" y="891"/>
                  </a:cubicBezTo>
                  <a:lnTo>
                    <a:pt x="24515" y="412"/>
                  </a:lnTo>
                  <a:lnTo>
                    <a:pt x="21890" y="1165"/>
                  </a:lnTo>
                  <a:lnTo>
                    <a:pt x="24675" y="1804"/>
                  </a:lnTo>
                  <a:lnTo>
                    <a:pt x="20817" y="1165"/>
                  </a:lnTo>
                  <a:cubicBezTo>
                    <a:pt x="20817" y="1165"/>
                    <a:pt x="12372" y="412"/>
                    <a:pt x="1" y="19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0" name="Google Shape;5310;p77"/>
          <p:cNvSpPr txBox="1">
            <a:spLocks noGrp="1"/>
          </p:cNvSpPr>
          <p:nvPr>
            <p:ph type="title"/>
          </p:nvPr>
        </p:nvSpPr>
        <p:spPr>
          <a:xfrm>
            <a:off x="718979" y="35672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Economies of Scale</a:t>
            </a:r>
            <a:endParaRPr sz="3600" dirty="0"/>
          </a:p>
        </p:txBody>
      </p:sp>
      <p:sp>
        <p:nvSpPr>
          <p:cNvPr id="5311" name="Google Shape;5311;p77"/>
          <p:cNvSpPr txBox="1">
            <a:spLocks noGrp="1"/>
          </p:cNvSpPr>
          <p:nvPr>
            <p:ph type="body" idx="1"/>
          </p:nvPr>
        </p:nvSpPr>
        <p:spPr>
          <a:xfrm>
            <a:off x="91575" y="891085"/>
            <a:ext cx="8234990" cy="3296100"/>
          </a:xfrm>
          <a:prstGeom prst="rect">
            <a:avLst/>
          </a:prstGeom>
        </p:spPr>
        <p:txBody>
          <a:bodyPr spcFirstLastPara="1" wrap="square" lIns="91425" tIns="91425" rIns="91425" bIns="91425" anchor="t" anchorCtr="0">
            <a:noAutofit/>
          </a:bodyPr>
          <a:lstStyle/>
          <a:p>
            <a:pPr lvl="0">
              <a:defRPr sz="1800" spc="0">
                <a:solidFill>
                  <a:srgbClr val="000000"/>
                </a:solidFill>
              </a:defRPr>
            </a:pPr>
            <a:r>
              <a:rPr lang="en-US" sz="2600" spc="25" dirty="0">
                <a:solidFill>
                  <a:schemeClr val="tx1"/>
                </a:solidFill>
              </a:rPr>
              <a:t>Changes in the cost per patient as the number of patients changes</a:t>
            </a:r>
          </a:p>
          <a:p>
            <a:pPr marL="754380" indent="-285750">
              <a:defRPr sz="1800" spc="0">
                <a:solidFill>
                  <a:srgbClr val="000000"/>
                </a:solidFill>
              </a:defRPr>
            </a:pPr>
            <a:r>
              <a:rPr lang="en-US" sz="2600" spc="25" dirty="0">
                <a:solidFill>
                  <a:schemeClr val="tx1"/>
                </a:solidFill>
              </a:rPr>
              <a:t>Costs vary because of economies of scale</a:t>
            </a:r>
          </a:p>
          <a:p>
            <a:pPr lvl="0">
              <a:defRPr sz="1800" spc="0">
                <a:solidFill>
                  <a:srgbClr val="000000"/>
                </a:solidFill>
              </a:defRPr>
            </a:pPr>
            <a:r>
              <a:rPr lang="en-US" sz="2600" spc="25" dirty="0">
                <a:solidFill>
                  <a:schemeClr val="tx1"/>
                </a:solidFill>
              </a:rPr>
              <a:t>All organizations have fixed and variable costs</a:t>
            </a:r>
          </a:p>
          <a:p>
            <a:pPr marL="754380" indent="-285750">
              <a:defRPr sz="1800" spc="0">
                <a:solidFill>
                  <a:srgbClr val="000000"/>
                </a:solidFill>
              </a:defRPr>
            </a:pPr>
            <a:r>
              <a:rPr lang="en-US" sz="2600" spc="25" dirty="0">
                <a:solidFill>
                  <a:schemeClr val="tx1"/>
                </a:solidFill>
              </a:rPr>
              <a:t>Fixed costs stay the same as volume increases or decreases</a:t>
            </a:r>
          </a:p>
          <a:p>
            <a:pPr marL="754380" indent="-285750">
              <a:defRPr sz="1800" spc="0">
                <a:solidFill>
                  <a:srgbClr val="000000"/>
                </a:solidFill>
              </a:defRPr>
            </a:pPr>
            <a:r>
              <a:rPr lang="en-US" sz="2600" spc="25" dirty="0">
                <a:solidFill>
                  <a:schemeClr val="tx1"/>
                </a:solidFill>
              </a:rPr>
              <a:t>Variable costs increase as the number of patients increases</a:t>
            </a:r>
          </a:p>
        </p:txBody>
      </p:sp>
      <p:grpSp>
        <p:nvGrpSpPr>
          <p:cNvPr id="5312" name="Google Shape;5312;p77"/>
          <p:cNvGrpSpPr/>
          <p:nvPr/>
        </p:nvGrpSpPr>
        <p:grpSpPr>
          <a:xfrm>
            <a:off x="7540954" y="0"/>
            <a:ext cx="1602971" cy="1412771"/>
            <a:chOff x="6143525" y="0"/>
            <a:chExt cx="2721975" cy="2399000"/>
          </a:xfrm>
        </p:grpSpPr>
        <p:grpSp>
          <p:nvGrpSpPr>
            <p:cNvPr id="5313" name="Google Shape;5313;p77"/>
            <p:cNvGrpSpPr/>
            <p:nvPr/>
          </p:nvGrpSpPr>
          <p:grpSpPr>
            <a:xfrm>
              <a:off x="6143525" y="0"/>
              <a:ext cx="2721975" cy="2399000"/>
              <a:chOff x="4428150" y="464575"/>
              <a:chExt cx="2721975" cy="2399000"/>
            </a:xfrm>
          </p:grpSpPr>
          <p:sp>
            <p:nvSpPr>
              <p:cNvPr id="5314" name="Google Shape;5314;p77"/>
              <p:cNvSpPr/>
              <p:nvPr/>
            </p:nvSpPr>
            <p:spPr>
              <a:xfrm>
                <a:off x="6039900" y="596050"/>
                <a:ext cx="367800" cy="720400"/>
              </a:xfrm>
              <a:custGeom>
                <a:avLst/>
                <a:gdLst/>
                <a:ahLst/>
                <a:cxnLst/>
                <a:rect l="l" t="t" r="r" b="b"/>
                <a:pathLst>
                  <a:path w="14712" h="28816" extrusionOk="0">
                    <a:moveTo>
                      <a:pt x="2705" y="0"/>
                    </a:moveTo>
                    <a:lnTo>
                      <a:pt x="0" y="28815"/>
                    </a:lnTo>
                    <a:lnTo>
                      <a:pt x="4134" y="28815"/>
                    </a:lnTo>
                    <a:lnTo>
                      <a:pt x="14712" y="1946"/>
                    </a:lnTo>
                    <a:lnTo>
                      <a:pt x="2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77"/>
              <p:cNvSpPr/>
              <p:nvPr/>
            </p:nvSpPr>
            <p:spPr>
              <a:xfrm>
                <a:off x="6103725" y="633275"/>
                <a:ext cx="303975" cy="683175"/>
              </a:xfrm>
              <a:custGeom>
                <a:avLst/>
                <a:gdLst/>
                <a:ahLst/>
                <a:cxnLst/>
                <a:rect l="l" t="t" r="r" b="b"/>
                <a:pathLst>
                  <a:path w="12159" h="27327" extrusionOk="0">
                    <a:moveTo>
                      <a:pt x="9484" y="1"/>
                    </a:moveTo>
                    <a:lnTo>
                      <a:pt x="0" y="27326"/>
                    </a:lnTo>
                    <a:lnTo>
                      <a:pt x="1581" y="27326"/>
                    </a:lnTo>
                    <a:lnTo>
                      <a:pt x="12159" y="457"/>
                    </a:lnTo>
                    <a:lnTo>
                      <a:pt x="94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77"/>
              <p:cNvSpPr/>
              <p:nvPr/>
            </p:nvSpPr>
            <p:spPr>
              <a:xfrm>
                <a:off x="6004175" y="1495000"/>
                <a:ext cx="435450" cy="1174800"/>
              </a:xfrm>
              <a:custGeom>
                <a:avLst/>
                <a:gdLst/>
                <a:ahLst/>
                <a:cxnLst/>
                <a:rect l="l" t="t" r="r" b="b"/>
                <a:pathLst>
                  <a:path w="17418" h="46992" extrusionOk="0">
                    <a:moveTo>
                      <a:pt x="6992" y="0"/>
                    </a:moveTo>
                    <a:lnTo>
                      <a:pt x="1" y="152"/>
                    </a:lnTo>
                    <a:lnTo>
                      <a:pt x="12858" y="46992"/>
                    </a:lnTo>
                    <a:lnTo>
                      <a:pt x="17417" y="46992"/>
                    </a:lnTo>
                    <a:lnTo>
                      <a:pt x="8603" y="1611"/>
                    </a:lnTo>
                    <a:lnTo>
                      <a:pt x="69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77"/>
              <p:cNvSpPr/>
              <p:nvPr/>
            </p:nvSpPr>
            <p:spPr>
              <a:xfrm>
                <a:off x="6178950" y="1495000"/>
                <a:ext cx="260675" cy="1174800"/>
              </a:xfrm>
              <a:custGeom>
                <a:avLst/>
                <a:gdLst/>
                <a:ahLst/>
                <a:cxnLst/>
                <a:rect l="l" t="t" r="r" b="b"/>
                <a:pathLst>
                  <a:path w="10427" h="46992" extrusionOk="0">
                    <a:moveTo>
                      <a:pt x="1" y="0"/>
                    </a:moveTo>
                    <a:lnTo>
                      <a:pt x="31" y="152"/>
                    </a:lnTo>
                    <a:lnTo>
                      <a:pt x="9028" y="46992"/>
                    </a:lnTo>
                    <a:lnTo>
                      <a:pt x="10426" y="46992"/>
                    </a:lnTo>
                    <a:lnTo>
                      <a:pt x="1612" y="161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77"/>
              <p:cNvSpPr/>
              <p:nvPr/>
            </p:nvSpPr>
            <p:spPr>
              <a:xfrm>
                <a:off x="6198700" y="2514000"/>
                <a:ext cx="326800" cy="349575"/>
              </a:xfrm>
              <a:custGeom>
                <a:avLst/>
                <a:gdLst/>
                <a:ahLst/>
                <a:cxnLst/>
                <a:rect l="l" t="t" r="r" b="b"/>
                <a:pathLst>
                  <a:path w="13072" h="13983" extrusionOk="0">
                    <a:moveTo>
                      <a:pt x="5654" y="1"/>
                    </a:moveTo>
                    <a:lnTo>
                      <a:pt x="1" y="9575"/>
                    </a:lnTo>
                    <a:cubicBezTo>
                      <a:pt x="1521" y="12888"/>
                      <a:pt x="5746" y="13983"/>
                      <a:pt x="5746" y="13983"/>
                    </a:cubicBezTo>
                    <a:lnTo>
                      <a:pt x="13071" y="5654"/>
                    </a:lnTo>
                    <a:lnTo>
                      <a:pt x="56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77"/>
              <p:cNvSpPr/>
              <p:nvPr/>
            </p:nvSpPr>
            <p:spPr>
              <a:xfrm>
                <a:off x="6329400" y="2509625"/>
                <a:ext cx="204450" cy="149025"/>
              </a:xfrm>
              <a:custGeom>
                <a:avLst/>
                <a:gdLst/>
                <a:ahLst/>
                <a:cxnLst/>
                <a:rect l="l" t="t" r="r" b="b"/>
                <a:pathLst>
                  <a:path w="8178" h="5961" extrusionOk="0">
                    <a:moveTo>
                      <a:pt x="755" y="0"/>
                    </a:moveTo>
                    <a:cubicBezTo>
                      <a:pt x="583" y="0"/>
                      <a:pt x="460" y="47"/>
                      <a:pt x="396" y="145"/>
                    </a:cubicBezTo>
                    <a:cubicBezTo>
                      <a:pt x="1" y="632"/>
                      <a:pt x="1369" y="2303"/>
                      <a:pt x="3436" y="3854"/>
                    </a:cubicBezTo>
                    <a:cubicBezTo>
                      <a:pt x="5099" y="5120"/>
                      <a:pt x="6723" y="5960"/>
                      <a:pt x="7460" y="5960"/>
                    </a:cubicBezTo>
                    <a:cubicBezTo>
                      <a:pt x="7625" y="5960"/>
                      <a:pt x="7746" y="5918"/>
                      <a:pt x="7813" y="5829"/>
                    </a:cubicBezTo>
                    <a:cubicBezTo>
                      <a:pt x="8177" y="5343"/>
                      <a:pt x="6810" y="3702"/>
                      <a:pt x="4743" y="2121"/>
                    </a:cubicBezTo>
                    <a:cubicBezTo>
                      <a:pt x="3094" y="842"/>
                      <a:pt x="1485" y="0"/>
                      <a:pt x="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77"/>
              <p:cNvSpPr/>
              <p:nvPr/>
            </p:nvSpPr>
            <p:spPr>
              <a:xfrm>
                <a:off x="6197950" y="2514000"/>
                <a:ext cx="148200" cy="349575"/>
              </a:xfrm>
              <a:custGeom>
                <a:avLst/>
                <a:gdLst/>
                <a:ahLst/>
                <a:cxnLst/>
                <a:rect l="l" t="t" r="r" b="b"/>
                <a:pathLst>
                  <a:path w="5928" h="13983" extrusionOk="0">
                    <a:moveTo>
                      <a:pt x="5654" y="1"/>
                    </a:moveTo>
                    <a:lnTo>
                      <a:pt x="1" y="9575"/>
                    </a:lnTo>
                    <a:cubicBezTo>
                      <a:pt x="1551" y="12888"/>
                      <a:pt x="5715" y="13983"/>
                      <a:pt x="5715" y="13983"/>
                    </a:cubicBezTo>
                    <a:lnTo>
                      <a:pt x="5928" y="13740"/>
                    </a:lnTo>
                    <a:cubicBezTo>
                      <a:pt x="5806" y="12372"/>
                      <a:pt x="5684" y="11065"/>
                      <a:pt x="5654" y="9697"/>
                    </a:cubicBezTo>
                    <a:cubicBezTo>
                      <a:pt x="5563" y="6445"/>
                      <a:pt x="5654" y="3223"/>
                      <a:pt x="5776" y="61"/>
                    </a:cubicBezTo>
                    <a:lnTo>
                      <a:pt x="5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77"/>
              <p:cNvSpPr/>
              <p:nvPr/>
            </p:nvSpPr>
            <p:spPr>
              <a:xfrm>
                <a:off x="5763300" y="2234375"/>
                <a:ext cx="570375" cy="484075"/>
              </a:xfrm>
              <a:custGeom>
                <a:avLst/>
                <a:gdLst/>
                <a:ahLst/>
                <a:cxnLst/>
                <a:rect l="l" t="t" r="r" b="b"/>
                <a:pathLst>
                  <a:path w="22815" h="19363" extrusionOk="0">
                    <a:moveTo>
                      <a:pt x="1064" y="0"/>
                    </a:moveTo>
                    <a:lnTo>
                      <a:pt x="0" y="7295"/>
                    </a:lnTo>
                    <a:lnTo>
                      <a:pt x="20304" y="19362"/>
                    </a:lnTo>
                    <a:cubicBezTo>
                      <a:pt x="20305" y="19363"/>
                      <a:pt x="20307" y="19363"/>
                      <a:pt x="20309" y="19363"/>
                    </a:cubicBezTo>
                    <a:cubicBezTo>
                      <a:pt x="20429" y="19363"/>
                      <a:pt x="22815" y="18586"/>
                      <a:pt x="22159" y="16201"/>
                    </a:cubicBezTo>
                    <a:lnTo>
                      <a:pt x="10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77"/>
              <p:cNvSpPr/>
              <p:nvPr/>
            </p:nvSpPr>
            <p:spPr>
              <a:xfrm>
                <a:off x="5777725" y="2235875"/>
                <a:ext cx="543350" cy="427850"/>
              </a:xfrm>
              <a:custGeom>
                <a:avLst/>
                <a:gdLst/>
                <a:ahLst/>
                <a:cxnLst/>
                <a:rect l="l" t="t" r="r" b="b"/>
                <a:pathLst>
                  <a:path w="21734" h="17114" extrusionOk="0">
                    <a:moveTo>
                      <a:pt x="548" y="1"/>
                    </a:moveTo>
                    <a:lnTo>
                      <a:pt x="1" y="3952"/>
                    </a:lnTo>
                    <a:lnTo>
                      <a:pt x="21734" y="17114"/>
                    </a:lnTo>
                    <a:cubicBezTo>
                      <a:pt x="21734" y="16870"/>
                      <a:pt x="21734" y="16506"/>
                      <a:pt x="21612" y="16171"/>
                    </a:cubicBezTo>
                    <a:lnTo>
                      <a:pt x="5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77"/>
              <p:cNvSpPr/>
              <p:nvPr/>
            </p:nvSpPr>
            <p:spPr>
              <a:xfrm>
                <a:off x="4475275" y="1714475"/>
                <a:ext cx="1413425" cy="834500"/>
              </a:xfrm>
              <a:custGeom>
                <a:avLst/>
                <a:gdLst/>
                <a:ahLst/>
                <a:cxnLst/>
                <a:rect l="l" t="t" r="r" b="b"/>
                <a:pathLst>
                  <a:path w="56537" h="33380" extrusionOk="0">
                    <a:moveTo>
                      <a:pt x="17100" y="1"/>
                    </a:moveTo>
                    <a:cubicBezTo>
                      <a:pt x="9533" y="1"/>
                      <a:pt x="3919" y="2126"/>
                      <a:pt x="2432" y="5872"/>
                    </a:cubicBezTo>
                    <a:lnTo>
                      <a:pt x="0" y="18425"/>
                    </a:lnTo>
                    <a:lnTo>
                      <a:pt x="51643" y="33380"/>
                    </a:lnTo>
                    <a:cubicBezTo>
                      <a:pt x="51612" y="33380"/>
                      <a:pt x="55746" y="21830"/>
                      <a:pt x="56536" y="19975"/>
                    </a:cubicBezTo>
                    <a:cubicBezTo>
                      <a:pt x="56232" y="13927"/>
                      <a:pt x="47539" y="7057"/>
                      <a:pt x="32767" y="2528"/>
                    </a:cubicBezTo>
                    <a:cubicBezTo>
                      <a:pt x="27143" y="804"/>
                      <a:pt x="21752"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77"/>
              <p:cNvSpPr/>
              <p:nvPr/>
            </p:nvSpPr>
            <p:spPr>
              <a:xfrm>
                <a:off x="4474525" y="1714475"/>
                <a:ext cx="1349575" cy="468250"/>
              </a:xfrm>
              <a:custGeom>
                <a:avLst/>
                <a:gdLst/>
                <a:ahLst/>
                <a:cxnLst/>
                <a:rect l="l" t="t" r="r" b="b"/>
                <a:pathLst>
                  <a:path w="53983" h="18730" extrusionOk="0">
                    <a:moveTo>
                      <a:pt x="17086" y="1"/>
                    </a:moveTo>
                    <a:cubicBezTo>
                      <a:pt x="9520" y="1"/>
                      <a:pt x="3919" y="2126"/>
                      <a:pt x="2432" y="5872"/>
                    </a:cubicBezTo>
                    <a:lnTo>
                      <a:pt x="0" y="18425"/>
                    </a:lnTo>
                    <a:lnTo>
                      <a:pt x="1094" y="18729"/>
                    </a:lnTo>
                    <a:lnTo>
                      <a:pt x="8389" y="5203"/>
                    </a:lnTo>
                    <a:cubicBezTo>
                      <a:pt x="8374" y="5203"/>
                      <a:pt x="13274" y="3220"/>
                      <a:pt x="21202" y="3220"/>
                    </a:cubicBezTo>
                    <a:cubicBezTo>
                      <a:pt x="29521" y="3220"/>
                      <a:pt x="41174" y="5403"/>
                      <a:pt x="53983" y="14352"/>
                    </a:cubicBezTo>
                    <a:cubicBezTo>
                      <a:pt x="50396" y="9975"/>
                      <a:pt x="43040" y="5690"/>
                      <a:pt x="32767" y="2528"/>
                    </a:cubicBezTo>
                    <a:cubicBezTo>
                      <a:pt x="27131" y="804"/>
                      <a:pt x="21737" y="1"/>
                      <a:pt x="17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77"/>
              <p:cNvSpPr/>
              <p:nvPr/>
            </p:nvSpPr>
            <p:spPr>
              <a:xfrm>
                <a:off x="4474525" y="1784500"/>
                <a:ext cx="127675" cy="395175"/>
              </a:xfrm>
              <a:custGeom>
                <a:avLst/>
                <a:gdLst/>
                <a:ahLst/>
                <a:cxnLst/>
                <a:rect l="l" t="t" r="r" b="b"/>
                <a:pathLst>
                  <a:path w="5107" h="15807" extrusionOk="0">
                    <a:moveTo>
                      <a:pt x="5107" y="1"/>
                    </a:moveTo>
                    <a:cubicBezTo>
                      <a:pt x="3830" y="822"/>
                      <a:pt x="2918" y="1885"/>
                      <a:pt x="2432" y="3071"/>
                    </a:cubicBezTo>
                    <a:lnTo>
                      <a:pt x="0" y="15624"/>
                    </a:lnTo>
                    <a:lnTo>
                      <a:pt x="608" y="15807"/>
                    </a:lnTo>
                    <a:cubicBezTo>
                      <a:pt x="1520" y="12068"/>
                      <a:pt x="2523" y="8360"/>
                      <a:pt x="3587" y="4682"/>
                    </a:cubicBezTo>
                    <a:cubicBezTo>
                      <a:pt x="3982" y="3071"/>
                      <a:pt x="4529" y="1521"/>
                      <a:pt x="5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77"/>
              <p:cNvSpPr/>
              <p:nvPr/>
            </p:nvSpPr>
            <p:spPr>
              <a:xfrm>
                <a:off x="5259475" y="1951675"/>
                <a:ext cx="585900" cy="563875"/>
              </a:xfrm>
              <a:custGeom>
                <a:avLst/>
                <a:gdLst/>
                <a:ahLst/>
                <a:cxnLst/>
                <a:rect l="l" t="t" r="r" b="b"/>
                <a:pathLst>
                  <a:path w="23436" h="22555" extrusionOk="0">
                    <a:moveTo>
                      <a:pt x="16962" y="1"/>
                    </a:moveTo>
                    <a:cubicBezTo>
                      <a:pt x="15563" y="1582"/>
                      <a:pt x="14226" y="3223"/>
                      <a:pt x="12828" y="4773"/>
                    </a:cubicBezTo>
                    <a:cubicBezTo>
                      <a:pt x="8694" y="9332"/>
                      <a:pt x="4378" y="13740"/>
                      <a:pt x="1" y="18056"/>
                    </a:cubicBezTo>
                    <a:lnTo>
                      <a:pt x="15563" y="22554"/>
                    </a:lnTo>
                    <a:cubicBezTo>
                      <a:pt x="17630" y="18573"/>
                      <a:pt x="19515" y="14500"/>
                      <a:pt x="21369" y="10457"/>
                    </a:cubicBezTo>
                    <a:cubicBezTo>
                      <a:pt x="22038" y="8937"/>
                      <a:pt x="22737" y="7448"/>
                      <a:pt x="23436" y="5928"/>
                    </a:cubicBezTo>
                    <a:cubicBezTo>
                      <a:pt x="22068" y="3922"/>
                      <a:pt x="19849" y="1886"/>
                      <a:pt x="16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77"/>
              <p:cNvSpPr/>
              <p:nvPr/>
            </p:nvSpPr>
            <p:spPr>
              <a:xfrm>
                <a:off x="4428150" y="1993075"/>
                <a:ext cx="1386850" cy="718950"/>
              </a:xfrm>
              <a:custGeom>
                <a:avLst/>
                <a:gdLst/>
                <a:ahLst/>
                <a:cxnLst/>
                <a:rect l="l" t="t" r="r" b="b"/>
                <a:pathLst>
                  <a:path w="55474" h="28758" extrusionOk="0">
                    <a:moveTo>
                      <a:pt x="16787" y="0"/>
                    </a:moveTo>
                    <a:cubicBezTo>
                      <a:pt x="9103" y="0"/>
                      <a:pt x="3321" y="2291"/>
                      <a:pt x="2007" y="6521"/>
                    </a:cubicBezTo>
                    <a:cubicBezTo>
                      <a:pt x="1" y="13148"/>
                      <a:pt x="9849" y="22084"/>
                      <a:pt x="24044" y="26430"/>
                    </a:cubicBezTo>
                    <a:cubicBezTo>
                      <a:pt x="29218" y="28004"/>
                      <a:pt x="34258" y="28757"/>
                      <a:pt x="38672" y="28757"/>
                    </a:cubicBezTo>
                    <a:cubicBezTo>
                      <a:pt x="46369" y="28757"/>
                      <a:pt x="52162" y="26466"/>
                      <a:pt x="53437" y="22236"/>
                    </a:cubicBezTo>
                    <a:cubicBezTo>
                      <a:pt x="55473" y="15579"/>
                      <a:pt x="45625" y="6673"/>
                      <a:pt x="31400" y="2327"/>
                    </a:cubicBezTo>
                    <a:cubicBezTo>
                      <a:pt x="26226" y="754"/>
                      <a:pt x="21194" y="0"/>
                      <a:pt x="1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77"/>
              <p:cNvSpPr/>
              <p:nvPr/>
            </p:nvSpPr>
            <p:spPr>
              <a:xfrm>
                <a:off x="4574050" y="1992725"/>
                <a:ext cx="1241700" cy="712025"/>
              </a:xfrm>
              <a:custGeom>
                <a:avLst/>
                <a:gdLst/>
                <a:ahLst/>
                <a:cxnLst/>
                <a:rect l="l" t="t" r="r" b="b"/>
                <a:pathLst>
                  <a:path w="49668" h="28481" extrusionOk="0">
                    <a:moveTo>
                      <a:pt x="10945" y="0"/>
                    </a:moveTo>
                    <a:cubicBezTo>
                      <a:pt x="6490" y="0"/>
                      <a:pt x="2674" y="768"/>
                      <a:pt x="1" y="2219"/>
                    </a:cubicBezTo>
                    <a:cubicBezTo>
                      <a:pt x="1865" y="1846"/>
                      <a:pt x="3811" y="1609"/>
                      <a:pt x="5813" y="1609"/>
                    </a:cubicBezTo>
                    <a:cubicBezTo>
                      <a:pt x="5932" y="1609"/>
                      <a:pt x="6052" y="1610"/>
                      <a:pt x="6171" y="1611"/>
                    </a:cubicBezTo>
                    <a:cubicBezTo>
                      <a:pt x="14895" y="1854"/>
                      <a:pt x="23740" y="5350"/>
                      <a:pt x="30701" y="10487"/>
                    </a:cubicBezTo>
                    <a:cubicBezTo>
                      <a:pt x="35594" y="14013"/>
                      <a:pt x="41917" y="20517"/>
                      <a:pt x="38269" y="26992"/>
                    </a:cubicBezTo>
                    <a:cubicBezTo>
                      <a:pt x="37965" y="27508"/>
                      <a:pt x="37631" y="27995"/>
                      <a:pt x="37266" y="28481"/>
                    </a:cubicBezTo>
                    <a:cubicBezTo>
                      <a:pt x="42707" y="27751"/>
                      <a:pt x="46597" y="25593"/>
                      <a:pt x="47601" y="22250"/>
                    </a:cubicBezTo>
                    <a:cubicBezTo>
                      <a:pt x="49667" y="15593"/>
                      <a:pt x="39789" y="6687"/>
                      <a:pt x="25564" y="2341"/>
                    </a:cubicBezTo>
                    <a:cubicBezTo>
                      <a:pt x="20392" y="753"/>
                      <a:pt x="15356" y="0"/>
                      <a:pt x="10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77"/>
              <p:cNvSpPr/>
              <p:nvPr/>
            </p:nvSpPr>
            <p:spPr>
              <a:xfrm>
                <a:off x="4966925" y="2067200"/>
                <a:ext cx="412650" cy="234050"/>
              </a:xfrm>
              <a:custGeom>
                <a:avLst/>
                <a:gdLst/>
                <a:ahLst/>
                <a:cxnLst/>
                <a:rect l="l" t="t" r="r" b="b"/>
                <a:pathLst>
                  <a:path w="16506" h="9362" extrusionOk="0">
                    <a:moveTo>
                      <a:pt x="487" y="2857"/>
                    </a:moveTo>
                    <a:cubicBezTo>
                      <a:pt x="0" y="4924"/>
                      <a:pt x="3101" y="7386"/>
                      <a:pt x="7387" y="8359"/>
                    </a:cubicBezTo>
                    <a:cubicBezTo>
                      <a:pt x="11703" y="9362"/>
                      <a:pt x="15563" y="8511"/>
                      <a:pt x="16019" y="6505"/>
                    </a:cubicBezTo>
                    <a:cubicBezTo>
                      <a:pt x="16505" y="4468"/>
                      <a:pt x="13405" y="1976"/>
                      <a:pt x="9119" y="1003"/>
                    </a:cubicBezTo>
                    <a:cubicBezTo>
                      <a:pt x="4864" y="0"/>
                      <a:pt x="973" y="851"/>
                      <a:pt x="487" y="28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77"/>
              <p:cNvSpPr/>
              <p:nvPr/>
            </p:nvSpPr>
            <p:spPr>
              <a:xfrm>
                <a:off x="4967675" y="2122650"/>
                <a:ext cx="400500" cy="163800"/>
              </a:xfrm>
              <a:custGeom>
                <a:avLst/>
                <a:gdLst/>
                <a:ahLst/>
                <a:cxnLst/>
                <a:rect l="l" t="t" r="r" b="b"/>
                <a:pathLst>
                  <a:path w="16020" h="6552" extrusionOk="0">
                    <a:moveTo>
                      <a:pt x="761" y="1"/>
                    </a:moveTo>
                    <a:cubicBezTo>
                      <a:pt x="609" y="183"/>
                      <a:pt x="487" y="427"/>
                      <a:pt x="457" y="639"/>
                    </a:cubicBezTo>
                    <a:cubicBezTo>
                      <a:pt x="1" y="2706"/>
                      <a:pt x="3071" y="5168"/>
                      <a:pt x="7357" y="6110"/>
                    </a:cubicBezTo>
                    <a:cubicBezTo>
                      <a:pt x="8607" y="6410"/>
                      <a:pt x="9817" y="6551"/>
                      <a:pt x="10917" y="6551"/>
                    </a:cubicBezTo>
                    <a:cubicBezTo>
                      <a:pt x="13612" y="6551"/>
                      <a:pt x="15644" y="5703"/>
                      <a:pt x="15989" y="4256"/>
                    </a:cubicBezTo>
                    <a:cubicBezTo>
                      <a:pt x="16019" y="4226"/>
                      <a:pt x="16019" y="4135"/>
                      <a:pt x="16019" y="4074"/>
                    </a:cubicBezTo>
                    <a:lnTo>
                      <a:pt x="16019" y="4074"/>
                    </a:lnTo>
                    <a:cubicBezTo>
                      <a:pt x="15279" y="5144"/>
                      <a:pt x="13451" y="5741"/>
                      <a:pt x="11168" y="5741"/>
                    </a:cubicBezTo>
                    <a:cubicBezTo>
                      <a:pt x="10080" y="5741"/>
                      <a:pt x="8888" y="5605"/>
                      <a:pt x="7661" y="5320"/>
                    </a:cubicBezTo>
                    <a:cubicBezTo>
                      <a:pt x="3527" y="4317"/>
                      <a:pt x="518" y="2007"/>
                      <a:pt x="76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77"/>
              <p:cNvSpPr/>
              <p:nvPr/>
            </p:nvSpPr>
            <p:spPr>
              <a:xfrm>
                <a:off x="4509475" y="2108225"/>
                <a:ext cx="413400" cy="234825"/>
              </a:xfrm>
              <a:custGeom>
                <a:avLst/>
                <a:gdLst/>
                <a:ahLst/>
                <a:cxnLst/>
                <a:rect l="l" t="t" r="r" b="b"/>
                <a:pathLst>
                  <a:path w="16536" h="9393" extrusionOk="0">
                    <a:moveTo>
                      <a:pt x="517" y="2888"/>
                    </a:moveTo>
                    <a:cubicBezTo>
                      <a:pt x="0" y="4955"/>
                      <a:pt x="3131" y="7417"/>
                      <a:pt x="7417" y="8390"/>
                    </a:cubicBezTo>
                    <a:cubicBezTo>
                      <a:pt x="11703" y="9393"/>
                      <a:pt x="15593" y="8542"/>
                      <a:pt x="16049" y="6536"/>
                    </a:cubicBezTo>
                    <a:cubicBezTo>
                      <a:pt x="16536" y="4499"/>
                      <a:pt x="13435" y="2007"/>
                      <a:pt x="9119" y="1034"/>
                    </a:cubicBezTo>
                    <a:cubicBezTo>
                      <a:pt x="4833" y="0"/>
                      <a:pt x="1003"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77"/>
              <p:cNvSpPr/>
              <p:nvPr/>
            </p:nvSpPr>
            <p:spPr>
              <a:xfrm>
                <a:off x="4509475" y="2164450"/>
                <a:ext cx="402000" cy="163775"/>
              </a:xfrm>
              <a:custGeom>
                <a:avLst/>
                <a:gdLst/>
                <a:ahLst/>
                <a:cxnLst/>
                <a:rect l="l" t="t" r="r" b="b"/>
                <a:pathLst>
                  <a:path w="16080" h="6551" extrusionOk="0">
                    <a:moveTo>
                      <a:pt x="821" y="1"/>
                    </a:moveTo>
                    <a:lnTo>
                      <a:pt x="821" y="1"/>
                    </a:lnTo>
                    <a:cubicBezTo>
                      <a:pt x="669" y="183"/>
                      <a:pt x="547" y="426"/>
                      <a:pt x="517" y="639"/>
                    </a:cubicBezTo>
                    <a:cubicBezTo>
                      <a:pt x="0" y="2706"/>
                      <a:pt x="3131" y="5168"/>
                      <a:pt x="7417" y="6110"/>
                    </a:cubicBezTo>
                    <a:cubicBezTo>
                      <a:pt x="8659" y="6410"/>
                      <a:pt x="9865" y="6551"/>
                      <a:pt x="10964" y="6551"/>
                    </a:cubicBezTo>
                    <a:cubicBezTo>
                      <a:pt x="13656" y="6551"/>
                      <a:pt x="15704" y="5703"/>
                      <a:pt x="16049" y="4256"/>
                    </a:cubicBezTo>
                    <a:cubicBezTo>
                      <a:pt x="16080" y="4226"/>
                      <a:pt x="16080" y="4135"/>
                      <a:pt x="16080" y="4074"/>
                    </a:cubicBezTo>
                    <a:lnTo>
                      <a:pt x="16080" y="4074"/>
                    </a:lnTo>
                    <a:cubicBezTo>
                      <a:pt x="15339" y="5144"/>
                      <a:pt x="13511" y="5740"/>
                      <a:pt x="11228" y="5740"/>
                    </a:cubicBezTo>
                    <a:cubicBezTo>
                      <a:pt x="10140" y="5740"/>
                      <a:pt x="8948" y="5605"/>
                      <a:pt x="7721" y="5320"/>
                    </a:cubicBezTo>
                    <a:cubicBezTo>
                      <a:pt x="3587" y="4317"/>
                      <a:pt x="578" y="2007"/>
                      <a:pt x="82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77"/>
              <p:cNvSpPr/>
              <p:nvPr/>
            </p:nvSpPr>
            <p:spPr>
              <a:xfrm>
                <a:off x="5311150" y="2362025"/>
                <a:ext cx="413400" cy="234825"/>
              </a:xfrm>
              <a:custGeom>
                <a:avLst/>
                <a:gdLst/>
                <a:ahLst/>
                <a:cxnLst/>
                <a:rect l="l" t="t" r="r" b="b"/>
                <a:pathLst>
                  <a:path w="16536" h="9393" extrusionOk="0">
                    <a:moveTo>
                      <a:pt x="517" y="2888"/>
                    </a:moveTo>
                    <a:cubicBezTo>
                      <a:pt x="1" y="4925"/>
                      <a:pt x="3131" y="7417"/>
                      <a:pt x="7417" y="8390"/>
                    </a:cubicBezTo>
                    <a:cubicBezTo>
                      <a:pt x="11703" y="9393"/>
                      <a:pt x="15594" y="8542"/>
                      <a:pt x="16050" y="6536"/>
                    </a:cubicBezTo>
                    <a:cubicBezTo>
                      <a:pt x="16536" y="4469"/>
                      <a:pt x="13436" y="2007"/>
                      <a:pt x="9119" y="1034"/>
                    </a:cubicBezTo>
                    <a:cubicBezTo>
                      <a:pt x="4834" y="1"/>
                      <a:pt x="1004" y="882"/>
                      <a:pt x="51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77"/>
              <p:cNvSpPr/>
              <p:nvPr/>
            </p:nvSpPr>
            <p:spPr>
              <a:xfrm>
                <a:off x="5311150" y="2418250"/>
                <a:ext cx="402025" cy="163800"/>
              </a:xfrm>
              <a:custGeom>
                <a:avLst/>
                <a:gdLst/>
                <a:ahLst/>
                <a:cxnLst/>
                <a:rect l="l" t="t" r="r" b="b"/>
                <a:pathLst>
                  <a:path w="16081" h="6552" extrusionOk="0">
                    <a:moveTo>
                      <a:pt x="791" y="1"/>
                    </a:moveTo>
                    <a:lnTo>
                      <a:pt x="791" y="1"/>
                    </a:lnTo>
                    <a:cubicBezTo>
                      <a:pt x="639" y="183"/>
                      <a:pt x="548" y="396"/>
                      <a:pt x="517" y="639"/>
                    </a:cubicBezTo>
                    <a:cubicBezTo>
                      <a:pt x="1" y="2676"/>
                      <a:pt x="3131" y="5168"/>
                      <a:pt x="7417" y="6110"/>
                    </a:cubicBezTo>
                    <a:cubicBezTo>
                      <a:pt x="8659" y="6410"/>
                      <a:pt x="9865" y="6551"/>
                      <a:pt x="10964" y="6551"/>
                    </a:cubicBezTo>
                    <a:cubicBezTo>
                      <a:pt x="13657" y="6551"/>
                      <a:pt x="15704" y="5703"/>
                      <a:pt x="16050" y="4256"/>
                    </a:cubicBezTo>
                    <a:cubicBezTo>
                      <a:pt x="16080" y="4195"/>
                      <a:pt x="16080" y="4135"/>
                      <a:pt x="16080" y="4043"/>
                    </a:cubicBezTo>
                    <a:lnTo>
                      <a:pt x="16080" y="4043"/>
                    </a:lnTo>
                    <a:cubicBezTo>
                      <a:pt x="15338" y="5137"/>
                      <a:pt x="13503" y="5726"/>
                      <a:pt x="11214" y="5726"/>
                    </a:cubicBezTo>
                    <a:cubicBezTo>
                      <a:pt x="10129" y="5726"/>
                      <a:pt x="8943" y="5594"/>
                      <a:pt x="7721" y="5320"/>
                    </a:cubicBezTo>
                    <a:cubicBezTo>
                      <a:pt x="3587" y="4317"/>
                      <a:pt x="578" y="2007"/>
                      <a:pt x="791"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77"/>
              <p:cNvSpPr/>
              <p:nvPr/>
            </p:nvSpPr>
            <p:spPr>
              <a:xfrm>
                <a:off x="4903850" y="2431175"/>
                <a:ext cx="359450" cy="205200"/>
              </a:xfrm>
              <a:custGeom>
                <a:avLst/>
                <a:gdLst/>
                <a:ahLst/>
                <a:cxnLst/>
                <a:rect l="l" t="t" r="r" b="b"/>
                <a:pathLst>
                  <a:path w="14378" h="8208" extrusionOk="0">
                    <a:moveTo>
                      <a:pt x="426" y="2523"/>
                    </a:moveTo>
                    <a:cubicBezTo>
                      <a:pt x="1" y="4286"/>
                      <a:pt x="2706" y="6475"/>
                      <a:pt x="6414" y="7326"/>
                    </a:cubicBezTo>
                    <a:cubicBezTo>
                      <a:pt x="10153" y="8207"/>
                      <a:pt x="13527" y="7478"/>
                      <a:pt x="13952" y="5685"/>
                    </a:cubicBezTo>
                    <a:cubicBezTo>
                      <a:pt x="14378" y="3922"/>
                      <a:pt x="11673" y="1794"/>
                      <a:pt x="7934" y="882"/>
                    </a:cubicBezTo>
                    <a:cubicBezTo>
                      <a:pt x="4195" y="1"/>
                      <a:pt x="852" y="730"/>
                      <a:pt x="426" y="2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77"/>
              <p:cNvSpPr/>
              <p:nvPr/>
            </p:nvSpPr>
            <p:spPr>
              <a:xfrm>
                <a:off x="4903850" y="2479800"/>
                <a:ext cx="349575" cy="143125"/>
              </a:xfrm>
              <a:custGeom>
                <a:avLst/>
                <a:gdLst/>
                <a:ahLst/>
                <a:cxnLst/>
                <a:rect l="l" t="t" r="r" b="b"/>
                <a:pathLst>
                  <a:path w="13983" h="5725" extrusionOk="0">
                    <a:moveTo>
                      <a:pt x="700" y="1"/>
                    </a:moveTo>
                    <a:lnTo>
                      <a:pt x="700" y="1"/>
                    </a:lnTo>
                    <a:cubicBezTo>
                      <a:pt x="578" y="183"/>
                      <a:pt x="457" y="366"/>
                      <a:pt x="426" y="578"/>
                    </a:cubicBezTo>
                    <a:cubicBezTo>
                      <a:pt x="1" y="2341"/>
                      <a:pt x="2706" y="4469"/>
                      <a:pt x="6414" y="5351"/>
                    </a:cubicBezTo>
                    <a:cubicBezTo>
                      <a:pt x="7489" y="5604"/>
                      <a:pt x="8535" y="5724"/>
                      <a:pt x="9488" y="5724"/>
                    </a:cubicBezTo>
                    <a:cubicBezTo>
                      <a:pt x="11850" y="5724"/>
                      <a:pt x="13649" y="4987"/>
                      <a:pt x="13952" y="3709"/>
                    </a:cubicBezTo>
                    <a:cubicBezTo>
                      <a:pt x="13983" y="3648"/>
                      <a:pt x="13983" y="3588"/>
                      <a:pt x="13983" y="3527"/>
                    </a:cubicBezTo>
                    <a:lnTo>
                      <a:pt x="13983" y="3527"/>
                    </a:lnTo>
                    <a:cubicBezTo>
                      <a:pt x="13362" y="4457"/>
                      <a:pt x="11758" y="4980"/>
                      <a:pt x="9753" y="4980"/>
                    </a:cubicBezTo>
                    <a:cubicBezTo>
                      <a:pt x="8809" y="4980"/>
                      <a:pt x="7778" y="4864"/>
                      <a:pt x="6718" y="4621"/>
                    </a:cubicBezTo>
                    <a:cubicBezTo>
                      <a:pt x="3131" y="3800"/>
                      <a:pt x="457" y="1733"/>
                      <a:pt x="700" y="1"/>
                    </a:cubicBezTo>
                    <a:close/>
                  </a:path>
                </a:pathLst>
              </a:custGeom>
              <a:solidFill>
                <a:srgbClr val="5E6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77"/>
              <p:cNvSpPr/>
              <p:nvPr/>
            </p:nvSpPr>
            <p:spPr>
              <a:xfrm>
                <a:off x="5014800" y="2304850"/>
                <a:ext cx="216600" cy="145900"/>
              </a:xfrm>
              <a:custGeom>
                <a:avLst/>
                <a:gdLst/>
                <a:ahLst/>
                <a:cxnLst/>
                <a:rect l="l" t="t" r="r" b="b"/>
                <a:pathLst>
                  <a:path w="8664" h="5836" extrusionOk="0">
                    <a:moveTo>
                      <a:pt x="2149" y="0"/>
                    </a:moveTo>
                    <a:cubicBezTo>
                      <a:pt x="1800" y="0"/>
                      <a:pt x="1438" y="22"/>
                      <a:pt x="1064" y="69"/>
                    </a:cubicBezTo>
                    <a:lnTo>
                      <a:pt x="0" y="2865"/>
                    </a:lnTo>
                    <a:cubicBezTo>
                      <a:pt x="0" y="2865"/>
                      <a:pt x="1338" y="4689"/>
                      <a:pt x="3131" y="5358"/>
                    </a:cubicBezTo>
                    <a:cubicBezTo>
                      <a:pt x="4137" y="5750"/>
                      <a:pt x="5354" y="5836"/>
                      <a:pt x="6228" y="5836"/>
                    </a:cubicBezTo>
                    <a:cubicBezTo>
                      <a:pt x="6912" y="5836"/>
                      <a:pt x="7387" y="5783"/>
                      <a:pt x="7387" y="5783"/>
                    </a:cubicBezTo>
                    <a:lnTo>
                      <a:pt x="8663" y="3108"/>
                    </a:lnTo>
                    <a:cubicBezTo>
                      <a:pt x="8663" y="3108"/>
                      <a:pt x="6332" y="0"/>
                      <a:pt x="2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77"/>
              <p:cNvSpPr/>
              <p:nvPr/>
            </p:nvSpPr>
            <p:spPr>
              <a:xfrm>
                <a:off x="5059625" y="2306550"/>
                <a:ext cx="121625" cy="136800"/>
              </a:xfrm>
              <a:custGeom>
                <a:avLst/>
                <a:gdLst/>
                <a:ahLst/>
                <a:cxnLst/>
                <a:rect l="l" t="t" r="r" b="b"/>
                <a:pathLst>
                  <a:path w="4865" h="5472" extrusionOk="0">
                    <a:moveTo>
                      <a:pt x="1338" y="1"/>
                    </a:moveTo>
                    <a:lnTo>
                      <a:pt x="1095" y="700"/>
                    </a:lnTo>
                    <a:cubicBezTo>
                      <a:pt x="730" y="1976"/>
                      <a:pt x="396" y="3283"/>
                      <a:pt x="1" y="4560"/>
                    </a:cubicBezTo>
                    <a:cubicBezTo>
                      <a:pt x="396" y="4864"/>
                      <a:pt x="852" y="5107"/>
                      <a:pt x="1308" y="5290"/>
                    </a:cubicBezTo>
                    <a:cubicBezTo>
                      <a:pt x="1490" y="5381"/>
                      <a:pt x="1703" y="5442"/>
                      <a:pt x="1916" y="5472"/>
                    </a:cubicBezTo>
                    <a:cubicBezTo>
                      <a:pt x="2828" y="4043"/>
                      <a:pt x="3831" y="2645"/>
                      <a:pt x="4864" y="1308"/>
                    </a:cubicBezTo>
                    <a:cubicBezTo>
                      <a:pt x="4043" y="730"/>
                      <a:pt x="2828" y="153"/>
                      <a:pt x="1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77"/>
              <p:cNvSpPr/>
              <p:nvPr/>
            </p:nvSpPr>
            <p:spPr>
              <a:xfrm>
                <a:off x="5014025" y="2376475"/>
                <a:ext cx="184700" cy="74275"/>
              </a:xfrm>
              <a:custGeom>
                <a:avLst/>
                <a:gdLst/>
                <a:ahLst/>
                <a:cxnLst/>
                <a:rect l="l" t="t" r="r" b="b"/>
                <a:pathLst>
                  <a:path w="7388" h="2971" extrusionOk="0">
                    <a:moveTo>
                      <a:pt x="1" y="0"/>
                    </a:moveTo>
                    <a:lnTo>
                      <a:pt x="1" y="0"/>
                    </a:lnTo>
                    <a:cubicBezTo>
                      <a:pt x="1" y="0"/>
                      <a:pt x="1338" y="1824"/>
                      <a:pt x="3132" y="2493"/>
                    </a:cubicBezTo>
                    <a:cubicBezTo>
                      <a:pt x="4121" y="2885"/>
                      <a:pt x="5339" y="2971"/>
                      <a:pt x="6219" y="2971"/>
                    </a:cubicBezTo>
                    <a:cubicBezTo>
                      <a:pt x="6907" y="2971"/>
                      <a:pt x="7387" y="2918"/>
                      <a:pt x="7387" y="2918"/>
                    </a:cubicBezTo>
                    <a:cubicBezTo>
                      <a:pt x="7387" y="2918"/>
                      <a:pt x="4712" y="9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77"/>
              <p:cNvSpPr/>
              <p:nvPr/>
            </p:nvSpPr>
            <p:spPr>
              <a:xfrm>
                <a:off x="5464650" y="464575"/>
                <a:ext cx="1645950" cy="70700"/>
              </a:xfrm>
              <a:custGeom>
                <a:avLst/>
                <a:gdLst/>
                <a:ahLst/>
                <a:cxnLst/>
                <a:rect l="l" t="t" r="r" b="b"/>
                <a:pathLst>
                  <a:path w="65838" h="2828" extrusionOk="0">
                    <a:moveTo>
                      <a:pt x="1" y="1"/>
                    </a:moveTo>
                    <a:lnTo>
                      <a:pt x="1" y="2828"/>
                    </a:lnTo>
                    <a:lnTo>
                      <a:pt x="65838" y="2828"/>
                    </a:lnTo>
                    <a:lnTo>
                      <a:pt x="65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77"/>
              <p:cNvSpPr/>
              <p:nvPr/>
            </p:nvSpPr>
            <p:spPr>
              <a:xfrm>
                <a:off x="5431975" y="504850"/>
                <a:ext cx="1717375" cy="221150"/>
              </a:xfrm>
              <a:custGeom>
                <a:avLst/>
                <a:gdLst/>
                <a:ahLst/>
                <a:cxnLst/>
                <a:rect l="l" t="t" r="r" b="b"/>
                <a:pathLst>
                  <a:path w="68695" h="8846" extrusionOk="0">
                    <a:moveTo>
                      <a:pt x="1" y="1"/>
                    </a:moveTo>
                    <a:lnTo>
                      <a:pt x="4286" y="7934"/>
                    </a:lnTo>
                    <a:cubicBezTo>
                      <a:pt x="4286" y="7934"/>
                      <a:pt x="14530" y="8846"/>
                      <a:pt x="34378" y="8846"/>
                    </a:cubicBezTo>
                    <a:cubicBezTo>
                      <a:pt x="54227" y="8846"/>
                      <a:pt x="64470" y="7934"/>
                      <a:pt x="64470" y="7934"/>
                    </a:cubicBezTo>
                    <a:lnTo>
                      <a:pt x="686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77"/>
              <p:cNvSpPr/>
              <p:nvPr/>
            </p:nvSpPr>
            <p:spPr>
              <a:xfrm>
                <a:off x="5431975" y="504850"/>
                <a:ext cx="326025" cy="212050"/>
              </a:xfrm>
              <a:custGeom>
                <a:avLst/>
                <a:gdLst/>
                <a:ahLst/>
                <a:cxnLst/>
                <a:rect l="l" t="t" r="r" b="b"/>
                <a:pathLst>
                  <a:path w="13041" h="8482" extrusionOk="0">
                    <a:moveTo>
                      <a:pt x="1" y="1"/>
                    </a:moveTo>
                    <a:lnTo>
                      <a:pt x="4256" y="7934"/>
                    </a:lnTo>
                    <a:cubicBezTo>
                      <a:pt x="4256" y="7934"/>
                      <a:pt x="7204" y="8208"/>
                      <a:pt x="13040" y="8481"/>
                    </a:cubicBezTo>
                    <a:cubicBezTo>
                      <a:pt x="11551" y="5715"/>
                      <a:pt x="9879" y="2554"/>
                      <a:pt x="8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7"/>
              <p:cNvSpPr/>
              <p:nvPr/>
            </p:nvSpPr>
            <p:spPr>
              <a:xfrm>
                <a:off x="6697950" y="504850"/>
                <a:ext cx="452175" cy="215850"/>
              </a:xfrm>
              <a:custGeom>
                <a:avLst/>
                <a:gdLst/>
                <a:ahLst/>
                <a:cxnLst/>
                <a:rect l="l" t="t" r="r" b="b"/>
                <a:pathLst>
                  <a:path w="18087" h="8634" extrusionOk="0">
                    <a:moveTo>
                      <a:pt x="4469" y="1"/>
                    </a:moveTo>
                    <a:cubicBezTo>
                      <a:pt x="3101" y="3436"/>
                      <a:pt x="1369" y="6414"/>
                      <a:pt x="1" y="8633"/>
                    </a:cubicBezTo>
                    <a:cubicBezTo>
                      <a:pt x="9180" y="8360"/>
                      <a:pt x="13831" y="7934"/>
                      <a:pt x="13831" y="7934"/>
                    </a:cubicBezTo>
                    <a:lnTo>
                      <a:pt x="18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7"/>
              <p:cNvSpPr/>
              <p:nvPr/>
            </p:nvSpPr>
            <p:spPr>
              <a:xfrm>
                <a:off x="5708575" y="504850"/>
                <a:ext cx="196850" cy="216600"/>
              </a:xfrm>
              <a:custGeom>
                <a:avLst/>
                <a:gdLst/>
                <a:ahLst/>
                <a:cxnLst/>
                <a:rect l="l" t="t" r="r" b="b"/>
                <a:pathLst>
                  <a:path w="7874" h="8664" extrusionOk="0">
                    <a:moveTo>
                      <a:pt x="1" y="1"/>
                    </a:moveTo>
                    <a:cubicBezTo>
                      <a:pt x="1520" y="2919"/>
                      <a:pt x="3314" y="6110"/>
                      <a:pt x="4712" y="8542"/>
                    </a:cubicBezTo>
                    <a:cubicBezTo>
                      <a:pt x="5685" y="8603"/>
                      <a:pt x="6749" y="8633"/>
                      <a:pt x="7873" y="8664"/>
                    </a:cubicBezTo>
                    <a:cubicBezTo>
                      <a:pt x="5958" y="6779"/>
                      <a:pt x="3618" y="3922"/>
                      <a:pt x="13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7"/>
              <p:cNvSpPr/>
              <p:nvPr/>
            </p:nvSpPr>
            <p:spPr>
              <a:xfrm>
                <a:off x="5883350" y="1241950"/>
                <a:ext cx="407325" cy="299425"/>
              </a:xfrm>
              <a:custGeom>
                <a:avLst/>
                <a:gdLst/>
                <a:ahLst/>
                <a:cxnLst/>
                <a:rect l="l" t="t" r="r" b="b"/>
                <a:pathLst>
                  <a:path w="16293" h="11977" extrusionOk="0">
                    <a:moveTo>
                      <a:pt x="16293" y="1"/>
                    </a:moveTo>
                    <a:lnTo>
                      <a:pt x="2128" y="1703"/>
                    </a:lnTo>
                    <a:cubicBezTo>
                      <a:pt x="1" y="5867"/>
                      <a:pt x="2128" y="10973"/>
                      <a:pt x="2128" y="10973"/>
                    </a:cubicBezTo>
                    <a:lnTo>
                      <a:pt x="16293" y="11976"/>
                    </a:lnTo>
                    <a:lnTo>
                      <a:pt x="16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7"/>
              <p:cNvSpPr/>
              <p:nvPr/>
            </p:nvSpPr>
            <p:spPr>
              <a:xfrm>
                <a:off x="5883350" y="1241200"/>
                <a:ext cx="407325" cy="275100"/>
              </a:xfrm>
              <a:custGeom>
                <a:avLst/>
                <a:gdLst/>
                <a:ahLst/>
                <a:cxnLst/>
                <a:rect l="l" t="t" r="r" b="b"/>
                <a:pathLst>
                  <a:path w="16293" h="11004" extrusionOk="0">
                    <a:moveTo>
                      <a:pt x="16293" y="0"/>
                    </a:moveTo>
                    <a:lnTo>
                      <a:pt x="2128" y="1702"/>
                    </a:lnTo>
                    <a:cubicBezTo>
                      <a:pt x="1" y="5836"/>
                      <a:pt x="2128" y="10973"/>
                      <a:pt x="2128" y="10973"/>
                    </a:cubicBezTo>
                    <a:lnTo>
                      <a:pt x="2493" y="11003"/>
                    </a:lnTo>
                    <a:lnTo>
                      <a:pt x="2493" y="10943"/>
                    </a:lnTo>
                    <a:cubicBezTo>
                      <a:pt x="3071" y="8663"/>
                      <a:pt x="4347" y="6991"/>
                      <a:pt x="5958" y="5289"/>
                    </a:cubicBezTo>
                    <a:cubicBezTo>
                      <a:pt x="9788" y="1186"/>
                      <a:pt x="16292" y="0"/>
                      <a:pt x="1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7"/>
              <p:cNvSpPr/>
              <p:nvPr/>
            </p:nvSpPr>
            <p:spPr>
              <a:xfrm>
                <a:off x="6255700" y="1241200"/>
                <a:ext cx="69925" cy="300175"/>
              </a:xfrm>
              <a:custGeom>
                <a:avLst/>
                <a:gdLst/>
                <a:ahLst/>
                <a:cxnLst/>
                <a:rect l="l" t="t" r="r" b="b"/>
                <a:pathLst>
                  <a:path w="2797" h="12007" extrusionOk="0">
                    <a:moveTo>
                      <a:pt x="1399" y="0"/>
                    </a:moveTo>
                    <a:cubicBezTo>
                      <a:pt x="639" y="0"/>
                      <a:pt x="1" y="2645"/>
                      <a:pt x="1" y="5988"/>
                    </a:cubicBezTo>
                    <a:cubicBezTo>
                      <a:pt x="1" y="9301"/>
                      <a:pt x="608" y="12006"/>
                      <a:pt x="1399" y="12006"/>
                    </a:cubicBezTo>
                    <a:cubicBezTo>
                      <a:pt x="2159" y="12006"/>
                      <a:pt x="2797" y="9301"/>
                      <a:pt x="2797" y="5988"/>
                    </a:cubicBezTo>
                    <a:cubicBezTo>
                      <a:pt x="2797" y="2705"/>
                      <a:pt x="2189" y="0"/>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7"/>
              <p:cNvSpPr/>
              <p:nvPr/>
            </p:nvSpPr>
            <p:spPr>
              <a:xfrm>
                <a:off x="4477550" y="1988925"/>
                <a:ext cx="1294350" cy="560050"/>
              </a:xfrm>
              <a:custGeom>
                <a:avLst/>
                <a:gdLst/>
                <a:ahLst/>
                <a:cxnLst/>
                <a:rect l="l" t="t" r="r" b="b"/>
                <a:pathLst>
                  <a:path w="51774" h="22402" extrusionOk="0">
                    <a:moveTo>
                      <a:pt x="64" y="6509"/>
                    </a:moveTo>
                    <a:cubicBezTo>
                      <a:pt x="17" y="6642"/>
                      <a:pt x="1" y="6718"/>
                      <a:pt x="1" y="6718"/>
                    </a:cubicBezTo>
                    <a:lnTo>
                      <a:pt x="64" y="6509"/>
                    </a:lnTo>
                    <a:close/>
                    <a:moveTo>
                      <a:pt x="15115" y="0"/>
                    </a:moveTo>
                    <a:cubicBezTo>
                      <a:pt x="14203" y="0"/>
                      <a:pt x="13314" y="31"/>
                      <a:pt x="12463" y="92"/>
                    </a:cubicBezTo>
                    <a:cubicBezTo>
                      <a:pt x="10700" y="213"/>
                      <a:pt x="9119" y="487"/>
                      <a:pt x="7630" y="851"/>
                    </a:cubicBezTo>
                    <a:cubicBezTo>
                      <a:pt x="6141" y="1216"/>
                      <a:pt x="4864" y="1733"/>
                      <a:pt x="3800" y="2341"/>
                    </a:cubicBezTo>
                    <a:cubicBezTo>
                      <a:pt x="2736" y="2949"/>
                      <a:pt x="1885" y="3617"/>
                      <a:pt x="1338" y="4317"/>
                    </a:cubicBezTo>
                    <a:cubicBezTo>
                      <a:pt x="730" y="4955"/>
                      <a:pt x="426" y="5624"/>
                      <a:pt x="213" y="6019"/>
                    </a:cubicBezTo>
                    <a:lnTo>
                      <a:pt x="64" y="6509"/>
                    </a:lnTo>
                    <a:lnTo>
                      <a:pt x="64" y="6509"/>
                    </a:lnTo>
                    <a:cubicBezTo>
                      <a:pt x="107" y="6388"/>
                      <a:pt x="173" y="6220"/>
                      <a:pt x="274" y="6019"/>
                    </a:cubicBezTo>
                    <a:cubicBezTo>
                      <a:pt x="487" y="5624"/>
                      <a:pt x="821" y="4985"/>
                      <a:pt x="1399" y="4347"/>
                    </a:cubicBezTo>
                    <a:cubicBezTo>
                      <a:pt x="2007" y="3678"/>
                      <a:pt x="2858" y="3040"/>
                      <a:pt x="3922" y="2462"/>
                    </a:cubicBezTo>
                    <a:cubicBezTo>
                      <a:pt x="4986" y="1885"/>
                      <a:pt x="6262" y="1399"/>
                      <a:pt x="7721" y="1064"/>
                    </a:cubicBezTo>
                    <a:cubicBezTo>
                      <a:pt x="9180" y="699"/>
                      <a:pt x="10791" y="426"/>
                      <a:pt x="12493" y="365"/>
                    </a:cubicBezTo>
                    <a:cubicBezTo>
                      <a:pt x="13236" y="325"/>
                      <a:pt x="14002" y="303"/>
                      <a:pt x="14787" y="303"/>
                    </a:cubicBezTo>
                    <a:cubicBezTo>
                      <a:pt x="15799" y="303"/>
                      <a:pt x="16842" y="340"/>
                      <a:pt x="17904" y="426"/>
                    </a:cubicBezTo>
                    <a:cubicBezTo>
                      <a:pt x="19758" y="578"/>
                      <a:pt x="21642" y="851"/>
                      <a:pt x="23588" y="1247"/>
                    </a:cubicBezTo>
                    <a:cubicBezTo>
                      <a:pt x="25533" y="1611"/>
                      <a:pt x="27478" y="2098"/>
                      <a:pt x="29363" y="2675"/>
                    </a:cubicBezTo>
                    <a:cubicBezTo>
                      <a:pt x="33193" y="3830"/>
                      <a:pt x="36901" y="5380"/>
                      <a:pt x="40153" y="7235"/>
                    </a:cubicBezTo>
                    <a:cubicBezTo>
                      <a:pt x="41795" y="8177"/>
                      <a:pt x="43315" y="9180"/>
                      <a:pt x="44682" y="10213"/>
                    </a:cubicBezTo>
                    <a:cubicBezTo>
                      <a:pt x="46050" y="11216"/>
                      <a:pt x="47205" y="12341"/>
                      <a:pt x="48239" y="13435"/>
                    </a:cubicBezTo>
                    <a:cubicBezTo>
                      <a:pt x="49272" y="14529"/>
                      <a:pt x="50062" y="15684"/>
                      <a:pt x="50640" y="16748"/>
                    </a:cubicBezTo>
                    <a:cubicBezTo>
                      <a:pt x="51217" y="17812"/>
                      <a:pt x="51552" y="18815"/>
                      <a:pt x="51673" y="19697"/>
                    </a:cubicBezTo>
                    <a:cubicBezTo>
                      <a:pt x="51756" y="20175"/>
                      <a:pt x="51767" y="20599"/>
                      <a:pt x="51750" y="20960"/>
                    </a:cubicBezTo>
                    <a:lnTo>
                      <a:pt x="51750" y="20960"/>
                    </a:lnTo>
                    <a:cubicBezTo>
                      <a:pt x="51773" y="20597"/>
                      <a:pt x="51773" y="20166"/>
                      <a:pt x="51704" y="19666"/>
                    </a:cubicBezTo>
                    <a:cubicBezTo>
                      <a:pt x="51613" y="18785"/>
                      <a:pt x="51339" y="17782"/>
                      <a:pt x="50761" y="16657"/>
                    </a:cubicBezTo>
                    <a:cubicBezTo>
                      <a:pt x="50184" y="15563"/>
                      <a:pt x="49424" y="14438"/>
                      <a:pt x="48391" y="13283"/>
                    </a:cubicBezTo>
                    <a:cubicBezTo>
                      <a:pt x="47418" y="12159"/>
                      <a:pt x="46202" y="11034"/>
                      <a:pt x="44834" y="9970"/>
                    </a:cubicBezTo>
                    <a:cubicBezTo>
                      <a:pt x="43466" y="8906"/>
                      <a:pt x="41947" y="7903"/>
                      <a:pt x="40305" y="6931"/>
                    </a:cubicBezTo>
                    <a:cubicBezTo>
                      <a:pt x="37023" y="5076"/>
                      <a:pt x="33314" y="3496"/>
                      <a:pt x="29484" y="2310"/>
                    </a:cubicBezTo>
                    <a:cubicBezTo>
                      <a:pt x="27570" y="1703"/>
                      <a:pt x="25594" y="1247"/>
                      <a:pt x="23679" y="851"/>
                    </a:cubicBezTo>
                    <a:cubicBezTo>
                      <a:pt x="21703" y="487"/>
                      <a:pt x="19758" y="244"/>
                      <a:pt x="17904" y="92"/>
                    </a:cubicBezTo>
                    <a:cubicBezTo>
                      <a:pt x="16961" y="31"/>
                      <a:pt x="16027" y="0"/>
                      <a:pt x="15115" y="0"/>
                    </a:cubicBezTo>
                    <a:close/>
                    <a:moveTo>
                      <a:pt x="51750" y="20960"/>
                    </a:moveTo>
                    <a:cubicBezTo>
                      <a:pt x="51732" y="21237"/>
                      <a:pt x="51700" y="21475"/>
                      <a:pt x="51673" y="21672"/>
                    </a:cubicBezTo>
                    <a:cubicBezTo>
                      <a:pt x="51582" y="22189"/>
                      <a:pt x="51521" y="22402"/>
                      <a:pt x="51521" y="22402"/>
                    </a:cubicBezTo>
                    <a:cubicBezTo>
                      <a:pt x="51521" y="22402"/>
                      <a:pt x="51582" y="22189"/>
                      <a:pt x="51673" y="21733"/>
                    </a:cubicBezTo>
                    <a:cubicBezTo>
                      <a:pt x="51701" y="21524"/>
                      <a:pt x="51735" y="21265"/>
                      <a:pt x="51750" y="20960"/>
                    </a:cubicBezTo>
                    <a:close/>
                  </a:path>
                </a:pathLst>
              </a:custGeom>
              <a:solidFill>
                <a:srgbClr val="C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9" name="Google Shape;5349;p77"/>
            <p:cNvGrpSpPr/>
            <p:nvPr/>
          </p:nvGrpSpPr>
          <p:grpSpPr>
            <a:xfrm rot="-3756293">
              <a:off x="6547740" y="2066261"/>
              <a:ext cx="382516" cy="92971"/>
              <a:chOff x="9244975" y="3998175"/>
              <a:chExt cx="284200" cy="69075"/>
            </a:xfrm>
          </p:grpSpPr>
          <p:sp>
            <p:nvSpPr>
              <p:cNvPr id="5350" name="Google Shape;5350;p77"/>
              <p:cNvSpPr/>
              <p:nvPr/>
            </p:nvSpPr>
            <p:spPr>
              <a:xfrm>
                <a:off x="9371650" y="3998175"/>
                <a:ext cx="157525" cy="69075"/>
              </a:xfrm>
              <a:custGeom>
                <a:avLst/>
                <a:gdLst/>
                <a:ahLst/>
                <a:cxnLst/>
                <a:rect l="l" t="t" r="r" b="b"/>
                <a:pathLst>
                  <a:path w="6301" h="2763" extrusionOk="0">
                    <a:moveTo>
                      <a:pt x="5570" y="1"/>
                    </a:moveTo>
                    <a:lnTo>
                      <a:pt x="1" y="457"/>
                    </a:lnTo>
                    <a:lnTo>
                      <a:pt x="229" y="2762"/>
                    </a:lnTo>
                    <a:lnTo>
                      <a:pt x="5867" y="1918"/>
                    </a:lnTo>
                    <a:cubicBezTo>
                      <a:pt x="5821" y="1895"/>
                      <a:pt x="6301" y="594"/>
                      <a:pt x="5570" y="1"/>
                    </a:cubicBez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7"/>
              <p:cNvSpPr/>
              <p:nvPr/>
            </p:nvSpPr>
            <p:spPr>
              <a:xfrm>
                <a:off x="9357975" y="4009025"/>
                <a:ext cx="35975" cy="57650"/>
              </a:xfrm>
              <a:custGeom>
                <a:avLst/>
                <a:gdLst/>
                <a:ahLst/>
                <a:cxnLst/>
                <a:rect l="l" t="t" r="r" b="b"/>
                <a:pathLst>
                  <a:path w="1439" h="2306" extrusionOk="0">
                    <a:moveTo>
                      <a:pt x="548" y="0"/>
                    </a:moveTo>
                    <a:cubicBezTo>
                      <a:pt x="548" y="0"/>
                      <a:pt x="1438" y="1164"/>
                      <a:pt x="776" y="2306"/>
                    </a:cubicBezTo>
                    <a:cubicBezTo>
                      <a:pt x="776" y="2306"/>
                      <a:pt x="0" y="1415"/>
                      <a:pt x="548" y="0"/>
                    </a:cubicBezTo>
                    <a:close/>
                  </a:path>
                </a:pathLst>
              </a:custGeom>
              <a:solidFill>
                <a:srgbClr val="999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7"/>
              <p:cNvSpPr/>
              <p:nvPr/>
            </p:nvSpPr>
            <p:spPr>
              <a:xfrm>
                <a:off x="9244975" y="4035275"/>
                <a:ext cx="131850" cy="19425"/>
              </a:xfrm>
              <a:custGeom>
                <a:avLst/>
                <a:gdLst/>
                <a:ahLst/>
                <a:cxnLst/>
                <a:rect l="l" t="t" r="r" b="b"/>
                <a:pathLst>
                  <a:path w="5274" h="777" extrusionOk="0">
                    <a:moveTo>
                      <a:pt x="5250" y="0"/>
                    </a:moveTo>
                    <a:lnTo>
                      <a:pt x="1" y="662"/>
                    </a:lnTo>
                    <a:lnTo>
                      <a:pt x="46" y="776"/>
                    </a:lnTo>
                    <a:lnTo>
                      <a:pt x="5273" y="320"/>
                    </a:lnTo>
                    <a:close/>
                  </a:path>
                </a:pathLst>
              </a:custGeom>
              <a:solidFill>
                <a:srgbClr val="E0E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0"/>
        <p:cNvGrpSpPr/>
        <p:nvPr/>
      </p:nvGrpSpPr>
      <p:grpSpPr>
        <a:xfrm>
          <a:off x="0" y="0"/>
          <a:ext cx="0" cy="0"/>
          <a:chOff x="0" y="0"/>
          <a:chExt cx="0" cy="0"/>
        </a:xfrm>
      </p:grpSpPr>
      <p:sp>
        <p:nvSpPr>
          <p:cNvPr id="2281" name="Google Shape;2281;p41"/>
          <p:cNvSpPr txBox="1">
            <a:spLocks noGrp="1"/>
          </p:cNvSpPr>
          <p:nvPr>
            <p:ph type="title"/>
          </p:nvPr>
        </p:nvSpPr>
        <p:spPr>
          <a:xfrm>
            <a:off x="706500" y="25365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Measuring Quality</a:t>
            </a:r>
            <a:endParaRPr sz="3600" dirty="0"/>
          </a:p>
        </p:txBody>
      </p:sp>
      <p:sp>
        <p:nvSpPr>
          <p:cNvPr id="2282" name="Google Shape;2282;p41"/>
          <p:cNvSpPr txBox="1">
            <a:spLocks noGrp="1"/>
          </p:cNvSpPr>
          <p:nvPr>
            <p:ph type="body" idx="1"/>
          </p:nvPr>
        </p:nvSpPr>
        <p:spPr>
          <a:xfrm>
            <a:off x="450468" y="1122949"/>
            <a:ext cx="8583804" cy="3343391"/>
          </a:xfrm>
          <a:prstGeom prst="rect">
            <a:avLst/>
          </a:prstGeom>
        </p:spPr>
        <p:txBody>
          <a:bodyPr spcFirstLastPara="1" wrap="square" lIns="91425" tIns="91425" rIns="91425" bIns="91425" anchor="t" anchorCtr="0">
            <a:noAutofit/>
          </a:bodyPr>
          <a:lstStyle/>
          <a:p>
            <a:pPr marL="495300" lvl="0" indent="-342900">
              <a:buFont typeface="Arial" panose="020B0604020202020204" pitchFamily="34" charset="0"/>
              <a:buChar char="•"/>
              <a:defRPr sz="1800" spc="0">
                <a:solidFill>
                  <a:srgbClr val="000000"/>
                </a:solidFill>
              </a:defRPr>
            </a:pPr>
            <a:r>
              <a:rPr lang="en-US" sz="2400" spc="23" dirty="0">
                <a:solidFill>
                  <a:schemeClr val="tx1"/>
                </a:solidFill>
              </a:rPr>
              <a:t>Quality means doing the right thing, at the right time, in the right way, for the right person, and having the best possible results</a:t>
            </a:r>
          </a:p>
          <a:p>
            <a:pPr marL="495300" lvl="0" indent="-342900">
              <a:buFont typeface="Arial" panose="020B0604020202020204" pitchFamily="34" charset="0"/>
              <a:buChar char="•"/>
              <a:defRPr sz="1800" spc="0">
                <a:solidFill>
                  <a:srgbClr val="000000"/>
                </a:solidFill>
              </a:defRPr>
            </a:pPr>
            <a:r>
              <a:rPr lang="en-US" sz="2400" spc="23" dirty="0">
                <a:solidFill>
                  <a:schemeClr val="tx1"/>
                </a:solidFill>
              </a:rPr>
              <a:t>In the past, focus was on adhering to and ensuring that certain criteria and standards were met</a:t>
            </a:r>
          </a:p>
          <a:p>
            <a:pPr marL="495300" lvl="0" indent="-342900">
              <a:buFont typeface="Arial" panose="020B0604020202020204" pitchFamily="34" charset="0"/>
              <a:buChar char="•"/>
              <a:defRPr sz="1800" spc="0">
                <a:solidFill>
                  <a:srgbClr val="000000"/>
                </a:solidFill>
              </a:defRPr>
            </a:pPr>
            <a:r>
              <a:rPr lang="en-US" sz="2400" spc="23" dirty="0">
                <a:solidFill>
                  <a:schemeClr val="tx1"/>
                </a:solidFill>
              </a:rPr>
              <a:t>The IOM (1990) defined quality as follows:</a:t>
            </a:r>
          </a:p>
          <a:p>
            <a:pPr marL="604852" indent="-342900">
              <a:buFont typeface="Arial" panose="020B0604020202020204" pitchFamily="34" charset="0"/>
              <a:buChar char="•"/>
              <a:defRPr sz="1800" spc="0">
                <a:solidFill>
                  <a:srgbClr val="000000"/>
                </a:solidFill>
              </a:defRPr>
            </a:pPr>
            <a:r>
              <a:rPr lang="en-US" sz="2400" spc="23" dirty="0">
                <a:solidFill>
                  <a:schemeClr val="tx1"/>
                </a:solidFill>
              </a:rPr>
              <a:t>The degree to which health care services for individuals and populations increase the likelihood of desired health outcomes and are consistent with current professional knowledge</a:t>
            </a:r>
          </a:p>
        </p:txBody>
      </p:sp>
    </p:spTree>
    <p:extLst>
      <p:ext uri="{BB962C8B-B14F-4D97-AF65-F5344CB8AC3E}">
        <p14:creationId xmlns:p14="http://schemas.microsoft.com/office/powerpoint/2010/main" val="412391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4"/>
        <p:cNvGrpSpPr/>
        <p:nvPr/>
      </p:nvGrpSpPr>
      <p:grpSpPr>
        <a:xfrm>
          <a:off x="0" y="0"/>
          <a:ext cx="0" cy="0"/>
          <a:chOff x="0" y="0"/>
          <a:chExt cx="0" cy="0"/>
        </a:xfrm>
      </p:grpSpPr>
      <p:sp>
        <p:nvSpPr>
          <p:cNvPr id="3775" name="Google Shape;3775;p63"/>
          <p:cNvSpPr txBox="1">
            <a:spLocks noGrp="1"/>
          </p:cNvSpPr>
          <p:nvPr>
            <p:ph type="title"/>
          </p:nvPr>
        </p:nvSpPr>
        <p:spPr>
          <a:xfrm>
            <a:off x="725156" y="329845"/>
            <a:ext cx="7705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Seven Pillars of Quality</a:t>
            </a:r>
            <a:endParaRPr sz="3600" dirty="0"/>
          </a:p>
        </p:txBody>
      </p:sp>
      <p:sp>
        <p:nvSpPr>
          <p:cNvPr id="3776" name="Google Shape;3776;p63"/>
          <p:cNvSpPr/>
          <p:nvPr/>
        </p:nvSpPr>
        <p:spPr>
          <a:xfrm>
            <a:off x="3812312" y="1313868"/>
            <a:ext cx="611400" cy="59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dk1"/>
                </a:solidFill>
                <a:latin typeface="Oranienbaum"/>
                <a:ea typeface="Oranienbaum"/>
                <a:cs typeface="Oranienbaum"/>
                <a:sym typeface="Oranienbaum"/>
              </a:rPr>
              <a:t>01</a:t>
            </a:r>
            <a:endParaRPr sz="2200">
              <a:solidFill>
                <a:schemeClr val="dk1"/>
              </a:solidFill>
              <a:latin typeface="Oranienbaum"/>
              <a:ea typeface="Oranienbaum"/>
              <a:cs typeface="Oranienbaum"/>
              <a:sym typeface="Oranienbaum"/>
            </a:endParaRPr>
          </a:p>
        </p:txBody>
      </p:sp>
      <p:sp>
        <p:nvSpPr>
          <p:cNvPr id="3777" name="Google Shape;3777;p63"/>
          <p:cNvSpPr/>
          <p:nvPr/>
        </p:nvSpPr>
        <p:spPr>
          <a:xfrm>
            <a:off x="4719537" y="1313868"/>
            <a:ext cx="611400" cy="59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dk1"/>
                </a:solidFill>
                <a:latin typeface="Oranienbaum"/>
                <a:ea typeface="Oranienbaum"/>
                <a:cs typeface="Oranienbaum"/>
                <a:sym typeface="Oranienbaum"/>
              </a:rPr>
              <a:t>02</a:t>
            </a:r>
            <a:endParaRPr sz="2200">
              <a:solidFill>
                <a:schemeClr val="dk1"/>
              </a:solidFill>
              <a:latin typeface="Oranienbaum"/>
              <a:ea typeface="Oranienbaum"/>
              <a:cs typeface="Oranienbaum"/>
              <a:sym typeface="Oranienbaum"/>
            </a:endParaRPr>
          </a:p>
        </p:txBody>
      </p:sp>
      <p:sp>
        <p:nvSpPr>
          <p:cNvPr id="3778" name="Google Shape;3778;p63"/>
          <p:cNvSpPr/>
          <p:nvPr/>
        </p:nvSpPr>
        <p:spPr>
          <a:xfrm>
            <a:off x="3812312" y="2118623"/>
            <a:ext cx="611400" cy="59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dk1"/>
                </a:solidFill>
                <a:latin typeface="Oranienbaum"/>
                <a:ea typeface="Oranienbaum"/>
                <a:cs typeface="Oranienbaum"/>
                <a:sym typeface="Oranienbaum"/>
              </a:rPr>
              <a:t>03</a:t>
            </a:r>
            <a:endParaRPr sz="2200">
              <a:solidFill>
                <a:schemeClr val="dk1"/>
              </a:solidFill>
              <a:latin typeface="Oranienbaum"/>
              <a:ea typeface="Oranienbaum"/>
              <a:cs typeface="Oranienbaum"/>
              <a:sym typeface="Oranienbaum"/>
            </a:endParaRPr>
          </a:p>
        </p:txBody>
      </p:sp>
      <p:sp>
        <p:nvSpPr>
          <p:cNvPr id="3779" name="Google Shape;3779;p63"/>
          <p:cNvSpPr/>
          <p:nvPr/>
        </p:nvSpPr>
        <p:spPr>
          <a:xfrm>
            <a:off x="4719537" y="2118623"/>
            <a:ext cx="611400" cy="59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dk1"/>
                </a:solidFill>
                <a:latin typeface="Oranienbaum"/>
                <a:ea typeface="Oranienbaum"/>
                <a:cs typeface="Oranienbaum"/>
                <a:sym typeface="Oranienbaum"/>
              </a:rPr>
              <a:t>04</a:t>
            </a:r>
            <a:endParaRPr sz="2200">
              <a:solidFill>
                <a:schemeClr val="dk1"/>
              </a:solidFill>
              <a:latin typeface="Oranienbaum"/>
              <a:ea typeface="Oranienbaum"/>
              <a:cs typeface="Oranienbaum"/>
              <a:sym typeface="Oranienbaum"/>
            </a:endParaRPr>
          </a:p>
        </p:txBody>
      </p:sp>
      <p:sp>
        <p:nvSpPr>
          <p:cNvPr id="3780" name="Google Shape;3780;p63"/>
          <p:cNvSpPr/>
          <p:nvPr/>
        </p:nvSpPr>
        <p:spPr>
          <a:xfrm>
            <a:off x="3818743" y="2920092"/>
            <a:ext cx="611400" cy="59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dk1"/>
                </a:solidFill>
                <a:latin typeface="Oranienbaum"/>
                <a:ea typeface="Oranienbaum"/>
                <a:cs typeface="Oranienbaum"/>
                <a:sym typeface="Oranienbaum"/>
              </a:rPr>
              <a:t>05</a:t>
            </a:r>
            <a:endParaRPr sz="2200">
              <a:solidFill>
                <a:schemeClr val="dk1"/>
              </a:solidFill>
              <a:latin typeface="Oranienbaum"/>
              <a:ea typeface="Oranienbaum"/>
              <a:cs typeface="Oranienbaum"/>
              <a:sym typeface="Oranienbaum"/>
            </a:endParaRPr>
          </a:p>
        </p:txBody>
      </p:sp>
      <p:sp>
        <p:nvSpPr>
          <p:cNvPr id="3781" name="Google Shape;3781;p63"/>
          <p:cNvSpPr/>
          <p:nvPr/>
        </p:nvSpPr>
        <p:spPr>
          <a:xfrm>
            <a:off x="4725969" y="2927526"/>
            <a:ext cx="611400" cy="59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dk1"/>
                </a:solidFill>
                <a:latin typeface="Oranienbaum"/>
                <a:ea typeface="Oranienbaum"/>
                <a:cs typeface="Oranienbaum"/>
                <a:sym typeface="Oranienbaum"/>
              </a:rPr>
              <a:t>06</a:t>
            </a:r>
            <a:endParaRPr sz="2200" dirty="0">
              <a:solidFill>
                <a:schemeClr val="dk1"/>
              </a:solidFill>
              <a:latin typeface="Oranienbaum"/>
              <a:ea typeface="Oranienbaum"/>
              <a:cs typeface="Oranienbaum"/>
              <a:sym typeface="Oranienbaum"/>
            </a:endParaRPr>
          </a:p>
        </p:txBody>
      </p:sp>
      <p:sp>
        <p:nvSpPr>
          <p:cNvPr id="3782" name="Google Shape;3782;p63"/>
          <p:cNvSpPr txBox="1"/>
          <p:nvPr/>
        </p:nvSpPr>
        <p:spPr>
          <a:xfrm>
            <a:off x="950117" y="1449898"/>
            <a:ext cx="2457000" cy="4464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2800" b="1" dirty="0">
                <a:solidFill>
                  <a:schemeClr val="dk1"/>
                </a:solidFill>
                <a:latin typeface="Oranienbaum"/>
                <a:ea typeface="Oranienbaum"/>
                <a:cs typeface="Oranienbaum"/>
                <a:sym typeface="Oranienbaum"/>
              </a:rPr>
              <a:t>Efficacy</a:t>
            </a:r>
            <a:endParaRPr sz="2800" b="1" dirty="0">
              <a:solidFill>
                <a:schemeClr val="dk1"/>
              </a:solidFill>
              <a:latin typeface="Oranienbaum"/>
              <a:ea typeface="Oranienbaum"/>
              <a:cs typeface="Oranienbaum"/>
              <a:sym typeface="Oranienbaum"/>
            </a:endParaRPr>
          </a:p>
        </p:txBody>
      </p:sp>
      <p:sp>
        <p:nvSpPr>
          <p:cNvPr id="3784" name="Google Shape;3784;p63"/>
          <p:cNvSpPr txBox="1"/>
          <p:nvPr/>
        </p:nvSpPr>
        <p:spPr>
          <a:xfrm>
            <a:off x="950117" y="2192723"/>
            <a:ext cx="2457000" cy="4464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2800" b="1" dirty="0">
                <a:solidFill>
                  <a:schemeClr val="dk1"/>
                </a:solidFill>
                <a:latin typeface="Oranienbaum"/>
                <a:ea typeface="Oranienbaum"/>
                <a:cs typeface="Oranienbaum"/>
                <a:sym typeface="Oranienbaum"/>
              </a:rPr>
              <a:t>Efficiency</a:t>
            </a:r>
            <a:endParaRPr sz="2800" b="1" dirty="0">
              <a:solidFill>
                <a:schemeClr val="dk1"/>
              </a:solidFill>
              <a:latin typeface="Oranienbaum"/>
              <a:ea typeface="Oranienbaum"/>
              <a:cs typeface="Oranienbaum"/>
              <a:sym typeface="Oranienbaum"/>
            </a:endParaRPr>
          </a:p>
        </p:txBody>
      </p:sp>
      <p:sp>
        <p:nvSpPr>
          <p:cNvPr id="3786" name="Google Shape;3786;p63"/>
          <p:cNvSpPr txBox="1"/>
          <p:nvPr/>
        </p:nvSpPr>
        <p:spPr>
          <a:xfrm>
            <a:off x="950117" y="3001626"/>
            <a:ext cx="2457000" cy="4464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2800" b="1" dirty="0">
                <a:solidFill>
                  <a:schemeClr val="dk1"/>
                </a:solidFill>
                <a:latin typeface="Oranienbaum"/>
                <a:ea typeface="Oranienbaum"/>
                <a:cs typeface="Oranienbaum"/>
                <a:sym typeface="Oranienbaum"/>
              </a:rPr>
              <a:t>Acceptability</a:t>
            </a:r>
            <a:endParaRPr sz="2800" b="1" dirty="0">
              <a:solidFill>
                <a:schemeClr val="dk1"/>
              </a:solidFill>
              <a:latin typeface="Oranienbaum"/>
              <a:ea typeface="Oranienbaum"/>
              <a:cs typeface="Oranienbaum"/>
              <a:sym typeface="Oranienbaum"/>
            </a:endParaRPr>
          </a:p>
        </p:txBody>
      </p:sp>
      <p:sp>
        <p:nvSpPr>
          <p:cNvPr id="3788" name="Google Shape;3788;p63"/>
          <p:cNvSpPr txBox="1"/>
          <p:nvPr/>
        </p:nvSpPr>
        <p:spPr>
          <a:xfrm>
            <a:off x="5746250" y="1451097"/>
            <a:ext cx="2457900" cy="446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solidFill>
                  <a:schemeClr val="dk1"/>
                </a:solidFill>
                <a:latin typeface="Oranienbaum"/>
                <a:ea typeface="Oranienbaum"/>
                <a:cs typeface="Oranienbaum"/>
                <a:sym typeface="Oranienbaum"/>
              </a:rPr>
              <a:t>Effectiveness</a:t>
            </a:r>
            <a:endParaRPr sz="2800" b="1" dirty="0">
              <a:solidFill>
                <a:schemeClr val="dk1"/>
              </a:solidFill>
              <a:latin typeface="Oranienbaum"/>
              <a:ea typeface="Oranienbaum"/>
              <a:cs typeface="Oranienbaum"/>
              <a:sym typeface="Oranienbaum"/>
            </a:endParaRPr>
          </a:p>
        </p:txBody>
      </p:sp>
      <p:cxnSp>
        <p:nvCxnSpPr>
          <p:cNvPr id="3790" name="Google Shape;3790;p63"/>
          <p:cNvCxnSpPr>
            <a:cxnSpLocks/>
            <a:stCxn id="3776" idx="3"/>
            <a:endCxn id="3777" idx="1"/>
          </p:cNvCxnSpPr>
          <p:nvPr/>
        </p:nvCxnSpPr>
        <p:spPr>
          <a:xfrm>
            <a:off x="4423712" y="1611168"/>
            <a:ext cx="295800" cy="600"/>
          </a:xfrm>
          <a:prstGeom prst="bentConnector3">
            <a:avLst>
              <a:gd name="adj1" fmla="val 50004"/>
            </a:avLst>
          </a:prstGeom>
          <a:noFill/>
          <a:ln w="19050" cap="flat" cmpd="sng">
            <a:solidFill>
              <a:schemeClr val="dk1"/>
            </a:solidFill>
            <a:prstDash val="solid"/>
            <a:round/>
            <a:headEnd type="none" w="med" len="med"/>
            <a:tailEnd type="none" w="med" len="med"/>
          </a:ln>
        </p:spPr>
      </p:cxnSp>
      <p:cxnSp>
        <p:nvCxnSpPr>
          <p:cNvPr id="3791" name="Google Shape;3791;p63"/>
          <p:cNvCxnSpPr>
            <a:cxnSpLocks/>
            <a:stCxn id="3777" idx="2"/>
            <a:endCxn id="3778" idx="0"/>
          </p:cNvCxnSpPr>
          <p:nvPr/>
        </p:nvCxnSpPr>
        <p:spPr>
          <a:xfrm rot="5400000">
            <a:off x="4466548" y="1559933"/>
            <a:ext cx="210155" cy="907225"/>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3792" name="Google Shape;3792;p63"/>
          <p:cNvCxnSpPr>
            <a:stCxn id="3778" idx="3"/>
            <a:endCxn id="3779" idx="1"/>
          </p:cNvCxnSpPr>
          <p:nvPr/>
        </p:nvCxnSpPr>
        <p:spPr>
          <a:xfrm>
            <a:off x="4423712" y="2415923"/>
            <a:ext cx="295800" cy="600"/>
          </a:xfrm>
          <a:prstGeom prst="bentConnector3">
            <a:avLst>
              <a:gd name="adj1" fmla="val 50004"/>
            </a:avLst>
          </a:prstGeom>
          <a:noFill/>
          <a:ln w="19050" cap="flat" cmpd="sng">
            <a:solidFill>
              <a:schemeClr val="dk1"/>
            </a:solidFill>
            <a:prstDash val="solid"/>
            <a:round/>
            <a:headEnd type="none" w="med" len="med"/>
            <a:tailEnd type="none" w="med" len="med"/>
          </a:ln>
        </p:spPr>
      </p:cxnSp>
      <p:cxnSp>
        <p:nvCxnSpPr>
          <p:cNvPr id="3793" name="Google Shape;3793;p63"/>
          <p:cNvCxnSpPr>
            <a:stCxn id="3779" idx="2"/>
            <a:endCxn id="3780" idx="0"/>
          </p:cNvCxnSpPr>
          <p:nvPr/>
        </p:nvCxnSpPr>
        <p:spPr>
          <a:xfrm rot="5400000">
            <a:off x="4471406" y="2366260"/>
            <a:ext cx="206869" cy="900794"/>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3794" name="Google Shape;3794;p63"/>
          <p:cNvCxnSpPr>
            <a:stCxn id="3780" idx="3"/>
            <a:endCxn id="3781" idx="1"/>
          </p:cNvCxnSpPr>
          <p:nvPr/>
        </p:nvCxnSpPr>
        <p:spPr>
          <a:xfrm>
            <a:off x="4430143" y="3217392"/>
            <a:ext cx="295826" cy="7434"/>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3795" name="Google Shape;3795;p63"/>
          <p:cNvSpPr txBox="1"/>
          <p:nvPr/>
        </p:nvSpPr>
        <p:spPr>
          <a:xfrm>
            <a:off x="5697179" y="2192723"/>
            <a:ext cx="2457900" cy="446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solidFill>
                  <a:schemeClr val="dk1"/>
                </a:solidFill>
                <a:latin typeface="Oranienbaum"/>
                <a:ea typeface="Oranienbaum"/>
                <a:cs typeface="Oranienbaum"/>
                <a:sym typeface="Oranienbaum"/>
              </a:rPr>
              <a:t>Optimality</a:t>
            </a:r>
            <a:endParaRPr sz="2800" b="1" dirty="0">
              <a:solidFill>
                <a:schemeClr val="dk1"/>
              </a:solidFill>
              <a:latin typeface="Oranienbaum"/>
              <a:ea typeface="Oranienbaum"/>
              <a:cs typeface="Oranienbaum"/>
              <a:sym typeface="Oranienbaum"/>
            </a:endParaRPr>
          </a:p>
        </p:txBody>
      </p:sp>
      <p:sp>
        <p:nvSpPr>
          <p:cNvPr id="3797" name="Google Shape;3797;p63"/>
          <p:cNvSpPr txBox="1"/>
          <p:nvPr/>
        </p:nvSpPr>
        <p:spPr>
          <a:xfrm>
            <a:off x="1773935" y="3810529"/>
            <a:ext cx="1634081" cy="4464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2800" b="1" dirty="0">
                <a:solidFill>
                  <a:schemeClr val="dk1"/>
                </a:solidFill>
                <a:latin typeface="Oranienbaum"/>
                <a:ea typeface="Oranienbaum"/>
                <a:cs typeface="Oranienbaum"/>
                <a:sym typeface="Oranienbaum"/>
              </a:rPr>
              <a:t>Equity</a:t>
            </a:r>
            <a:endParaRPr sz="2800" b="1" dirty="0">
              <a:solidFill>
                <a:schemeClr val="dk1"/>
              </a:solidFill>
              <a:latin typeface="Oranienbaum"/>
              <a:ea typeface="Oranienbaum"/>
              <a:cs typeface="Oranienbaum"/>
              <a:sym typeface="Oranienbaum"/>
            </a:endParaRPr>
          </a:p>
        </p:txBody>
      </p:sp>
      <p:sp>
        <p:nvSpPr>
          <p:cNvPr id="2" name="Google Shape;3780;p63">
            <a:extLst>
              <a:ext uri="{FF2B5EF4-FFF2-40B4-BE49-F238E27FC236}">
                <a16:creationId xmlns:a16="http://schemas.microsoft.com/office/drawing/2014/main" id="{A94100A6-6614-A3A8-72DD-E29BA0DBE9FC}"/>
              </a:ext>
            </a:extLst>
          </p:cNvPr>
          <p:cNvSpPr/>
          <p:nvPr/>
        </p:nvSpPr>
        <p:spPr>
          <a:xfrm>
            <a:off x="3812312" y="3721561"/>
            <a:ext cx="611400" cy="59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dk1"/>
                </a:solidFill>
                <a:latin typeface="Oranienbaum"/>
                <a:ea typeface="Oranienbaum"/>
                <a:cs typeface="Oranienbaum"/>
                <a:sym typeface="Oranienbaum"/>
              </a:rPr>
              <a:t>07</a:t>
            </a:r>
            <a:endParaRPr sz="2200" dirty="0">
              <a:solidFill>
                <a:schemeClr val="dk1"/>
              </a:solidFill>
              <a:latin typeface="Oranienbaum"/>
              <a:ea typeface="Oranienbaum"/>
              <a:cs typeface="Oranienbaum"/>
              <a:sym typeface="Oranienbaum"/>
            </a:endParaRPr>
          </a:p>
        </p:txBody>
      </p:sp>
      <p:cxnSp>
        <p:nvCxnSpPr>
          <p:cNvPr id="3" name="Google Shape;3793;p63">
            <a:extLst>
              <a:ext uri="{FF2B5EF4-FFF2-40B4-BE49-F238E27FC236}">
                <a16:creationId xmlns:a16="http://schemas.microsoft.com/office/drawing/2014/main" id="{478BA3FB-B4A8-F86D-39A3-108C4BFCE8B6}"/>
              </a:ext>
            </a:extLst>
          </p:cNvPr>
          <p:cNvCxnSpPr>
            <a:cxnSpLocks/>
            <a:stCxn id="2" idx="0"/>
            <a:endCxn id="3780" idx="2"/>
          </p:cNvCxnSpPr>
          <p:nvPr/>
        </p:nvCxnSpPr>
        <p:spPr>
          <a:xfrm rot="5400000" flipH="1" flipV="1">
            <a:off x="4017793" y="3614912"/>
            <a:ext cx="206869" cy="6431"/>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17" name="Google Shape;3797;p63">
            <a:extLst>
              <a:ext uri="{FF2B5EF4-FFF2-40B4-BE49-F238E27FC236}">
                <a16:creationId xmlns:a16="http://schemas.microsoft.com/office/drawing/2014/main" id="{FA862910-2287-26BF-CC2E-77B2B9FF972A}"/>
              </a:ext>
            </a:extLst>
          </p:cNvPr>
          <p:cNvSpPr txBox="1"/>
          <p:nvPr/>
        </p:nvSpPr>
        <p:spPr>
          <a:xfrm>
            <a:off x="5746250" y="2994192"/>
            <a:ext cx="2457900" cy="446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solidFill>
                  <a:schemeClr val="dk1"/>
                </a:solidFill>
                <a:latin typeface="Oranienbaum"/>
                <a:ea typeface="Oranienbaum"/>
                <a:cs typeface="Oranienbaum"/>
                <a:sym typeface="Oranienbaum"/>
              </a:rPr>
              <a:t>Legitimacy</a:t>
            </a:r>
            <a:endParaRPr sz="2800" b="1" dirty="0">
              <a:solidFill>
                <a:schemeClr val="dk1"/>
              </a:solidFill>
              <a:latin typeface="Oranienbaum"/>
              <a:ea typeface="Oranienbaum"/>
              <a:cs typeface="Oranienbaum"/>
              <a:sym typeface="Oranienbaum"/>
            </a:endParaRPr>
          </a:p>
        </p:txBody>
      </p:sp>
      <p:sp>
        <p:nvSpPr>
          <p:cNvPr id="18" name="TextBox 17">
            <a:extLst>
              <a:ext uri="{FF2B5EF4-FFF2-40B4-BE49-F238E27FC236}">
                <a16:creationId xmlns:a16="http://schemas.microsoft.com/office/drawing/2014/main" id="{75477C98-F1C1-CCA2-47A6-5009010D3108}"/>
              </a:ext>
            </a:extLst>
          </p:cNvPr>
          <p:cNvSpPr txBox="1"/>
          <p:nvPr/>
        </p:nvSpPr>
        <p:spPr>
          <a:xfrm>
            <a:off x="886968" y="4828032"/>
            <a:ext cx="7178568" cy="523220"/>
          </a:xfrm>
          <a:prstGeom prst="rect">
            <a:avLst/>
          </a:prstGeom>
          <a:noFill/>
        </p:spPr>
        <p:txBody>
          <a:bodyPr wrap="none" rtlCol="0">
            <a:spAutoFit/>
          </a:bodyPr>
          <a:lstStyle/>
          <a:p>
            <a:r>
              <a:rPr lang="en-US" sz="1400" dirty="0">
                <a:latin typeface="Arial"/>
                <a:ea typeface="Arial"/>
                <a:cs typeface="Arial"/>
                <a:sym typeface="Arial"/>
              </a:rPr>
              <a:t>*Donabedian A. 1990. The seven pillars of quality. </a:t>
            </a:r>
            <a:r>
              <a:rPr lang="en-US" sz="1400" i="1" dirty="0">
                <a:latin typeface="Arial"/>
                <a:ea typeface="Arial"/>
                <a:cs typeface="Arial"/>
                <a:sym typeface="Arial"/>
              </a:rPr>
              <a:t>Arch </a:t>
            </a:r>
            <a:r>
              <a:rPr lang="en-US" sz="1400" i="1" dirty="0" err="1">
                <a:latin typeface="Arial"/>
                <a:ea typeface="Arial"/>
                <a:cs typeface="Arial"/>
                <a:sym typeface="Arial"/>
              </a:rPr>
              <a:t>Pathol</a:t>
            </a:r>
            <a:r>
              <a:rPr lang="en-US" sz="1400" i="1" dirty="0">
                <a:latin typeface="Arial"/>
                <a:ea typeface="Arial"/>
                <a:cs typeface="Arial"/>
                <a:sym typeface="Arial"/>
              </a:rPr>
              <a:t> Lab Med </a:t>
            </a:r>
            <a:r>
              <a:rPr lang="en-US" sz="1400" dirty="0">
                <a:latin typeface="Arial"/>
                <a:ea typeface="Arial"/>
                <a:cs typeface="Arial"/>
                <a:sym typeface="Arial"/>
              </a:rPr>
              <a:t>114:1115-1118.</a:t>
            </a:r>
          </a:p>
          <a:p>
            <a:endParaRPr lang="en-US" dirty="0"/>
          </a:p>
        </p:txBody>
      </p:sp>
    </p:spTree>
    <p:extLst>
      <p:ext uri="{BB962C8B-B14F-4D97-AF65-F5344CB8AC3E}">
        <p14:creationId xmlns:p14="http://schemas.microsoft.com/office/powerpoint/2010/main" val="2462351459"/>
      </p:ext>
    </p:extLst>
  </p:cSld>
  <p:clrMapOvr>
    <a:masterClrMapping/>
  </p:clrMapOvr>
</p:sld>
</file>

<file path=ppt/theme/theme1.xml><?xml version="1.0" encoding="utf-8"?>
<a:theme xmlns:a="http://schemas.openxmlformats.org/drawingml/2006/main" name="Operating Room Cleaning Procedure by Slidesgo">
  <a:themeElements>
    <a:clrScheme name="Simple Light">
      <a:dk1>
        <a:srgbClr val="FFFFFF"/>
      </a:dk1>
      <a:lt1>
        <a:srgbClr val="131313"/>
      </a:lt1>
      <a:dk2>
        <a:srgbClr val="4BA083"/>
      </a:dk2>
      <a:lt2>
        <a:srgbClr val="468671"/>
      </a:lt2>
      <a:accent1>
        <a:srgbClr val="709895"/>
      </a:accent1>
      <a:accent2>
        <a:srgbClr val="A1DBC8"/>
      </a:accent2>
      <a:accent3>
        <a:srgbClr val="50A388"/>
      </a:accent3>
      <a:accent4>
        <a:srgbClr val="366656"/>
      </a:accent4>
      <a:accent5>
        <a:srgbClr val="68DBC2"/>
      </a:accent5>
      <a:accent6>
        <a:srgbClr val="BBF0D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0E3726F0C32E4A8A64D4C7015DE9D5" ma:contentTypeVersion="17" ma:contentTypeDescription="Create a new document." ma:contentTypeScope="" ma:versionID="7704050afc294e3af1556d092a6a4088">
  <xsd:schema xmlns:xsd="http://www.w3.org/2001/XMLSchema" xmlns:xs="http://www.w3.org/2001/XMLSchema" xmlns:p="http://schemas.microsoft.com/office/2006/metadata/properties" xmlns:ns2="d6715ed2-e44a-42ac-b38c-a8cdbc0a362e" xmlns:ns3="7f6b9d63-d5c2-496d-a5be-4d5c82d1e17a" xmlns:ns4="265fe9fd-8dfe-43a7-a645-1b820f28e792" targetNamespace="http://schemas.microsoft.com/office/2006/metadata/properties" ma:root="true" ma:fieldsID="4d4453e8daa9323d348523c2a72e9c73" ns2:_="" ns3:_="" ns4:_="">
    <xsd:import namespace="d6715ed2-e44a-42ac-b38c-a8cdbc0a362e"/>
    <xsd:import namespace="7f6b9d63-d5c2-496d-a5be-4d5c82d1e17a"/>
    <xsd:import namespace="265fe9fd-8dfe-43a7-a645-1b820f28e7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15ed2-e44a-42ac-b38c-a8cdbc0a36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f205a3c-7d62-432c-a520-86fd7fa52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6b9d63-d5c2-496d-a5be-4d5c82d1e17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5fe9fd-8dfe-43a7-a645-1b820f28e79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97277f1-3b44-4cdd-82a4-614e052aea03}" ma:internalName="TaxCatchAll" ma:showField="CatchAllData" ma:web="265fe9fd-8dfe-43a7-a645-1b820f28e7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715ed2-e44a-42ac-b38c-a8cdbc0a362e">
      <Terms xmlns="http://schemas.microsoft.com/office/infopath/2007/PartnerControls"/>
    </lcf76f155ced4ddcb4097134ff3c332f>
    <TaxCatchAll xmlns="265fe9fd-8dfe-43a7-a645-1b820f28e792" xsi:nil="true"/>
  </documentManagement>
</p:properties>
</file>

<file path=customXml/itemProps1.xml><?xml version="1.0" encoding="utf-8"?>
<ds:datastoreItem xmlns:ds="http://schemas.openxmlformats.org/officeDocument/2006/customXml" ds:itemID="{1D31C7AD-66BC-49E0-AD46-8BAFE92CA63A}"/>
</file>

<file path=customXml/itemProps2.xml><?xml version="1.0" encoding="utf-8"?>
<ds:datastoreItem xmlns:ds="http://schemas.openxmlformats.org/officeDocument/2006/customXml" ds:itemID="{4C4FC32C-8EF8-4443-9F44-749E76BB1941}"/>
</file>

<file path=customXml/itemProps3.xml><?xml version="1.0" encoding="utf-8"?>
<ds:datastoreItem xmlns:ds="http://schemas.openxmlformats.org/officeDocument/2006/customXml" ds:itemID="{A706353A-436E-4794-9C02-D63C7CBDFB8A}"/>
</file>

<file path=docProps/app.xml><?xml version="1.0" encoding="utf-8"?>
<Properties xmlns="http://schemas.openxmlformats.org/officeDocument/2006/extended-properties" xmlns:vt="http://schemas.openxmlformats.org/officeDocument/2006/docPropsVTypes">
  <TotalTime>36144</TotalTime>
  <Words>2152</Words>
  <Application>Microsoft Office PowerPoint</Application>
  <PresentationFormat>On-screen Show (16:9)</PresentationFormat>
  <Paragraphs>272</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Zapf Dingbats</vt:lpstr>
      <vt:lpstr>Archivo</vt:lpstr>
      <vt:lpstr>Chonburi</vt:lpstr>
      <vt:lpstr>Google Sans</vt:lpstr>
      <vt:lpstr>Cormorant Garamond</vt:lpstr>
      <vt:lpstr>Arial</vt:lpstr>
      <vt:lpstr>Poppins</vt:lpstr>
      <vt:lpstr>Oranienbaum</vt:lpstr>
      <vt:lpstr>Operating Room Cleaning Procedure by Slidesgo</vt:lpstr>
      <vt:lpstr>Lions and Tigers and Bears, Oh My!</vt:lpstr>
      <vt:lpstr>Objectives</vt:lpstr>
      <vt:lpstr>Why improve efficiency?</vt:lpstr>
      <vt:lpstr>01</vt:lpstr>
      <vt:lpstr>05</vt:lpstr>
      <vt:lpstr>PowerPoint Presentation</vt:lpstr>
      <vt:lpstr>Economies of Scale</vt:lpstr>
      <vt:lpstr>Measuring Quality</vt:lpstr>
      <vt:lpstr>Seven Pillars of Quality</vt:lpstr>
      <vt:lpstr>01</vt:lpstr>
      <vt:lpstr>01</vt:lpstr>
      <vt:lpstr>03</vt:lpstr>
      <vt:lpstr>05</vt:lpstr>
      <vt:lpstr>Costs?</vt:lpstr>
      <vt:lpstr>PowerPoint Presentation</vt:lpstr>
      <vt:lpstr>Marginal Costs</vt:lpstr>
      <vt:lpstr>Marginal Cost Analysis</vt:lpstr>
      <vt:lpstr>Break-Even Analysis</vt:lpstr>
      <vt:lpstr>Break-Even Analysis</vt:lpstr>
      <vt:lpstr>Break-Even Analysis Cautions</vt:lpstr>
      <vt:lpstr>Variance Analysis</vt:lpstr>
      <vt:lpstr>Variance Analysis</vt:lpstr>
      <vt:lpstr>Variance Analysis</vt:lpstr>
      <vt:lpstr>Variance Analysis</vt:lpstr>
      <vt:lpstr>Historical Areas for Improvement</vt:lpstr>
      <vt:lpstr>Historical Areas for Improvement</vt:lpstr>
      <vt:lpstr>Historical Areas for Improvement</vt:lpstr>
      <vt:lpstr>01</vt:lpstr>
      <vt:lpstr>02</vt:lpstr>
      <vt:lpstr>03</vt:lpstr>
      <vt:lpstr>04</vt:lpstr>
      <vt:lpstr>05</vt:lpstr>
      <vt:lpstr>07</vt:lpstr>
      <vt:lpstr>New Areas for Improvement?</vt:lpstr>
      <vt:lpstr>New Areas for Improvement?</vt:lpstr>
      <vt:lpstr>7 Areas for ANESTHESIA Efficiency</vt:lpstr>
      <vt:lpstr>7 Areas for ANESTHESIA Efficiency</vt:lpstr>
      <vt:lpstr>7 Areas for ANESTHESIA Efficiency</vt:lpstr>
      <vt:lpstr>Buy-In Issues</vt:lpstr>
      <vt:lpstr>What can I do?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Lions and Tigers and Bears, Oh My!</dc:title>
  <dc:creator>Tawni Phelan</dc:creator>
  <cp:lastModifiedBy>Tawni Phelan</cp:lastModifiedBy>
  <cp:revision>34</cp:revision>
  <dcterms:modified xsi:type="dcterms:W3CDTF">2024-04-03T15:43:12Z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0x010100310E3726F0C32E4A8A64D4C7015DE9D5</vt:lpwstr>
  </property>
</Properties>
</file>